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72"/>
  </p:notesMasterIdLst>
  <p:sldIdLst>
    <p:sldId id="256" r:id="rId3"/>
    <p:sldId id="258" r:id="rId4"/>
    <p:sldId id="259" r:id="rId5"/>
    <p:sldId id="318" r:id="rId6"/>
    <p:sldId id="317" r:id="rId7"/>
    <p:sldId id="321" r:id="rId8"/>
    <p:sldId id="322" r:id="rId9"/>
    <p:sldId id="323" r:id="rId10"/>
    <p:sldId id="325" r:id="rId11"/>
    <p:sldId id="326" r:id="rId12"/>
    <p:sldId id="327" r:id="rId13"/>
    <p:sldId id="324" r:id="rId14"/>
    <p:sldId id="320" r:id="rId15"/>
    <p:sldId id="319" r:id="rId16"/>
    <p:sldId id="316" r:id="rId17"/>
    <p:sldId id="311" r:id="rId18"/>
    <p:sldId id="313" r:id="rId19"/>
    <p:sldId id="314" r:id="rId20"/>
    <p:sldId id="315" r:id="rId21"/>
    <p:sldId id="257" r:id="rId22"/>
    <p:sldId id="262" r:id="rId23"/>
    <p:sldId id="263" r:id="rId24"/>
    <p:sldId id="264" r:id="rId25"/>
    <p:sldId id="265" r:id="rId26"/>
    <p:sldId id="266" r:id="rId27"/>
    <p:sldId id="267" r:id="rId28"/>
    <p:sldId id="268" r:id="rId29"/>
    <p:sldId id="269" r:id="rId30"/>
    <p:sldId id="270" r:id="rId31"/>
    <p:sldId id="271" r:id="rId32"/>
    <p:sldId id="272" r:id="rId33"/>
    <p:sldId id="273" r:id="rId34"/>
    <p:sldId id="274" r:id="rId35"/>
    <p:sldId id="275" r:id="rId36"/>
    <p:sldId id="276" r:id="rId37"/>
    <p:sldId id="277" r:id="rId38"/>
    <p:sldId id="278" r:id="rId39"/>
    <p:sldId id="279" r:id="rId40"/>
    <p:sldId id="280" r:id="rId41"/>
    <p:sldId id="281" r:id="rId42"/>
    <p:sldId id="282" r:id="rId43"/>
    <p:sldId id="283" r:id="rId44"/>
    <p:sldId id="284" r:id="rId45"/>
    <p:sldId id="285" r:id="rId46"/>
    <p:sldId id="286" r:id="rId47"/>
    <p:sldId id="287" r:id="rId48"/>
    <p:sldId id="288" r:id="rId49"/>
    <p:sldId id="289" r:id="rId50"/>
    <p:sldId id="290" r:id="rId51"/>
    <p:sldId id="291" r:id="rId52"/>
    <p:sldId id="292" r:id="rId53"/>
    <p:sldId id="293" r:id="rId54"/>
    <p:sldId id="294" r:id="rId55"/>
    <p:sldId id="295" r:id="rId56"/>
    <p:sldId id="296" r:id="rId57"/>
    <p:sldId id="297" r:id="rId58"/>
    <p:sldId id="298" r:id="rId59"/>
    <p:sldId id="299" r:id="rId60"/>
    <p:sldId id="300" r:id="rId61"/>
    <p:sldId id="301" r:id="rId62"/>
    <p:sldId id="302" r:id="rId63"/>
    <p:sldId id="303" r:id="rId64"/>
    <p:sldId id="304" r:id="rId65"/>
    <p:sldId id="305" r:id="rId66"/>
    <p:sldId id="306" r:id="rId67"/>
    <p:sldId id="307" r:id="rId68"/>
    <p:sldId id="308" r:id="rId69"/>
    <p:sldId id="309" r:id="rId70"/>
    <p:sldId id="310" r:id="rId71"/>
  </p:sldIdLst>
  <p:sldSz cx="9144000" cy="5143500" type="screen16x9"/>
  <p:notesSz cx="6858000" cy="9144000"/>
  <p:embeddedFontLst>
    <p:embeddedFont>
      <p:font typeface="Amatic SC" panose="00000500000000000000" pitchFamily="2" charset="-79"/>
      <p:regular r:id="rId73"/>
      <p:bold r:id="rId74"/>
    </p:embeddedFont>
    <p:embeddedFont>
      <p:font typeface="Archivo Black" panose="020B0604020202020204" charset="0"/>
      <p:regular r:id="rId75"/>
    </p:embeddedFont>
    <p:embeddedFont>
      <p:font typeface="Barlow" panose="00000500000000000000" pitchFamily="2" charset="0"/>
      <p:regular r:id="rId76"/>
      <p:bold r:id="rId77"/>
      <p:italic r:id="rId78"/>
      <p:boldItalic r:id="rId79"/>
    </p:embeddedFont>
    <p:embeddedFont>
      <p:font typeface="Barlow Light" panose="00000400000000000000" pitchFamily="2" charset="0"/>
      <p:regular r:id="rId80"/>
      <p:italic r:id="rId81"/>
    </p:embeddedFont>
    <p:embeddedFont>
      <p:font typeface="Barlow SemiBold" panose="00000700000000000000" pitchFamily="2" charset="0"/>
      <p:regular r:id="rId82"/>
      <p:bold r:id="rId83"/>
      <p:italic r:id="rId84"/>
      <p:boldItalic r:id="rId85"/>
    </p:embeddedFont>
    <p:embeddedFont>
      <p:font typeface="Consolas" panose="020B0609020204030204" pitchFamily="49" charset="0"/>
      <p:regular r:id="rId86"/>
      <p:bold r:id="rId87"/>
      <p:italic r:id="rId88"/>
      <p:boldItalic r:id="rId89"/>
    </p:embeddedFont>
    <p:embeddedFont>
      <p:font typeface="Nunito Light" pitchFamily="2" charset="0"/>
      <p:regular r:id="rId90"/>
      <p:italic r:id="rId91"/>
    </p:embeddedFont>
    <p:embeddedFont>
      <p:font typeface="Proxima Nova" panose="020B0604020202020204" charset="0"/>
      <p:regular r:id="rId92"/>
      <p:bold r:id="rId93"/>
      <p:italic r:id="rId94"/>
      <p:boldItalic r:id="rId95"/>
    </p:embeddedFont>
    <p:embeddedFont>
      <p:font typeface="Proxima Nova Semibold" panose="020B0604020202020204" charset="0"/>
      <p:regular r:id="rId96"/>
      <p:bold r:id="rId97"/>
      <p:boldItalic r:id="rId98"/>
    </p:embeddedFont>
    <p:embeddedFont>
      <p:font typeface="Raleway" pitchFamily="2" charset="0"/>
      <p:regular r:id="rId99"/>
      <p:bold r:id="rId100"/>
      <p:italic r:id="rId101"/>
      <p:boldItalic r:id="rId102"/>
    </p:embeddedFont>
    <p:embeddedFont>
      <p:font typeface="Raleway SemiBold" pitchFamily="2" charset="0"/>
      <p:regular r:id="rId103"/>
      <p:bold r:id="rId104"/>
      <p:italic r:id="rId105"/>
      <p:boldItalic r:id="rId106"/>
    </p:embeddedFont>
    <p:embeddedFont>
      <p:font typeface="Roboto Medium" panose="02000000000000000000" pitchFamily="2" charset="0"/>
      <p:regular r:id="rId107"/>
      <p:bold r:id="rId108"/>
      <p:italic r:id="rId109"/>
      <p:boldItalic r:id="rId1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3E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C28388-24A2-452C-ADD0-64AE18813477}" v="177" dt="2025-06-03T15:34:55.542"/>
  </p1510:revLst>
</p1510:revInfo>
</file>

<file path=ppt/tableStyles.xml><?xml version="1.0" encoding="utf-8"?>
<a:tblStyleLst xmlns:a="http://schemas.openxmlformats.org/drawingml/2006/main" def="{023C2471-C4B3-4939-9AB3-21DC73D27FE5}">
  <a:tblStyle styleId="{023C2471-C4B3-4939-9AB3-21DC73D27FE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A7B4834-252F-4F25-9191-5AA613D6A4F4}"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161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2.fntdata"/><Relationship Id="rId89" Type="http://schemas.openxmlformats.org/officeDocument/2006/relationships/font" Target="fonts/font17.fntdata"/><Relationship Id="rId112" Type="http://schemas.openxmlformats.org/officeDocument/2006/relationships/viewProps" Target="viewProps.xml"/><Relationship Id="rId16" Type="http://schemas.openxmlformats.org/officeDocument/2006/relationships/slide" Target="slides/slide14.xml"/><Relationship Id="rId107" Type="http://schemas.openxmlformats.org/officeDocument/2006/relationships/font" Target="fonts/font35.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2.fntdata"/><Relationship Id="rId79" Type="http://schemas.openxmlformats.org/officeDocument/2006/relationships/font" Target="fonts/font7.fntdata"/><Relationship Id="rId102" Type="http://schemas.openxmlformats.org/officeDocument/2006/relationships/font" Target="fonts/font30.fntdata"/><Relationship Id="rId5" Type="http://schemas.openxmlformats.org/officeDocument/2006/relationships/slide" Target="slides/slide3.xml"/><Relationship Id="rId90" Type="http://schemas.openxmlformats.org/officeDocument/2006/relationships/font" Target="fonts/font18.fntdata"/><Relationship Id="rId95" Type="http://schemas.openxmlformats.org/officeDocument/2006/relationships/font" Target="fonts/font23.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theme" Target="theme/theme1.xml"/><Relationship Id="rId80" Type="http://schemas.openxmlformats.org/officeDocument/2006/relationships/font" Target="fonts/font8.fntdata"/><Relationship Id="rId85" Type="http://schemas.openxmlformats.org/officeDocument/2006/relationships/font" Target="fonts/font13.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1.fntdata"/><Relationship Id="rId108" Type="http://schemas.openxmlformats.org/officeDocument/2006/relationships/font" Target="fonts/font36.fntdata"/><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font" Target="fonts/font3.fntdata"/><Relationship Id="rId91" Type="http://schemas.openxmlformats.org/officeDocument/2006/relationships/font" Target="fonts/font19.fntdata"/><Relationship Id="rId96"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34.fntdata"/><Relationship Id="rId114"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1.fntdata"/><Relationship Id="rId78" Type="http://schemas.openxmlformats.org/officeDocument/2006/relationships/font" Target="fonts/font6.fntdata"/><Relationship Id="rId81" Type="http://schemas.openxmlformats.org/officeDocument/2006/relationships/font" Target="fonts/font9.fntdata"/><Relationship Id="rId86" Type="http://schemas.openxmlformats.org/officeDocument/2006/relationships/font" Target="fonts/font14.fntdata"/><Relationship Id="rId94" Type="http://schemas.openxmlformats.org/officeDocument/2006/relationships/font" Target="fonts/font22.fntdata"/><Relationship Id="rId99" Type="http://schemas.openxmlformats.org/officeDocument/2006/relationships/font" Target="fonts/font27.fntdata"/><Relationship Id="rId101" Type="http://schemas.openxmlformats.org/officeDocument/2006/relationships/font" Target="fonts/font29.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37.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4.fntdata"/><Relationship Id="rId97" Type="http://schemas.openxmlformats.org/officeDocument/2006/relationships/font" Target="fonts/font25.fntdata"/><Relationship Id="rId104"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5.fntdata"/><Relationship Id="rId110" Type="http://schemas.openxmlformats.org/officeDocument/2006/relationships/font" Target="fonts/font38.fntdata"/><Relationship Id="rId115" Type="http://schemas.microsoft.com/office/2015/10/relationships/revisionInfo" Target="revisionInfo.xml"/><Relationship Id="rId61" Type="http://schemas.openxmlformats.org/officeDocument/2006/relationships/slide" Target="slides/slide59.xml"/><Relationship Id="rId82" Type="http://schemas.openxmlformats.org/officeDocument/2006/relationships/font" Target="fonts/font10.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5.fntdata"/><Relationship Id="rId100" Type="http://schemas.openxmlformats.org/officeDocument/2006/relationships/font" Target="fonts/font28.fntdata"/><Relationship Id="rId105" Type="http://schemas.openxmlformats.org/officeDocument/2006/relationships/font" Target="fonts/font3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notesMaster" Target="notesMasters/notesMaster1.xml"/><Relationship Id="rId93" Type="http://schemas.openxmlformats.org/officeDocument/2006/relationships/font" Target="fonts/font21.fntdata"/><Relationship Id="rId98" Type="http://schemas.openxmlformats.org/officeDocument/2006/relationships/font" Target="fonts/font26.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11.fntdata"/><Relationship Id="rId88" Type="http://schemas.openxmlformats.org/officeDocument/2006/relationships/font" Target="fonts/font16.fntdata"/><Relationship Id="rId111"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29f6c4c2f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29f6c4c2f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a:extLst>
            <a:ext uri="{FF2B5EF4-FFF2-40B4-BE49-F238E27FC236}">
              <a16:creationId xmlns:a16="http://schemas.microsoft.com/office/drawing/2014/main" id="{2BE908D6-C15C-36E9-68DA-F67A10320294}"/>
            </a:ext>
          </a:extLst>
        </p:cNvPr>
        <p:cNvGrpSpPr/>
        <p:nvPr/>
      </p:nvGrpSpPr>
      <p:grpSpPr>
        <a:xfrm>
          <a:off x="0" y="0"/>
          <a:ext cx="0" cy="0"/>
          <a:chOff x="0" y="0"/>
          <a:chExt cx="0" cy="0"/>
        </a:xfrm>
      </p:grpSpPr>
      <p:sp>
        <p:nvSpPr>
          <p:cNvPr id="652" name="Google Shape;652;g54dda1946d_6_308:notes">
            <a:extLst>
              <a:ext uri="{FF2B5EF4-FFF2-40B4-BE49-F238E27FC236}">
                <a16:creationId xmlns:a16="http://schemas.microsoft.com/office/drawing/2014/main" id="{940AFD46-5B60-6D95-607E-3E9F43C0C0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54dda1946d_6_308:notes">
            <a:extLst>
              <a:ext uri="{FF2B5EF4-FFF2-40B4-BE49-F238E27FC236}">
                <a16:creationId xmlns:a16="http://schemas.microsoft.com/office/drawing/2014/main" id="{DC198718-6749-544D-8501-1D005AF099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35890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a:extLst>
            <a:ext uri="{FF2B5EF4-FFF2-40B4-BE49-F238E27FC236}">
              <a16:creationId xmlns:a16="http://schemas.microsoft.com/office/drawing/2014/main" id="{D4540BE8-9CFE-72C5-D991-BF8AE317A62E}"/>
            </a:ext>
          </a:extLst>
        </p:cNvPr>
        <p:cNvGrpSpPr/>
        <p:nvPr/>
      </p:nvGrpSpPr>
      <p:grpSpPr>
        <a:xfrm>
          <a:off x="0" y="0"/>
          <a:ext cx="0" cy="0"/>
          <a:chOff x="0" y="0"/>
          <a:chExt cx="0" cy="0"/>
        </a:xfrm>
      </p:grpSpPr>
      <p:sp>
        <p:nvSpPr>
          <p:cNvPr id="652" name="Google Shape;652;g54dda1946d_6_308:notes">
            <a:extLst>
              <a:ext uri="{FF2B5EF4-FFF2-40B4-BE49-F238E27FC236}">
                <a16:creationId xmlns:a16="http://schemas.microsoft.com/office/drawing/2014/main" id="{0DF459A5-DD9C-615B-92BA-4FCB2A2B81E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54dda1946d_6_308:notes">
            <a:extLst>
              <a:ext uri="{FF2B5EF4-FFF2-40B4-BE49-F238E27FC236}">
                <a16:creationId xmlns:a16="http://schemas.microsoft.com/office/drawing/2014/main" id="{FD415BE3-81C7-6F36-C077-EA6D246E04F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01417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a:extLst>
            <a:ext uri="{FF2B5EF4-FFF2-40B4-BE49-F238E27FC236}">
              <a16:creationId xmlns:a16="http://schemas.microsoft.com/office/drawing/2014/main" id="{8203834C-9AA9-90E0-443C-66015CE18085}"/>
            </a:ext>
          </a:extLst>
        </p:cNvPr>
        <p:cNvGrpSpPr/>
        <p:nvPr/>
      </p:nvGrpSpPr>
      <p:grpSpPr>
        <a:xfrm>
          <a:off x="0" y="0"/>
          <a:ext cx="0" cy="0"/>
          <a:chOff x="0" y="0"/>
          <a:chExt cx="0" cy="0"/>
        </a:xfrm>
      </p:grpSpPr>
      <p:sp>
        <p:nvSpPr>
          <p:cNvPr id="652" name="Google Shape;652;g54dda1946d_6_308:notes">
            <a:extLst>
              <a:ext uri="{FF2B5EF4-FFF2-40B4-BE49-F238E27FC236}">
                <a16:creationId xmlns:a16="http://schemas.microsoft.com/office/drawing/2014/main" id="{FC0DD15F-54FF-3990-5420-01CF68393E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54dda1946d_6_308:notes">
            <a:extLst>
              <a:ext uri="{FF2B5EF4-FFF2-40B4-BE49-F238E27FC236}">
                <a16:creationId xmlns:a16="http://schemas.microsoft.com/office/drawing/2014/main" id="{56760546-809C-98D8-2EAB-7982B85AE5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0788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a:extLst>
            <a:ext uri="{FF2B5EF4-FFF2-40B4-BE49-F238E27FC236}">
              <a16:creationId xmlns:a16="http://schemas.microsoft.com/office/drawing/2014/main" id="{2F9287B7-7080-63E7-1A32-2B24C6BE3CF0}"/>
            </a:ext>
          </a:extLst>
        </p:cNvPr>
        <p:cNvGrpSpPr/>
        <p:nvPr/>
      </p:nvGrpSpPr>
      <p:grpSpPr>
        <a:xfrm>
          <a:off x="0" y="0"/>
          <a:ext cx="0" cy="0"/>
          <a:chOff x="0" y="0"/>
          <a:chExt cx="0" cy="0"/>
        </a:xfrm>
      </p:grpSpPr>
      <p:sp>
        <p:nvSpPr>
          <p:cNvPr id="652" name="Google Shape;652;g54dda1946d_6_308:notes">
            <a:extLst>
              <a:ext uri="{FF2B5EF4-FFF2-40B4-BE49-F238E27FC236}">
                <a16:creationId xmlns:a16="http://schemas.microsoft.com/office/drawing/2014/main" id="{586E6B83-B8BC-5652-1760-7A23A31BFC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54dda1946d_6_308:notes">
            <a:extLst>
              <a:ext uri="{FF2B5EF4-FFF2-40B4-BE49-F238E27FC236}">
                <a16:creationId xmlns:a16="http://schemas.microsoft.com/office/drawing/2014/main" id="{3F666225-DE29-A2D0-23E7-774C1215EF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74191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a:extLst>
            <a:ext uri="{FF2B5EF4-FFF2-40B4-BE49-F238E27FC236}">
              <a16:creationId xmlns:a16="http://schemas.microsoft.com/office/drawing/2014/main" id="{2E64D990-3A90-27E6-9778-5BC1883421CB}"/>
            </a:ext>
          </a:extLst>
        </p:cNvPr>
        <p:cNvGrpSpPr/>
        <p:nvPr/>
      </p:nvGrpSpPr>
      <p:grpSpPr>
        <a:xfrm>
          <a:off x="0" y="0"/>
          <a:ext cx="0" cy="0"/>
          <a:chOff x="0" y="0"/>
          <a:chExt cx="0" cy="0"/>
        </a:xfrm>
      </p:grpSpPr>
      <p:sp>
        <p:nvSpPr>
          <p:cNvPr id="652" name="Google Shape;652;g54dda1946d_6_308:notes">
            <a:extLst>
              <a:ext uri="{FF2B5EF4-FFF2-40B4-BE49-F238E27FC236}">
                <a16:creationId xmlns:a16="http://schemas.microsoft.com/office/drawing/2014/main" id="{40D293E5-F759-A8AC-8344-0A65FBFF5F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54dda1946d_6_308:notes">
            <a:extLst>
              <a:ext uri="{FF2B5EF4-FFF2-40B4-BE49-F238E27FC236}">
                <a16:creationId xmlns:a16="http://schemas.microsoft.com/office/drawing/2014/main" id="{D9703BF4-9FB9-B90A-33C7-3D1B9BEFF5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07203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a:extLst>
            <a:ext uri="{FF2B5EF4-FFF2-40B4-BE49-F238E27FC236}">
              <a16:creationId xmlns:a16="http://schemas.microsoft.com/office/drawing/2014/main" id="{9FEF8B98-1FE1-579C-2F7E-605695E608FF}"/>
            </a:ext>
          </a:extLst>
        </p:cNvPr>
        <p:cNvGrpSpPr/>
        <p:nvPr/>
      </p:nvGrpSpPr>
      <p:grpSpPr>
        <a:xfrm>
          <a:off x="0" y="0"/>
          <a:ext cx="0" cy="0"/>
          <a:chOff x="0" y="0"/>
          <a:chExt cx="0" cy="0"/>
        </a:xfrm>
      </p:grpSpPr>
      <p:sp>
        <p:nvSpPr>
          <p:cNvPr id="566" name="Google Shape;566;g54dda1946d_6_257:notes">
            <a:extLst>
              <a:ext uri="{FF2B5EF4-FFF2-40B4-BE49-F238E27FC236}">
                <a16:creationId xmlns:a16="http://schemas.microsoft.com/office/drawing/2014/main" id="{60759F12-1A69-825F-D3EB-CB41F66364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54dda1946d_6_257:notes">
            <a:extLst>
              <a:ext uri="{FF2B5EF4-FFF2-40B4-BE49-F238E27FC236}">
                <a16:creationId xmlns:a16="http://schemas.microsoft.com/office/drawing/2014/main" id="{4EA242C1-F8B6-954F-FA8B-5ABD6A304F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00746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a:extLst>
            <a:ext uri="{FF2B5EF4-FFF2-40B4-BE49-F238E27FC236}">
              <a16:creationId xmlns:a16="http://schemas.microsoft.com/office/drawing/2014/main" id="{3E3FA2F4-3D31-3B31-1FDF-BFDF930B0EC9}"/>
            </a:ext>
          </a:extLst>
        </p:cNvPr>
        <p:cNvGrpSpPr/>
        <p:nvPr/>
      </p:nvGrpSpPr>
      <p:grpSpPr>
        <a:xfrm>
          <a:off x="0" y="0"/>
          <a:ext cx="0" cy="0"/>
          <a:chOff x="0" y="0"/>
          <a:chExt cx="0" cy="0"/>
        </a:xfrm>
      </p:grpSpPr>
      <p:sp>
        <p:nvSpPr>
          <p:cNvPr id="566" name="Google Shape;566;g54dda1946d_6_257:notes">
            <a:extLst>
              <a:ext uri="{FF2B5EF4-FFF2-40B4-BE49-F238E27FC236}">
                <a16:creationId xmlns:a16="http://schemas.microsoft.com/office/drawing/2014/main" id="{798D726B-1EAD-8C56-71E6-5FA535E109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54dda1946d_6_257:notes">
            <a:extLst>
              <a:ext uri="{FF2B5EF4-FFF2-40B4-BE49-F238E27FC236}">
                <a16:creationId xmlns:a16="http://schemas.microsoft.com/office/drawing/2014/main" id="{8A5A1B51-ADDF-1477-67F7-0BB8F3C4381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66191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a:extLst>
            <a:ext uri="{FF2B5EF4-FFF2-40B4-BE49-F238E27FC236}">
              <a16:creationId xmlns:a16="http://schemas.microsoft.com/office/drawing/2014/main" id="{0CD14F5C-6CA9-627D-4955-2DF0183AB7D7}"/>
            </a:ext>
          </a:extLst>
        </p:cNvPr>
        <p:cNvGrpSpPr/>
        <p:nvPr/>
      </p:nvGrpSpPr>
      <p:grpSpPr>
        <a:xfrm>
          <a:off x="0" y="0"/>
          <a:ext cx="0" cy="0"/>
          <a:chOff x="0" y="0"/>
          <a:chExt cx="0" cy="0"/>
        </a:xfrm>
      </p:grpSpPr>
      <p:sp>
        <p:nvSpPr>
          <p:cNvPr id="566" name="Google Shape;566;g54dda1946d_6_257:notes">
            <a:extLst>
              <a:ext uri="{FF2B5EF4-FFF2-40B4-BE49-F238E27FC236}">
                <a16:creationId xmlns:a16="http://schemas.microsoft.com/office/drawing/2014/main" id="{17DB6195-6A32-6574-EB35-FB3C6DAF8C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54dda1946d_6_257:notes">
            <a:extLst>
              <a:ext uri="{FF2B5EF4-FFF2-40B4-BE49-F238E27FC236}">
                <a16:creationId xmlns:a16="http://schemas.microsoft.com/office/drawing/2014/main" id="{347FA897-8B73-56A2-815A-F8B5B24B23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75876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a:extLst>
            <a:ext uri="{FF2B5EF4-FFF2-40B4-BE49-F238E27FC236}">
              <a16:creationId xmlns:a16="http://schemas.microsoft.com/office/drawing/2014/main" id="{3BD404D6-654A-039F-C593-A5293983014E}"/>
            </a:ext>
          </a:extLst>
        </p:cNvPr>
        <p:cNvGrpSpPr/>
        <p:nvPr/>
      </p:nvGrpSpPr>
      <p:grpSpPr>
        <a:xfrm>
          <a:off x="0" y="0"/>
          <a:ext cx="0" cy="0"/>
          <a:chOff x="0" y="0"/>
          <a:chExt cx="0" cy="0"/>
        </a:xfrm>
      </p:grpSpPr>
      <p:sp>
        <p:nvSpPr>
          <p:cNvPr id="566" name="Google Shape;566;g54dda1946d_6_257:notes">
            <a:extLst>
              <a:ext uri="{FF2B5EF4-FFF2-40B4-BE49-F238E27FC236}">
                <a16:creationId xmlns:a16="http://schemas.microsoft.com/office/drawing/2014/main" id="{7FE26939-6FAE-5CFC-5DB0-80A36D34AE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54dda1946d_6_257:notes">
            <a:extLst>
              <a:ext uri="{FF2B5EF4-FFF2-40B4-BE49-F238E27FC236}">
                <a16:creationId xmlns:a16="http://schemas.microsoft.com/office/drawing/2014/main" id="{A2E9961A-A907-4018-49DA-C32FEC125A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578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 name="Google Shape;7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 name="Google Shape;799;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 name="Google Shape;932;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9f6c4c2f4f_1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9f6c4c2f4f_1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
        <p:cNvGrpSpPr/>
        <p:nvPr/>
      </p:nvGrpSpPr>
      <p:grpSpPr>
        <a:xfrm>
          <a:off x="0" y="0"/>
          <a:ext cx="0" cy="0"/>
          <a:chOff x="0" y="0"/>
          <a:chExt cx="0" cy="0"/>
        </a:xfrm>
      </p:grpSpPr>
      <p:sp>
        <p:nvSpPr>
          <p:cNvPr id="985" name="Google Shape;985;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 name="Google Shape;986;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 name="Google Shape;1039;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0"/>
        <p:cNvGrpSpPr/>
        <p:nvPr/>
      </p:nvGrpSpPr>
      <p:grpSpPr>
        <a:xfrm>
          <a:off x="0" y="0"/>
          <a:ext cx="0" cy="0"/>
          <a:chOff x="0" y="0"/>
          <a:chExt cx="0" cy="0"/>
        </a:xfrm>
      </p:grpSpPr>
      <p:sp>
        <p:nvSpPr>
          <p:cNvPr id="1091" name="Google Shape;1091;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2" name="Google Shape;1092;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
        <p:cNvGrpSpPr/>
        <p:nvPr/>
      </p:nvGrpSpPr>
      <p:grpSpPr>
        <a:xfrm>
          <a:off x="0" y="0"/>
          <a:ext cx="0" cy="0"/>
          <a:chOff x="0" y="0"/>
          <a:chExt cx="0" cy="0"/>
        </a:xfrm>
      </p:grpSpPr>
      <p:sp>
        <p:nvSpPr>
          <p:cNvPr id="1204" name="Google Shape;1204;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5" name="Google Shape;12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 name="Google Shape;1269;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a:extLst>
            <a:ext uri="{FF2B5EF4-FFF2-40B4-BE49-F238E27FC236}">
              <a16:creationId xmlns:a16="http://schemas.microsoft.com/office/drawing/2014/main" id="{F8B34B93-F078-EA90-2786-81417B26F549}"/>
            </a:ext>
          </a:extLst>
        </p:cNvPr>
        <p:cNvGrpSpPr/>
        <p:nvPr/>
      </p:nvGrpSpPr>
      <p:grpSpPr>
        <a:xfrm>
          <a:off x="0" y="0"/>
          <a:ext cx="0" cy="0"/>
          <a:chOff x="0" y="0"/>
          <a:chExt cx="0" cy="0"/>
        </a:xfrm>
      </p:grpSpPr>
      <p:sp>
        <p:nvSpPr>
          <p:cNvPr id="652" name="Google Shape;652;g54dda1946d_6_308:notes">
            <a:extLst>
              <a:ext uri="{FF2B5EF4-FFF2-40B4-BE49-F238E27FC236}">
                <a16:creationId xmlns:a16="http://schemas.microsoft.com/office/drawing/2014/main" id="{9C991CDC-0F6B-F2B5-966D-58A4342363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54dda1946d_6_308:notes">
            <a:extLst>
              <a:ext uri="{FF2B5EF4-FFF2-40B4-BE49-F238E27FC236}">
                <a16:creationId xmlns:a16="http://schemas.microsoft.com/office/drawing/2014/main" id="{DC193FD5-FCAB-C455-83FA-62FBC460946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932599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3"/>
        <p:cNvGrpSpPr/>
        <p:nvPr/>
      </p:nvGrpSpPr>
      <p:grpSpPr>
        <a:xfrm>
          <a:off x="0" y="0"/>
          <a:ext cx="0" cy="0"/>
          <a:chOff x="0" y="0"/>
          <a:chExt cx="0" cy="0"/>
        </a:xfrm>
      </p:grpSpPr>
      <p:sp>
        <p:nvSpPr>
          <p:cNvPr id="1304" name="Google Shape;1304;g29f6c4c2f4f_1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5" name="Google Shape;1305;g29f6c4c2f4f_1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
        <p:cNvGrpSpPr/>
        <p:nvPr/>
      </p:nvGrpSpPr>
      <p:grpSpPr>
        <a:xfrm>
          <a:off x="0" y="0"/>
          <a:ext cx="0" cy="0"/>
          <a:chOff x="0" y="0"/>
          <a:chExt cx="0" cy="0"/>
        </a:xfrm>
      </p:grpSpPr>
      <p:sp>
        <p:nvSpPr>
          <p:cNvPr id="1338" name="Google Shape;1338;gd5260bdd85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 name="Google Shape;1339;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3"/>
        <p:cNvGrpSpPr/>
        <p:nvPr/>
      </p:nvGrpSpPr>
      <p:grpSpPr>
        <a:xfrm>
          <a:off x="0" y="0"/>
          <a:ext cx="0" cy="0"/>
          <a:chOff x="0" y="0"/>
          <a:chExt cx="0" cy="0"/>
        </a:xfrm>
      </p:grpSpPr>
      <p:sp>
        <p:nvSpPr>
          <p:cNvPr id="1344" name="Google Shape;1344;g29f6c4c2f4f_1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5" name="Google Shape;1345;g29f6c4c2f4f_1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29f6c4c2f4f_1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29f6c4c2f4f_1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29f6c4c2f4f_1_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29f6c4c2f4f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0"/>
        <p:cNvGrpSpPr/>
        <p:nvPr/>
      </p:nvGrpSpPr>
      <p:grpSpPr>
        <a:xfrm>
          <a:off x="0" y="0"/>
          <a:ext cx="0" cy="0"/>
          <a:chOff x="0" y="0"/>
          <a:chExt cx="0" cy="0"/>
        </a:xfrm>
      </p:grpSpPr>
      <p:sp>
        <p:nvSpPr>
          <p:cNvPr id="1381" name="Google Shape;1381;g29f6c4c2f4f_1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 name="Google Shape;1382;g29f6c4c2f4f_1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 name="Google Shape;1414;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2a035400e29_0_363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2a035400e29_0_36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a:extLst>
            <a:ext uri="{FF2B5EF4-FFF2-40B4-BE49-F238E27FC236}">
              <a16:creationId xmlns:a16="http://schemas.microsoft.com/office/drawing/2014/main" id="{3C3AD7EB-4E90-FE3C-9654-F276711F66DE}"/>
            </a:ext>
          </a:extLst>
        </p:cNvPr>
        <p:cNvGrpSpPr/>
        <p:nvPr/>
      </p:nvGrpSpPr>
      <p:grpSpPr>
        <a:xfrm>
          <a:off x="0" y="0"/>
          <a:ext cx="0" cy="0"/>
          <a:chOff x="0" y="0"/>
          <a:chExt cx="0" cy="0"/>
        </a:xfrm>
      </p:grpSpPr>
      <p:sp>
        <p:nvSpPr>
          <p:cNvPr id="652" name="Google Shape;652;g54dda1946d_6_308:notes">
            <a:extLst>
              <a:ext uri="{FF2B5EF4-FFF2-40B4-BE49-F238E27FC236}">
                <a16:creationId xmlns:a16="http://schemas.microsoft.com/office/drawing/2014/main" id="{D2D52FBF-6C5E-0E91-255C-83CDE04374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54dda1946d_6_308:notes">
            <a:extLst>
              <a:ext uri="{FF2B5EF4-FFF2-40B4-BE49-F238E27FC236}">
                <a16:creationId xmlns:a16="http://schemas.microsoft.com/office/drawing/2014/main" id="{73FEA3C7-CA11-FA13-9DF8-3EFC6D3C38A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53669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
        <p:cNvGrpSpPr/>
        <p:nvPr/>
      </p:nvGrpSpPr>
      <p:grpSpPr>
        <a:xfrm>
          <a:off x="0" y="0"/>
          <a:ext cx="0" cy="0"/>
          <a:chOff x="0" y="0"/>
          <a:chExt cx="0" cy="0"/>
        </a:xfrm>
      </p:grpSpPr>
      <p:sp>
        <p:nvSpPr>
          <p:cNvPr id="1598" name="Google Shape;1598;g2a035400e29_0_36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9" name="Google Shape;1599;g2a035400e29_0_36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5"/>
        <p:cNvGrpSpPr/>
        <p:nvPr/>
      </p:nvGrpSpPr>
      <p:grpSpPr>
        <a:xfrm>
          <a:off x="0" y="0"/>
          <a:ext cx="0" cy="0"/>
          <a:chOff x="0" y="0"/>
          <a:chExt cx="0" cy="0"/>
        </a:xfrm>
      </p:grpSpPr>
      <p:sp>
        <p:nvSpPr>
          <p:cNvPr id="1616" name="Google Shape;1616;g2a035400e29_0_87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7" name="Google Shape;1617;g2a035400e29_0_8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2a035400e29_0_8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2a035400e29_0_8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
        <p:cNvGrpSpPr/>
        <p:nvPr/>
      </p:nvGrpSpPr>
      <p:grpSpPr>
        <a:xfrm>
          <a:off x="0" y="0"/>
          <a:ext cx="0" cy="0"/>
          <a:chOff x="0" y="0"/>
          <a:chExt cx="0" cy="0"/>
        </a:xfrm>
      </p:grpSpPr>
      <p:sp>
        <p:nvSpPr>
          <p:cNvPr id="1628" name="Google Shape;1628;g2a035400e29_0_8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 name="Google Shape;1629;g2a035400e29_0_8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g2a035400e29_0_87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9" name="Google Shape;1649;g2a035400e29_0_87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p:cNvGrpSpPr/>
        <p:nvPr/>
      </p:nvGrpSpPr>
      <p:grpSpPr>
        <a:xfrm>
          <a:off x="0" y="0"/>
          <a:ext cx="0" cy="0"/>
          <a:chOff x="0" y="0"/>
          <a:chExt cx="0" cy="0"/>
        </a:xfrm>
      </p:grpSpPr>
      <p:sp>
        <p:nvSpPr>
          <p:cNvPr id="1664" name="Google Shape;1664;g2a035400e29_0_87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a035400e29_0_8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2"/>
        <p:cNvGrpSpPr/>
        <p:nvPr/>
      </p:nvGrpSpPr>
      <p:grpSpPr>
        <a:xfrm>
          <a:off x="0" y="0"/>
          <a:ext cx="0" cy="0"/>
          <a:chOff x="0" y="0"/>
          <a:chExt cx="0" cy="0"/>
        </a:xfrm>
      </p:grpSpPr>
      <p:sp>
        <p:nvSpPr>
          <p:cNvPr id="2003" name="Google Shape;2003;g2a035400e29_0_9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4" name="Google Shape;2004;g2a035400e29_0_9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3"/>
        <p:cNvGrpSpPr/>
        <p:nvPr/>
      </p:nvGrpSpPr>
      <p:grpSpPr>
        <a:xfrm>
          <a:off x="0" y="0"/>
          <a:ext cx="0" cy="0"/>
          <a:chOff x="0" y="0"/>
          <a:chExt cx="0" cy="0"/>
        </a:xfrm>
      </p:grpSpPr>
      <p:sp>
        <p:nvSpPr>
          <p:cNvPr id="4204" name="Google Shape;4204;g2a035400e29_0_113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5" name="Google Shape;4205;g2a035400e29_0_11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2"/>
        <p:cNvGrpSpPr/>
        <p:nvPr/>
      </p:nvGrpSpPr>
      <p:grpSpPr>
        <a:xfrm>
          <a:off x="0" y="0"/>
          <a:ext cx="0" cy="0"/>
          <a:chOff x="0" y="0"/>
          <a:chExt cx="0" cy="0"/>
        </a:xfrm>
      </p:grpSpPr>
      <p:sp>
        <p:nvSpPr>
          <p:cNvPr id="4623" name="Google Shape;4623;g2a035400e29_0_11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4" name="Google Shape;4624;g2a035400e29_0_11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2"/>
        <p:cNvGrpSpPr/>
        <p:nvPr/>
      </p:nvGrpSpPr>
      <p:grpSpPr>
        <a:xfrm>
          <a:off x="0" y="0"/>
          <a:ext cx="0" cy="0"/>
          <a:chOff x="0" y="0"/>
          <a:chExt cx="0" cy="0"/>
        </a:xfrm>
      </p:grpSpPr>
      <p:sp>
        <p:nvSpPr>
          <p:cNvPr id="4793" name="Google Shape;4793;g2a035400e29_0_11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4" name="Google Shape;4794;g2a035400e29_0_11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a:extLst>
            <a:ext uri="{FF2B5EF4-FFF2-40B4-BE49-F238E27FC236}">
              <a16:creationId xmlns:a16="http://schemas.microsoft.com/office/drawing/2014/main" id="{470AABCF-9FD0-B0A6-E74A-E26F6010AAFA}"/>
            </a:ext>
          </a:extLst>
        </p:cNvPr>
        <p:cNvGrpSpPr/>
        <p:nvPr/>
      </p:nvGrpSpPr>
      <p:grpSpPr>
        <a:xfrm>
          <a:off x="0" y="0"/>
          <a:ext cx="0" cy="0"/>
          <a:chOff x="0" y="0"/>
          <a:chExt cx="0" cy="0"/>
        </a:xfrm>
      </p:grpSpPr>
      <p:sp>
        <p:nvSpPr>
          <p:cNvPr id="652" name="Google Shape;652;g54dda1946d_6_308:notes">
            <a:extLst>
              <a:ext uri="{FF2B5EF4-FFF2-40B4-BE49-F238E27FC236}">
                <a16:creationId xmlns:a16="http://schemas.microsoft.com/office/drawing/2014/main" id="{2ACDA261-E8A2-E037-DDAE-EB1260D7A8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54dda1946d_6_308:notes">
            <a:extLst>
              <a:ext uri="{FF2B5EF4-FFF2-40B4-BE49-F238E27FC236}">
                <a16:creationId xmlns:a16="http://schemas.microsoft.com/office/drawing/2014/main" id="{26B460DA-DF46-D9B4-49A1-FAC66633F6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367488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7"/>
        <p:cNvGrpSpPr/>
        <p:nvPr/>
      </p:nvGrpSpPr>
      <p:grpSpPr>
        <a:xfrm>
          <a:off x="0" y="0"/>
          <a:ext cx="0" cy="0"/>
          <a:chOff x="0" y="0"/>
          <a:chExt cx="0" cy="0"/>
        </a:xfrm>
      </p:grpSpPr>
      <p:sp>
        <p:nvSpPr>
          <p:cNvPr id="5198" name="Google Shape;5198;g2a035400e29_0_123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9" name="Google Shape;5199;g2a035400e29_0_12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7"/>
        <p:cNvGrpSpPr/>
        <p:nvPr/>
      </p:nvGrpSpPr>
      <p:grpSpPr>
        <a:xfrm>
          <a:off x="0" y="0"/>
          <a:ext cx="0" cy="0"/>
          <a:chOff x="0" y="0"/>
          <a:chExt cx="0" cy="0"/>
        </a:xfrm>
      </p:grpSpPr>
      <p:sp>
        <p:nvSpPr>
          <p:cNvPr id="5578" name="Google Shape;5578;g2a035400e29_0_126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9" name="Google Shape;5579;g2a035400e29_0_12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3"/>
        <p:cNvGrpSpPr/>
        <p:nvPr/>
      </p:nvGrpSpPr>
      <p:grpSpPr>
        <a:xfrm>
          <a:off x="0" y="0"/>
          <a:ext cx="0" cy="0"/>
          <a:chOff x="0" y="0"/>
          <a:chExt cx="0" cy="0"/>
        </a:xfrm>
      </p:grpSpPr>
      <p:sp>
        <p:nvSpPr>
          <p:cNvPr id="6004" name="Google Shape;6004;g2a035400e29_0_13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5" name="Google Shape;6005;g2a035400e29_0_13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4"/>
        <p:cNvGrpSpPr/>
        <p:nvPr/>
      </p:nvGrpSpPr>
      <p:grpSpPr>
        <a:xfrm>
          <a:off x="0" y="0"/>
          <a:ext cx="0" cy="0"/>
          <a:chOff x="0" y="0"/>
          <a:chExt cx="0" cy="0"/>
        </a:xfrm>
      </p:grpSpPr>
      <p:sp>
        <p:nvSpPr>
          <p:cNvPr id="6365" name="Google Shape;6365;g2a035400e29_0_134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6" name="Google Shape;6366;g2a035400e29_0_13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2a035400e29_0_13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2a035400e29_0_13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4"/>
        <p:cNvGrpSpPr/>
        <p:nvPr/>
      </p:nvGrpSpPr>
      <p:grpSpPr>
        <a:xfrm>
          <a:off x="0" y="0"/>
          <a:ext cx="0" cy="0"/>
          <a:chOff x="0" y="0"/>
          <a:chExt cx="0" cy="0"/>
        </a:xfrm>
      </p:grpSpPr>
      <p:sp>
        <p:nvSpPr>
          <p:cNvPr id="7495" name="Google Shape;7495;g2a035400e29_0_146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6" name="Google Shape;7496;g2a035400e29_0_14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8"/>
        <p:cNvGrpSpPr/>
        <p:nvPr/>
      </p:nvGrpSpPr>
      <p:grpSpPr>
        <a:xfrm>
          <a:off x="0" y="0"/>
          <a:ext cx="0" cy="0"/>
          <a:chOff x="0" y="0"/>
          <a:chExt cx="0" cy="0"/>
        </a:xfrm>
      </p:grpSpPr>
      <p:sp>
        <p:nvSpPr>
          <p:cNvPr id="8089" name="Google Shape;8089;g2a035400e29_0_15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0" name="Google Shape;8090;g2a035400e29_0_15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9"/>
        <p:cNvGrpSpPr/>
        <p:nvPr/>
      </p:nvGrpSpPr>
      <p:grpSpPr>
        <a:xfrm>
          <a:off x="0" y="0"/>
          <a:ext cx="0" cy="0"/>
          <a:chOff x="0" y="0"/>
          <a:chExt cx="0" cy="0"/>
        </a:xfrm>
      </p:grpSpPr>
      <p:sp>
        <p:nvSpPr>
          <p:cNvPr id="8410" name="Google Shape;8410;g2a035400e29_0_155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1" name="Google Shape;8411;g2a035400e29_0_15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7"/>
        <p:cNvGrpSpPr/>
        <p:nvPr/>
      </p:nvGrpSpPr>
      <p:grpSpPr>
        <a:xfrm>
          <a:off x="0" y="0"/>
          <a:ext cx="0" cy="0"/>
          <a:chOff x="0" y="0"/>
          <a:chExt cx="0" cy="0"/>
        </a:xfrm>
      </p:grpSpPr>
      <p:sp>
        <p:nvSpPr>
          <p:cNvPr id="8718" name="Google Shape;8718;g2a035400e29_0_174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9" name="Google Shape;8719;g2a035400e29_0_17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a:extLst>
            <a:ext uri="{FF2B5EF4-FFF2-40B4-BE49-F238E27FC236}">
              <a16:creationId xmlns:a16="http://schemas.microsoft.com/office/drawing/2014/main" id="{EF32A7A3-84D8-197B-9962-0EB0C3FC09AF}"/>
            </a:ext>
          </a:extLst>
        </p:cNvPr>
        <p:cNvGrpSpPr/>
        <p:nvPr/>
      </p:nvGrpSpPr>
      <p:grpSpPr>
        <a:xfrm>
          <a:off x="0" y="0"/>
          <a:ext cx="0" cy="0"/>
          <a:chOff x="0" y="0"/>
          <a:chExt cx="0" cy="0"/>
        </a:xfrm>
      </p:grpSpPr>
      <p:sp>
        <p:nvSpPr>
          <p:cNvPr id="652" name="Google Shape;652;g54dda1946d_6_308:notes">
            <a:extLst>
              <a:ext uri="{FF2B5EF4-FFF2-40B4-BE49-F238E27FC236}">
                <a16:creationId xmlns:a16="http://schemas.microsoft.com/office/drawing/2014/main" id="{6A805A57-1B1E-8E45-F42D-D0AD2D44AB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54dda1946d_6_308:notes">
            <a:extLst>
              <a:ext uri="{FF2B5EF4-FFF2-40B4-BE49-F238E27FC236}">
                <a16:creationId xmlns:a16="http://schemas.microsoft.com/office/drawing/2014/main" id="{9B312345-2512-4E54-745E-A2112CC740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63623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a:extLst>
            <a:ext uri="{FF2B5EF4-FFF2-40B4-BE49-F238E27FC236}">
              <a16:creationId xmlns:a16="http://schemas.microsoft.com/office/drawing/2014/main" id="{7793297A-BC58-7B4F-944D-F90EAAB485BF}"/>
            </a:ext>
          </a:extLst>
        </p:cNvPr>
        <p:cNvGrpSpPr/>
        <p:nvPr/>
      </p:nvGrpSpPr>
      <p:grpSpPr>
        <a:xfrm>
          <a:off x="0" y="0"/>
          <a:ext cx="0" cy="0"/>
          <a:chOff x="0" y="0"/>
          <a:chExt cx="0" cy="0"/>
        </a:xfrm>
      </p:grpSpPr>
      <p:sp>
        <p:nvSpPr>
          <p:cNvPr id="652" name="Google Shape;652;g54dda1946d_6_308:notes">
            <a:extLst>
              <a:ext uri="{FF2B5EF4-FFF2-40B4-BE49-F238E27FC236}">
                <a16:creationId xmlns:a16="http://schemas.microsoft.com/office/drawing/2014/main" id="{7768CF67-BA8A-3D6F-20B4-9C1DCC517C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54dda1946d_6_308:notes">
            <a:extLst>
              <a:ext uri="{FF2B5EF4-FFF2-40B4-BE49-F238E27FC236}">
                <a16:creationId xmlns:a16="http://schemas.microsoft.com/office/drawing/2014/main" id="{820C727C-4C31-B4B4-0169-000670C552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84879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a:extLst>
            <a:ext uri="{FF2B5EF4-FFF2-40B4-BE49-F238E27FC236}">
              <a16:creationId xmlns:a16="http://schemas.microsoft.com/office/drawing/2014/main" id="{B4B597DC-63BA-BA11-117F-C413F3E7FBAB}"/>
            </a:ext>
          </a:extLst>
        </p:cNvPr>
        <p:cNvGrpSpPr/>
        <p:nvPr/>
      </p:nvGrpSpPr>
      <p:grpSpPr>
        <a:xfrm>
          <a:off x="0" y="0"/>
          <a:ext cx="0" cy="0"/>
          <a:chOff x="0" y="0"/>
          <a:chExt cx="0" cy="0"/>
        </a:xfrm>
      </p:grpSpPr>
      <p:sp>
        <p:nvSpPr>
          <p:cNvPr id="652" name="Google Shape;652;g54dda1946d_6_308:notes">
            <a:extLst>
              <a:ext uri="{FF2B5EF4-FFF2-40B4-BE49-F238E27FC236}">
                <a16:creationId xmlns:a16="http://schemas.microsoft.com/office/drawing/2014/main" id="{0E9C6604-F9CD-661F-B7FC-CD2B97B50BC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54dda1946d_6_308:notes">
            <a:extLst>
              <a:ext uri="{FF2B5EF4-FFF2-40B4-BE49-F238E27FC236}">
                <a16:creationId xmlns:a16="http://schemas.microsoft.com/office/drawing/2014/main" id="{E3DEFEA5-3FA8-50AC-50D7-4167432BC8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6802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814075" y="539500"/>
            <a:ext cx="4616700" cy="16101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814075" y="4128200"/>
            <a:ext cx="4616700" cy="4758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0" y="0"/>
            <a:ext cx="9144000" cy="5150500"/>
            <a:chOff x="0" y="0"/>
            <a:chExt cx="9144000" cy="5150500"/>
          </a:xfrm>
        </p:grpSpPr>
        <p:grpSp>
          <p:nvGrpSpPr>
            <p:cNvPr id="12" name="Google Shape;12;p2"/>
            <p:cNvGrpSpPr/>
            <p:nvPr/>
          </p:nvGrpSpPr>
          <p:grpSpPr>
            <a:xfrm>
              <a:off x="0" y="539500"/>
              <a:ext cx="2787000" cy="4611000"/>
              <a:chOff x="0" y="539500"/>
              <a:chExt cx="2787000" cy="4611000"/>
            </a:xfrm>
          </p:grpSpPr>
          <p:cxnSp>
            <p:nvCxnSpPr>
              <p:cNvPr id="13" name="Google Shape;13;p2"/>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4" name="Google Shape;14;p2"/>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15" name="Google Shape;15;p2"/>
            <p:cNvGrpSpPr/>
            <p:nvPr/>
          </p:nvGrpSpPr>
          <p:grpSpPr>
            <a:xfrm>
              <a:off x="4533000" y="0"/>
              <a:ext cx="4611000" cy="2787000"/>
              <a:chOff x="4533000" y="0"/>
              <a:chExt cx="4611000" cy="2787000"/>
            </a:xfrm>
          </p:grpSpPr>
          <p:cxnSp>
            <p:nvCxnSpPr>
              <p:cNvPr id="16" name="Google Shape;16;p2"/>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7" name="Google Shape;17;p2"/>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0"/>
        <p:cNvGrpSpPr/>
        <p:nvPr/>
      </p:nvGrpSpPr>
      <p:grpSpPr>
        <a:xfrm>
          <a:off x="0" y="0"/>
          <a:ext cx="0" cy="0"/>
          <a:chOff x="0" y="0"/>
          <a:chExt cx="0" cy="0"/>
        </a:xfrm>
      </p:grpSpPr>
      <p:sp>
        <p:nvSpPr>
          <p:cNvPr id="121" name="Google Shape;121;p11"/>
          <p:cNvSpPr txBox="1">
            <a:spLocks noGrp="1"/>
          </p:cNvSpPr>
          <p:nvPr>
            <p:ph type="title" hasCustomPrompt="1"/>
          </p:nvPr>
        </p:nvSpPr>
        <p:spPr>
          <a:xfrm>
            <a:off x="1284000" y="1073475"/>
            <a:ext cx="6576000" cy="1425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2" name="Google Shape;122;p11"/>
          <p:cNvSpPr txBox="1">
            <a:spLocks noGrp="1"/>
          </p:cNvSpPr>
          <p:nvPr>
            <p:ph type="subTitle" idx="1"/>
          </p:nvPr>
        </p:nvSpPr>
        <p:spPr>
          <a:xfrm>
            <a:off x="2899150" y="2709075"/>
            <a:ext cx="3345600" cy="69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123" name="Google Shape;123;p11"/>
          <p:cNvGrpSpPr/>
          <p:nvPr/>
        </p:nvGrpSpPr>
        <p:grpSpPr>
          <a:xfrm flipH="1">
            <a:off x="0" y="0"/>
            <a:ext cx="9144000" cy="5150500"/>
            <a:chOff x="0" y="0"/>
            <a:chExt cx="9144000" cy="5150500"/>
          </a:xfrm>
        </p:grpSpPr>
        <p:grpSp>
          <p:nvGrpSpPr>
            <p:cNvPr id="124" name="Google Shape;124;p11"/>
            <p:cNvGrpSpPr/>
            <p:nvPr/>
          </p:nvGrpSpPr>
          <p:grpSpPr>
            <a:xfrm>
              <a:off x="0" y="539500"/>
              <a:ext cx="2787000" cy="4611000"/>
              <a:chOff x="0" y="539500"/>
              <a:chExt cx="2787000" cy="4611000"/>
            </a:xfrm>
          </p:grpSpPr>
          <p:cxnSp>
            <p:nvCxnSpPr>
              <p:cNvPr id="125" name="Google Shape;125;p11"/>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26" name="Google Shape;126;p11"/>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127" name="Google Shape;127;p11"/>
            <p:cNvGrpSpPr/>
            <p:nvPr/>
          </p:nvGrpSpPr>
          <p:grpSpPr>
            <a:xfrm>
              <a:off x="4533000" y="0"/>
              <a:ext cx="4611000" cy="2787000"/>
              <a:chOff x="4533000" y="0"/>
              <a:chExt cx="4611000" cy="2787000"/>
            </a:xfrm>
          </p:grpSpPr>
          <p:cxnSp>
            <p:nvCxnSpPr>
              <p:cNvPr id="128" name="Google Shape;128;p11"/>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29" name="Google Shape;129;p11"/>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3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31"/>
        <p:cNvGrpSpPr/>
        <p:nvPr/>
      </p:nvGrpSpPr>
      <p:grpSpPr>
        <a:xfrm>
          <a:off x="0" y="0"/>
          <a:ext cx="0" cy="0"/>
          <a:chOff x="0" y="0"/>
          <a:chExt cx="0" cy="0"/>
        </a:xfrm>
      </p:grpSpPr>
      <p:sp>
        <p:nvSpPr>
          <p:cNvPr id="132" name="Google Shape;13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3" name="Google Shape;133;p13"/>
          <p:cNvSpPr txBox="1">
            <a:spLocks noGrp="1"/>
          </p:cNvSpPr>
          <p:nvPr>
            <p:ph type="subTitle" idx="1"/>
          </p:nvPr>
        </p:nvSpPr>
        <p:spPr>
          <a:xfrm>
            <a:off x="2131781" y="2207547"/>
            <a:ext cx="2233500" cy="6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4" name="Google Shape;134;p13"/>
          <p:cNvSpPr txBox="1">
            <a:spLocks noGrp="1"/>
          </p:cNvSpPr>
          <p:nvPr>
            <p:ph type="subTitle" idx="2"/>
          </p:nvPr>
        </p:nvSpPr>
        <p:spPr>
          <a:xfrm>
            <a:off x="5989181" y="2207547"/>
            <a:ext cx="2233500" cy="6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5" name="Google Shape;135;p13"/>
          <p:cNvSpPr txBox="1">
            <a:spLocks noGrp="1"/>
          </p:cNvSpPr>
          <p:nvPr>
            <p:ph type="subTitle" idx="3"/>
          </p:nvPr>
        </p:nvSpPr>
        <p:spPr>
          <a:xfrm>
            <a:off x="2131781" y="3850400"/>
            <a:ext cx="2233500" cy="6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6" name="Google Shape;136;p13"/>
          <p:cNvSpPr txBox="1">
            <a:spLocks noGrp="1"/>
          </p:cNvSpPr>
          <p:nvPr>
            <p:ph type="subTitle" idx="4"/>
          </p:nvPr>
        </p:nvSpPr>
        <p:spPr>
          <a:xfrm>
            <a:off x="5989181" y="3850400"/>
            <a:ext cx="2233500" cy="6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7" name="Google Shape;137;p13"/>
          <p:cNvSpPr txBox="1">
            <a:spLocks noGrp="1"/>
          </p:cNvSpPr>
          <p:nvPr>
            <p:ph type="title" idx="5" hasCustomPrompt="1"/>
          </p:nvPr>
        </p:nvSpPr>
        <p:spPr>
          <a:xfrm>
            <a:off x="1202687" y="1989003"/>
            <a:ext cx="734700" cy="451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8" name="Google Shape;138;p13"/>
          <p:cNvSpPr txBox="1">
            <a:spLocks noGrp="1"/>
          </p:cNvSpPr>
          <p:nvPr>
            <p:ph type="title" idx="6" hasCustomPrompt="1"/>
          </p:nvPr>
        </p:nvSpPr>
        <p:spPr>
          <a:xfrm>
            <a:off x="1202687" y="3633120"/>
            <a:ext cx="734700" cy="451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 name="Google Shape;139;p13"/>
          <p:cNvSpPr txBox="1">
            <a:spLocks noGrp="1"/>
          </p:cNvSpPr>
          <p:nvPr>
            <p:ph type="title" idx="7" hasCustomPrompt="1"/>
          </p:nvPr>
        </p:nvSpPr>
        <p:spPr>
          <a:xfrm>
            <a:off x="5067800" y="1989003"/>
            <a:ext cx="734700" cy="451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0" name="Google Shape;140;p13"/>
          <p:cNvSpPr txBox="1">
            <a:spLocks noGrp="1"/>
          </p:cNvSpPr>
          <p:nvPr>
            <p:ph type="title" idx="8" hasCustomPrompt="1"/>
          </p:nvPr>
        </p:nvSpPr>
        <p:spPr>
          <a:xfrm>
            <a:off x="5067800" y="3633120"/>
            <a:ext cx="734700" cy="451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a:spLocks noGrp="1"/>
          </p:cNvSpPr>
          <p:nvPr>
            <p:ph type="subTitle" idx="9"/>
          </p:nvPr>
        </p:nvSpPr>
        <p:spPr>
          <a:xfrm>
            <a:off x="2131781" y="1462922"/>
            <a:ext cx="2233500" cy="88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42" name="Google Shape;142;p13"/>
          <p:cNvSpPr txBox="1">
            <a:spLocks noGrp="1"/>
          </p:cNvSpPr>
          <p:nvPr>
            <p:ph type="subTitle" idx="13"/>
          </p:nvPr>
        </p:nvSpPr>
        <p:spPr>
          <a:xfrm>
            <a:off x="5989185" y="1462922"/>
            <a:ext cx="2233500" cy="88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43" name="Google Shape;143;p13"/>
          <p:cNvSpPr txBox="1">
            <a:spLocks noGrp="1"/>
          </p:cNvSpPr>
          <p:nvPr>
            <p:ph type="subTitle" idx="14"/>
          </p:nvPr>
        </p:nvSpPr>
        <p:spPr>
          <a:xfrm>
            <a:off x="2131793" y="3105725"/>
            <a:ext cx="2233500" cy="88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44" name="Google Shape;144;p13"/>
          <p:cNvSpPr txBox="1">
            <a:spLocks noGrp="1"/>
          </p:cNvSpPr>
          <p:nvPr>
            <p:ph type="subTitle" idx="15"/>
          </p:nvPr>
        </p:nvSpPr>
        <p:spPr>
          <a:xfrm>
            <a:off x="5989197" y="3105725"/>
            <a:ext cx="2233500" cy="88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145" name="Google Shape;145;p13"/>
          <p:cNvGrpSpPr/>
          <p:nvPr/>
        </p:nvGrpSpPr>
        <p:grpSpPr>
          <a:xfrm>
            <a:off x="0" y="0"/>
            <a:ext cx="9144000" cy="5150500"/>
            <a:chOff x="0" y="0"/>
            <a:chExt cx="9144000" cy="5150500"/>
          </a:xfrm>
        </p:grpSpPr>
        <p:grpSp>
          <p:nvGrpSpPr>
            <p:cNvPr id="146" name="Google Shape;146;p13"/>
            <p:cNvGrpSpPr/>
            <p:nvPr/>
          </p:nvGrpSpPr>
          <p:grpSpPr>
            <a:xfrm>
              <a:off x="0" y="539500"/>
              <a:ext cx="2787000" cy="4611000"/>
              <a:chOff x="0" y="539500"/>
              <a:chExt cx="2787000" cy="4611000"/>
            </a:xfrm>
          </p:grpSpPr>
          <p:cxnSp>
            <p:nvCxnSpPr>
              <p:cNvPr id="147" name="Google Shape;147;p13"/>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48" name="Google Shape;148;p13"/>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149" name="Google Shape;149;p13"/>
            <p:cNvGrpSpPr/>
            <p:nvPr/>
          </p:nvGrpSpPr>
          <p:grpSpPr>
            <a:xfrm>
              <a:off x="4533000" y="0"/>
              <a:ext cx="4611000" cy="2787000"/>
              <a:chOff x="4533000" y="0"/>
              <a:chExt cx="4611000" cy="2787000"/>
            </a:xfrm>
          </p:grpSpPr>
          <p:cxnSp>
            <p:nvCxnSpPr>
              <p:cNvPr id="150" name="Google Shape;150;p13"/>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51" name="Google Shape;151;p13"/>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grpSp>
        <p:nvGrpSpPr>
          <p:cNvPr id="152" name="Google Shape;152;p13"/>
          <p:cNvGrpSpPr/>
          <p:nvPr/>
        </p:nvGrpSpPr>
        <p:grpSpPr>
          <a:xfrm>
            <a:off x="8108404" y="3967067"/>
            <a:ext cx="1011249" cy="1069188"/>
            <a:chOff x="4" y="800100"/>
            <a:chExt cx="1011249" cy="1069188"/>
          </a:xfrm>
        </p:grpSpPr>
        <p:sp>
          <p:nvSpPr>
            <p:cNvPr id="153" name="Google Shape;153;p13"/>
            <p:cNvSpPr/>
            <p:nvPr/>
          </p:nvSpPr>
          <p:spPr>
            <a:xfrm rot="-1314632" flipH="1">
              <a:off x="121803" y="8903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4" name="Google Shape;154;p13"/>
            <p:cNvSpPr/>
            <p:nvPr/>
          </p:nvSpPr>
          <p:spPr>
            <a:xfrm rot="-1314632" flipH="1">
              <a:off x="121803" y="8903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 name="Google Shape;155;p13"/>
            <p:cNvSpPr/>
            <p:nvPr/>
          </p:nvSpPr>
          <p:spPr>
            <a:xfrm rot="-1314632" flipH="1">
              <a:off x="263376" y="1042499"/>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 name="Google Shape;156;p13"/>
            <p:cNvSpPr/>
            <p:nvPr/>
          </p:nvSpPr>
          <p:spPr>
            <a:xfrm rot="-1314632" flipH="1">
              <a:off x="377756" y="1220742"/>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 name="Google Shape;157;p13"/>
            <p:cNvSpPr/>
            <p:nvPr/>
          </p:nvSpPr>
          <p:spPr>
            <a:xfrm rot="-1314632" flipH="1">
              <a:off x="379853" y="1304101"/>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58"/>
        <p:cNvGrpSpPr/>
        <p:nvPr/>
      </p:nvGrpSpPr>
      <p:grpSpPr>
        <a:xfrm>
          <a:off x="0" y="0"/>
          <a:ext cx="0" cy="0"/>
          <a:chOff x="0" y="0"/>
          <a:chExt cx="0" cy="0"/>
        </a:xfrm>
      </p:grpSpPr>
      <p:sp>
        <p:nvSpPr>
          <p:cNvPr id="159" name="Google Shape;159;p14"/>
          <p:cNvSpPr txBox="1">
            <a:spLocks noGrp="1"/>
          </p:cNvSpPr>
          <p:nvPr>
            <p:ph type="title"/>
          </p:nvPr>
        </p:nvSpPr>
        <p:spPr>
          <a:xfrm>
            <a:off x="713225" y="2697613"/>
            <a:ext cx="5076600" cy="531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60" name="Google Shape;160;p14"/>
          <p:cNvSpPr txBox="1">
            <a:spLocks noGrp="1"/>
          </p:cNvSpPr>
          <p:nvPr>
            <p:ph type="subTitle" idx="1"/>
          </p:nvPr>
        </p:nvSpPr>
        <p:spPr>
          <a:xfrm>
            <a:off x="713225" y="539488"/>
            <a:ext cx="5076600" cy="2047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161" name="Google Shape;161;p14"/>
          <p:cNvGrpSpPr/>
          <p:nvPr/>
        </p:nvGrpSpPr>
        <p:grpSpPr>
          <a:xfrm>
            <a:off x="0" y="0"/>
            <a:ext cx="9144000" cy="5150500"/>
            <a:chOff x="0" y="0"/>
            <a:chExt cx="9144000" cy="5150500"/>
          </a:xfrm>
        </p:grpSpPr>
        <p:grpSp>
          <p:nvGrpSpPr>
            <p:cNvPr id="162" name="Google Shape;162;p14"/>
            <p:cNvGrpSpPr/>
            <p:nvPr/>
          </p:nvGrpSpPr>
          <p:grpSpPr>
            <a:xfrm>
              <a:off x="0" y="539500"/>
              <a:ext cx="2787000" cy="4611000"/>
              <a:chOff x="0" y="539500"/>
              <a:chExt cx="2787000" cy="4611000"/>
            </a:xfrm>
          </p:grpSpPr>
          <p:cxnSp>
            <p:nvCxnSpPr>
              <p:cNvPr id="163" name="Google Shape;163;p14"/>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64" name="Google Shape;164;p14"/>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165" name="Google Shape;165;p14"/>
            <p:cNvGrpSpPr/>
            <p:nvPr/>
          </p:nvGrpSpPr>
          <p:grpSpPr>
            <a:xfrm>
              <a:off x="4533000" y="0"/>
              <a:ext cx="4611000" cy="2787000"/>
              <a:chOff x="4533000" y="0"/>
              <a:chExt cx="4611000" cy="2787000"/>
            </a:xfrm>
          </p:grpSpPr>
          <p:cxnSp>
            <p:nvCxnSpPr>
              <p:cNvPr id="166" name="Google Shape;166;p14"/>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67" name="Google Shape;167;p14"/>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68"/>
        <p:cNvGrpSpPr/>
        <p:nvPr/>
      </p:nvGrpSpPr>
      <p:grpSpPr>
        <a:xfrm>
          <a:off x="0" y="0"/>
          <a:ext cx="0" cy="0"/>
          <a:chOff x="0" y="0"/>
          <a:chExt cx="0" cy="0"/>
        </a:xfrm>
      </p:grpSpPr>
      <p:sp>
        <p:nvSpPr>
          <p:cNvPr id="169" name="Google Shape;169;p15"/>
          <p:cNvSpPr txBox="1">
            <a:spLocks noGrp="1"/>
          </p:cNvSpPr>
          <p:nvPr>
            <p:ph type="title"/>
          </p:nvPr>
        </p:nvSpPr>
        <p:spPr>
          <a:xfrm>
            <a:off x="720000" y="1013788"/>
            <a:ext cx="2872800" cy="22446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 name="Google Shape;170;p15"/>
          <p:cNvSpPr txBox="1">
            <a:spLocks noGrp="1"/>
          </p:cNvSpPr>
          <p:nvPr>
            <p:ph type="subTitle" idx="1"/>
          </p:nvPr>
        </p:nvSpPr>
        <p:spPr>
          <a:xfrm>
            <a:off x="720000" y="3122024"/>
            <a:ext cx="2872800" cy="100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1" name="Google Shape;171;p15"/>
          <p:cNvSpPr>
            <a:spLocks noGrp="1"/>
          </p:cNvSpPr>
          <p:nvPr>
            <p:ph type="pic" idx="2"/>
          </p:nvPr>
        </p:nvSpPr>
        <p:spPr>
          <a:xfrm>
            <a:off x="4534825" y="248125"/>
            <a:ext cx="4342500" cy="4902300"/>
          </a:xfrm>
          <a:prstGeom prst="rect">
            <a:avLst/>
          </a:prstGeom>
          <a:noFill/>
          <a:ln>
            <a:noFill/>
          </a:ln>
        </p:spPr>
      </p:sp>
      <p:grpSp>
        <p:nvGrpSpPr>
          <p:cNvPr id="172" name="Google Shape;172;p15"/>
          <p:cNvGrpSpPr/>
          <p:nvPr/>
        </p:nvGrpSpPr>
        <p:grpSpPr>
          <a:xfrm>
            <a:off x="0" y="0"/>
            <a:ext cx="9144000" cy="5150500"/>
            <a:chOff x="0" y="0"/>
            <a:chExt cx="9144000" cy="5150500"/>
          </a:xfrm>
        </p:grpSpPr>
        <p:grpSp>
          <p:nvGrpSpPr>
            <p:cNvPr id="173" name="Google Shape;173;p15"/>
            <p:cNvGrpSpPr/>
            <p:nvPr/>
          </p:nvGrpSpPr>
          <p:grpSpPr>
            <a:xfrm>
              <a:off x="0" y="539500"/>
              <a:ext cx="2787000" cy="4611000"/>
              <a:chOff x="0" y="539500"/>
              <a:chExt cx="2787000" cy="4611000"/>
            </a:xfrm>
          </p:grpSpPr>
          <p:cxnSp>
            <p:nvCxnSpPr>
              <p:cNvPr id="174" name="Google Shape;174;p15"/>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75" name="Google Shape;175;p15"/>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176" name="Google Shape;176;p15"/>
            <p:cNvGrpSpPr/>
            <p:nvPr/>
          </p:nvGrpSpPr>
          <p:grpSpPr>
            <a:xfrm>
              <a:off x="4533000" y="0"/>
              <a:ext cx="4611000" cy="2787000"/>
              <a:chOff x="4533000" y="0"/>
              <a:chExt cx="4611000" cy="2787000"/>
            </a:xfrm>
          </p:grpSpPr>
          <p:cxnSp>
            <p:nvCxnSpPr>
              <p:cNvPr id="177" name="Google Shape;177;p15"/>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78" name="Google Shape;178;p15"/>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79"/>
        <p:cNvGrpSpPr/>
        <p:nvPr/>
      </p:nvGrpSpPr>
      <p:grpSpPr>
        <a:xfrm>
          <a:off x="0" y="0"/>
          <a:ext cx="0" cy="0"/>
          <a:chOff x="0" y="0"/>
          <a:chExt cx="0" cy="0"/>
        </a:xfrm>
      </p:grpSpPr>
      <p:sp>
        <p:nvSpPr>
          <p:cNvPr id="180" name="Google Shape;180;p16"/>
          <p:cNvSpPr txBox="1">
            <a:spLocks noGrp="1"/>
          </p:cNvSpPr>
          <p:nvPr>
            <p:ph type="title"/>
          </p:nvPr>
        </p:nvSpPr>
        <p:spPr>
          <a:xfrm>
            <a:off x="1114925" y="1496263"/>
            <a:ext cx="2651700" cy="1210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1" name="Google Shape;181;p16"/>
          <p:cNvSpPr txBox="1">
            <a:spLocks noGrp="1"/>
          </p:cNvSpPr>
          <p:nvPr>
            <p:ph type="subTitle" idx="1"/>
          </p:nvPr>
        </p:nvSpPr>
        <p:spPr>
          <a:xfrm>
            <a:off x="1114925" y="2630813"/>
            <a:ext cx="2651700" cy="101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82" name="Google Shape;182;p16"/>
          <p:cNvGrpSpPr/>
          <p:nvPr/>
        </p:nvGrpSpPr>
        <p:grpSpPr>
          <a:xfrm>
            <a:off x="0" y="0"/>
            <a:ext cx="9144000" cy="5150500"/>
            <a:chOff x="0" y="0"/>
            <a:chExt cx="9144000" cy="5150500"/>
          </a:xfrm>
        </p:grpSpPr>
        <p:grpSp>
          <p:nvGrpSpPr>
            <p:cNvPr id="183" name="Google Shape;183;p16"/>
            <p:cNvGrpSpPr/>
            <p:nvPr/>
          </p:nvGrpSpPr>
          <p:grpSpPr>
            <a:xfrm>
              <a:off x="0" y="539500"/>
              <a:ext cx="2787000" cy="4611000"/>
              <a:chOff x="0" y="539500"/>
              <a:chExt cx="2787000" cy="4611000"/>
            </a:xfrm>
          </p:grpSpPr>
          <p:cxnSp>
            <p:nvCxnSpPr>
              <p:cNvPr id="184" name="Google Shape;184;p16"/>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85" name="Google Shape;185;p16"/>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186" name="Google Shape;186;p16"/>
            <p:cNvGrpSpPr/>
            <p:nvPr/>
          </p:nvGrpSpPr>
          <p:grpSpPr>
            <a:xfrm>
              <a:off x="4533000" y="0"/>
              <a:ext cx="4611000" cy="2787000"/>
              <a:chOff x="4533000" y="0"/>
              <a:chExt cx="4611000" cy="2787000"/>
            </a:xfrm>
          </p:grpSpPr>
          <p:cxnSp>
            <p:nvCxnSpPr>
              <p:cNvPr id="187" name="Google Shape;187;p16"/>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88" name="Google Shape;188;p16"/>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89"/>
        <p:cNvGrpSpPr/>
        <p:nvPr/>
      </p:nvGrpSpPr>
      <p:grpSpPr>
        <a:xfrm>
          <a:off x="0" y="0"/>
          <a:ext cx="0" cy="0"/>
          <a:chOff x="0" y="0"/>
          <a:chExt cx="0" cy="0"/>
        </a:xfrm>
      </p:grpSpPr>
      <p:sp>
        <p:nvSpPr>
          <p:cNvPr id="190" name="Google Shape;190;p17"/>
          <p:cNvSpPr txBox="1">
            <a:spLocks noGrp="1"/>
          </p:cNvSpPr>
          <p:nvPr>
            <p:ph type="title"/>
          </p:nvPr>
        </p:nvSpPr>
        <p:spPr>
          <a:xfrm>
            <a:off x="5374525" y="1496325"/>
            <a:ext cx="2654400" cy="121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1" name="Google Shape;191;p17"/>
          <p:cNvSpPr txBox="1">
            <a:spLocks noGrp="1"/>
          </p:cNvSpPr>
          <p:nvPr>
            <p:ph type="subTitle" idx="1"/>
          </p:nvPr>
        </p:nvSpPr>
        <p:spPr>
          <a:xfrm>
            <a:off x="5374643" y="2630875"/>
            <a:ext cx="2654400" cy="101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92" name="Google Shape;192;p17"/>
          <p:cNvGrpSpPr/>
          <p:nvPr/>
        </p:nvGrpSpPr>
        <p:grpSpPr>
          <a:xfrm flipH="1">
            <a:off x="0" y="0"/>
            <a:ext cx="9144000" cy="5150500"/>
            <a:chOff x="0" y="0"/>
            <a:chExt cx="9144000" cy="5150500"/>
          </a:xfrm>
        </p:grpSpPr>
        <p:grpSp>
          <p:nvGrpSpPr>
            <p:cNvPr id="193" name="Google Shape;193;p17"/>
            <p:cNvGrpSpPr/>
            <p:nvPr/>
          </p:nvGrpSpPr>
          <p:grpSpPr>
            <a:xfrm>
              <a:off x="0" y="539500"/>
              <a:ext cx="2787000" cy="4611000"/>
              <a:chOff x="0" y="539500"/>
              <a:chExt cx="2787000" cy="4611000"/>
            </a:xfrm>
          </p:grpSpPr>
          <p:cxnSp>
            <p:nvCxnSpPr>
              <p:cNvPr id="194" name="Google Shape;194;p17"/>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95" name="Google Shape;195;p17"/>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196" name="Google Shape;196;p17"/>
            <p:cNvGrpSpPr/>
            <p:nvPr/>
          </p:nvGrpSpPr>
          <p:grpSpPr>
            <a:xfrm>
              <a:off x="4533000" y="0"/>
              <a:ext cx="4611000" cy="2787000"/>
              <a:chOff x="4533000" y="0"/>
              <a:chExt cx="4611000" cy="2787000"/>
            </a:xfrm>
          </p:grpSpPr>
          <p:cxnSp>
            <p:nvCxnSpPr>
              <p:cNvPr id="197" name="Google Shape;197;p17"/>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98" name="Google Shape;198;p17"/>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199"/>
        <p:cNvGrpSpPr/>
        <p:nvPr/>
      </p:nvGrpSpPr>
      <p:grpSpPr>
        <a:xfrm>
          <a:off x="0" y="0"/>
          <a:ext cx="0" cy="0"/>
          <a:chOff x="0" y="0"/>
          <a:chExt cx="0" cy="0"/>
        </a:xfrm>
      </p:grpSpPr>
      <p:sp>
        <p:nvSpPr>
          <p:cNvPr id="200" name="Google Shape;200;p18"/>
          <p:cNvSpPr txBox="1">
            <a:spLocks noGrp="1"/>
          </p:cNvSpPr>
          <p:nvPr>
            <p:ph type="title"/>
          </p:nvPr>
        </p:nvSpPr>
        <p:spPr>
          <a:xfrm>
            <a:off x="1910650" y="1643625"/>
            <a:ext cx="5322900" cy="1067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6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1" name="Google Shape;201;p18"/>
          <p:cNvSpPr txBox="1">
            <a:spLocks noGrp="1"/>
          </p:cNvSpPr>
          <p:nvPr>
            <p:ph type="subTitle" idx="1"/>
          </p:nvPr>
        </p:nvSpPr>
        <p:spPr>
          <a:xfrm>
            <a:off x="1910650" y="2634775"/>
            <a:ext cx="5322900" cy="87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02" name="Google Shape;202;p18"/>
          <p:cNvGrpSpPr/>
          <p:nvPr/>
        </p:nvGrpSpPr>
        <p:grpSpPr>
          <a:xfrm>
            <a:off x="0" y="0"/>
            <a:ext cx="9144000" cy="5150500"/>
            <a:chOff x="0" y="0"/>
            <a:chExt cx="9144000" cy="5150500"/>
          </a:xfrm>
        </p:grpSpPr>
        <p:grpSp>
          <p:nvGrpSpPr>
            <p:cNvPr id="203" name="Google Shape;203;p18"/>
            <p:cNvGrpSpPr/>
            <p:nvPr/>
          </p:nvGrpSpPr>
          <p:grpSpPr>
            <a:xfrm>
              <a:off x="0" y="539500"/>
              <a:ext cx="2787000" cy="4611000"/>
              <a:chOff x="0" y="539500"/>
              <a:chExt cx="2787000" cy="4611000"/>
            </a:xfrm>
          </p:grpSpPr>
          <p:cxnSp>
            <p:nvCxnSpPr>
              <p:cNvPr id="204" name="Google Shape;204;p18"/>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05" name="Google Shape;205;p18"/>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206" name="Google Shape;206;p18"/>
            <p:cNvGrpSpPr/>
            <p:nvPr/>
          </p:nvGrpSpPr>
          <p:grpSpPr>
            <a:xfrm>
              <a:off x="4533000" y="0"/>
              <a:ext cx="4611000" cy="2787000"/>
              <a:chOff x="4533000" y="0"/>
              <a:chExt cx="4611000" cy="2787000"/>
            </a:xfrm>
          </p:grpSpPr>
          <p:cxnSp>
            <p:nvCxnSpPr>
              <p:cNvPr id="207" name="Google Shape;207;p18"/>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08" name="Google Shape;208;p18"/>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209"/>
        <p:cNvGrpSpPr/>
        <p:nvPr/>
      </p:nvGrpSpPr>
      <p:grpSpPr>
        <a:xfrm>
          <a:off x="0" y="0"/>
          <a:ext cx="0" cy="0"/>
          <a:chOff x="0" y="0"/>
          <a:chExt cx="0" cy="0"/>
        </a:xfrm>
      </p:grpSpPr>
      <p:sp>
        <p:nvSpPr>
          <p:cNvPr id="210" name="Google Shape;21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11" name="Google Shape;211;p19"/>
          <p:cNvGrpSpPr/>
          <p:nvPr/>
        </p:nvGrpSpPr>
        <p:grpSpPr>
          <a:xfrm rot="10800000">
            <a:off x="0" y="0"/>
            <a:ext cx="9144000" cy="5150500"/>
            <a:chOff x="0" y="0"/>
            <a:chExt cx="9144000" cy="5150500"/>
          </a:xfrm>
        </p:grpSpPr>
        <p:grpSp>
          <p:nvGrpSpPr>
            <p:cNvPr id="212" name="Google Shape;212;p19"/>
            <p:cNvGrpSpPr/>
            <p:nvPr/>
          </p:nvGrpSpPr>
          <p:grpSpPr>
            <a:xfrm>
              <a:off x="0" y="539500"/>
              <a:ext cx="2787000" cy="4611000"/>
              <a:chOff x="0" y="539500"/>
              <a:chExt cx="2787000" cy="4611000"/>
            </a:xfrm>
          </p:grpSpPr>
          <p:cxnSp>
            <p:nvCxnSpPr>
              <p:cNvPr id="213" name="Google Shape;213;p19"/>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14" name="Google Shape;214;p19"/>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215" name="Google Shape;215;p19"/>
            <p:cNvGrpSpPr/>
            <p:nvPr/>
          </p:nvGrpSpPr>
          <p:grpSpPr>
            <a:xfrm>
              <a:off x="4533000" y="0"/>
              <a:ext cx="4611000" cy="2787000"/>
              <a:chOff x="4533000" y="0"/>
              <a:chExt cx="4611000" cy="2787000"/>
            </a:xfrm>
          </p:grpSpPr>
          <p:cxnSp>
            <p:nvCxnSpPr>
              <p:cNvPr id="216" name="Google Shape;216;p19"/>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17" name="Google Shape;217;p19"/>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grpSp>
        <p:nvGrpSpPr>
          <p:cNvPr id="218" name="Google Shape;218;p19"/>
          <p:cNvGrpSpPr/>
          <p:nvPr/>
        </p:nvGrpSpPr>
        <p:grpSpPr>
          <a:xfrm>
            <a:off x="8371285" y="1017723"/>
            <a:ext cx="854550" cy="833193"/>
            <a:chOff x="5628017" y="617129"/>
            <a:chExt cx="2102215" cy="2049675"/>
          </a:xfrm>
        </p:grpSpPr>
        <p:sp>
          <p:nvSpPr>
            <p:cNvPr id="219" name="Google Shape;219;p19"/>
            <p:cNvSpPr/>
            <p:nvPr/>
          </p:nvSpPr>
          <p:spPr>
            <a:xfrm rot="-724854">
              <a:off x="5787681" y="784718"/>
              <a:ext cx="1782888" cy="1714496"/>
            </a:xfrm>
            <a:custGeom>
              <a:avLst/>
              <a:gdLst/>
              <a:ahLst/>
              <a:cxnLst/>
              <a:rect l="l" t="t" r="r" b="b"/>
              <a:pathLst>
                <a:path w="2372" h="2281" extrusionOk="0">
                  <a:moveTo>
                    <a:pt x="1338" y="2281"/>
                  </a:moveTo>
                  <a:lnTo>
                    <a:pt x="0" y="1701"/>
                  </a:lnTo>
                  <a:cubicBezTo>
                    <a:pt x="141" y="1585"/>
                    <a:pt x="251" y="1436"/>
                    <a:pt x="321" y="1268"/>
                  </a:cubicBezTo>
                  <a:lnTo>
                    <a:pt x="712" y="330"/>
                  </a:lnTo>
                  <a:cubicBezTo>
                    <a:pt x="787" y="156"/>
                    <a:pt x="944" y="32"/>
                    <a:pt x="1131" y="0"/>
                  </a:cubicBezTo>
                  <a:lnTo>
                    <a:pt x="2372" y="538"/>
                  </a:lnTo>
                  <a:cubicBezTo>
                    <a:pt x="2237" y="616"/>
                    <a:pt x="2132" y="735"/>
                    <a:pt x="2070" y="877"/>
                  </a:cubicBezTo>
                  <a:lnTo>
                    <a:pt x="1625" y="1905"/>
                  </a:lnTo>
                  <a:cubicBezTo>
                    <a:pt x="1561" y="2052"/>
                    <a:pt x="1463" y="2181"/>
                    <a:pt x="1338" y="2281"/>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 name="Google Shape;220;p19"/>
            <p:cNvSpPr/>
            <p:nvPr/>
          </p:nvSpPr>
          <p:spPr>
            <a:xfrm rot="-222813">
              <a:off x="6384490" y="1094046"/>
              <a:ext cx="740465" cy="192675"/>
            </a:xfrm>
            <a:custGeom>
              <a:avLst/>
              <a:gdLst/>
              <a:ahLst/>
              <a:cxnLst/>
              <a:rect l="l" t="t" r="r" b="b"/>
              <a:pathLst>
                <a:path w="980" h="255" extrusionOk="0">
                  <a:moveTo>
                    <a:pt x="980" y="255"/>
                  </a:moveTo>
                  <a:cubicBezTo>
                    <a:pt x="980" y="256"/>
                    <a:pt x="966" y="254"/>
                    <a:pt x="940" y="249"/>
                  </a:cubicBezTo>
                  <a:cubicBezTo>
                    <a:pt x="915" y="244"/>
                    <a:pt x="879" y="236"/>
                    <a:pt x="834" y="226"/>
                  </a:cubicBezTo>
                  <a:cubicBezTo>
                    <a:pt x="745" y="206"/>
                    <a:pt x="622" y="177"/>
                    <a:pt x="486" y="142"/>
                  </a:cubicBezTo>
                  <a:cubicBezTo>
                    <a:pt x="351" y="108"/>
                    <a:pt x="229" y="74"/>
                    <a:pt x="141" y="47"/>
                  </a:cubicBezTo>
                  <a:cubicBezTo>
                    <a:pt x="97" y="34"/>
                    <a:pt x="62" y="23"/>
                    <a:pt x="38" y="15"/>
                  </a:cubicBezTo>
                  <a:cubicBezTo>
                    <a:pt x="13" y="7"/>
                    <a:pt x="0" y="2"/>
                    <a:pt x="0" y="1"/>
                  </a:cubicBezTo>
                  <a:cubicBezTo>
                    <a:pt x="1" y="-1"/>
                    <a:pt x="15" y="2"/>
                    <a:pt x="40" y="8"/>
                  </a:cubicBezTo>
                  <a:cubicBezTo>
                    <a:pt x="68" y="15"/>
                    <a:pt x="103" y="24"/>
                    <a:pt x="145" y="35"/>
                  </a:cubicBezTo>
                  <a:cubicBezTo>
                    <a:pt x="237" y="59"/>
                    <a:pt x="358" y="90"/>
                    <a:pt x="491" y="125"/>
                  </a:cubicBezTo>
                  <a:cubicBezTo>
                    <a:pt x="624" y="159"/>
                    <a:pt x="745" y="190"/>
                    <a:pt x="837" y="214"/>
                  </a:cubicBezTo>
                  <a:cubicBezTo>
                    <a:pt x="879" y="225"/>
                    <a:pt x="914"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1" name="Google Shape;221;p19"/>
            <p:cNvSpPr/>
            <p:nvPr/>
          </p:nvSpPr>
          <p:spPr>
            <a:xfrm rot="-222813">
              <a:off x="6355197" y="1319338"/>
              <a:ext cx="739709" cy="192675"/>
            </a:xfrm>
            <a:custGeom>
              <a:avLst/>
              <a:gdLst/>
              <a:ahLst/>
              <a:cxnLst/>
              <a:rect l="l" t="t" r="r" b="b"/>
              <a:pathLst>
                <a:path w="979" h="255" extrusionOk="0">
                  <a:moveTo>
                    <a:pt x="979" y="255"/>
                  </a:moveTo>
                  <a:cubicBezTo>
                    <a:pt x="979" y="256"/>
                    <a:pt x="965" y="254"/>
                    <a:pt x="940" y="249"/>
                  </a:cubicBezTo>
                  <a:cubicBezTo>
                    <a:pt x="915" y="244"/>
                    <a:pt x="878" y="236"/>
                    <a:pt x="834" y="226"/>
                  </a:cubicBezTo>
                  <a:cubicBezTo>
                    <a:pt x="744" y="206"/>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90"/>
                    <a:pt x="837" y="214"/>
                  </a:cubicBezTo>
                  <a:cubicBezTo>
                    <a:pt x="878" y="225"/>
                    <a:pt x="913" y="235"/>
                    <a:pt x="942" y="242"/>
                  </a:cubicBezTo>
                  <a:cubicBezTo>
                    <a:pt x="966" y="249"/>
                    <a:pt x="980" y="254"/>
                    <a:pt x="979"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2" name="Google Shape;222;p19"/>
            <p:cNvSpPr/>
            <p:nvPr/>
          </p:nvSpPr>
          <p:spPr>
            <a:xfrm rot="-222813">
              <a:off x="6511190" y="2153423"/>
              <a:ext cx="427656" cy="111827"/>
            </a:xfrm>
            <a:custGeom>
              <a:avLst/>
              <a:gdLst/>
              <a:ahLst/>
              <a:cxnLst/>
              <a:rect l="l" t="t" r="r" b="b"/>
              <a:pathLst>
                <a:path w="566" h="148" extrusionOk="0">
                  <a:moveTo>
                    <a:pt x="566" y="147"/>
                  </a:moveTo>
                  <a:cubicBezTo>
                    <a:pt x="565" y="150"/>
                    <a:pt x="533" y="144"/>
                    <a:pt x="481" y="133"/>
                  </a:cubicBezTo>
                  <a:cubicBezTo>
                    <a:pt x="429" y="122"/>
                    <a:pt x="358" y="107"/>
                    <a:pt x="279" y="87"/>
                  </a:cubicBezTo>
                  <a:cubicBezTo>
                    <a:pt x="201" y="66"/>
                    <a:pt x="131" y="45"/>
                    <a:pt x="80" y="29"/>
                  </a:cubicBezTo>
                  <a:cubicBezTo>
                    <a:pt x="30" y="14"/>
                    <a:pt x="-1" y="3"/>
                    <a:pt x="0" y="0"/>
                  </a:cubicBezTo>
                  <a:cubicBezTo>
                    <a:pt x="0" y="-2"/>
                    <a:pt x="32" y="4"/>
                    <a:pt x="84" y="17"/>
                  </a:cubicBezTo>
                  <a:cubicBezTo>
                    <a:pt x="135" y="29"/>
                    <a:pt x="206" y="49"/>
                    <a:pt x="284" y="69"/>
                  </a:cubicBezTo>
                  <a:cubicBezTo>
                    <a:pt x="362" y="89"/>
                    <a:pt x="433" y="107"/>
                    <a:pt x="484" y="121"/>
                  </a:cubicBezTo>
                  <a:cubicBezTo>
                    <a:pt x="535" y="135"/>
                    <a:pt x="566" y="145"/>
                    <a:pt x="566" y="147"/>
                  </a:cubicBezTo>
                  <a:close/>
                </a:path>
              </a:pathLst>
            </a:custGeom>
            <a:solidFill>
              <a:schemeClr val="dk1"/>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 name="Google Shape;223;p19"/>
            <p:cNvSpPr/>
            <p:nvPr/>
          </p:nvSpPr>
          <p:spPr>
            <a:xfrm rot="-222813">
              <a:off x="6265233" y="1776428"/>
              <a:ext cx="740465" cy="192675"/>
            </a:xfrm>
            <a:custGeom>
              <a:avLst/>
              <a:gdLst/>
              <a:ahLst/>
              <a:cxnLst/>
              <a:rect l="l" t="t" r="r" b="b"/>
              <a:pathLst>
                <a:path w="980" h="255" extrusionOk="0">
                  <a:moveTo>
                    <a:pt x="980" y="254"/>
                  </a:moveTo>
                  <a:cubicBezTo>
                    <a:pt x="979" y="256"/>
                    <a:pt x="965" y="253"/>
                    <a:pt x="940" y="248"/>
                  </a:cubicBezTo>
                  <a:cubicBezTo>
                    <a:pt x="915" y="244"/>
                    <a:pt x="879" y="236"/>
                    <a:pt x="834" y="226"/>
                  </a:cubicBezTo>
                  <a:cubicBezTo>
                    <a:pt x="745" y="206"/>
                    <a:pt x="622" y="177"/>
                    <a:pt x="486" y="142"/>
                  </a:cubicBezTo>
                  <a:cubicBezTo>
                    <a:pt x="351" y="107"/>
                    <a:pt x="229" y="73"/>
                    <a:pt x="141" y="47"/>
                  </a:cubicBezTo>
                  <a:cubicBezTo>
                    <a:pt x="97" y="34"/>
                    <a:pt x="62" y="24"/>
                    <a:pt x="37" y="16"/>
                  </a:cubicBezTo>
                  <a:cubicBezTo>
                    <a:pt x="13" y="7"/>
                    <a:pt x="0" y="2"/>
                    <a:pt x="0" y="1"/>
                  </a:cubicBezTo>
                  <a:cubicBezTo>
                    <a:pt x="0" y="0"/>
                    <a:pt x="14" y="3"/>
                    <a:pt x="39" y="9"/>
                  </a:cubicBezTo>
                  <a:cubicBezTo>
                    <a:pt x="68" y="16"/>
                    <a:pt x="103" y="25"/>
                    <a:pt x="144" y="34"/>
                  </a:cubicBezTo>
                  <a:cubicBezTo>
                    <a:pt x="237" y="58"/>
                    <a:pt x="358" y="90"/>
                    <a:pt x="491" y="124"/>
                  </a:cubicBezTo>
                  <a:cubicBezTo>
                    <a:pt x="624" y="158"/>
                    <a:pt x="744" y="189"/>
                    <a:pt x="837" y="213"/>
                  </a:cubicBezTo>
                  <a:cubicBezTo>
                    <a:pt x="878" y="224"/>
                    <a:pt x="913" y="234"/>
                    <a:pt x="942" y="242"/>
                  </a:cubicBezTo>
                  <a:cubicBezTo>
                    <a:pt x="967" y="249"/>
                    <a:pt x="980" y="253"/>
                    <a:pt x="980"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 name="Google Shape;224;p19"/>
            <p:cNvSpPr/>
            <p:nvPr/>
          </p:nvSpPr>
          <p:spPr>
            <a:xfrm rot="-222813">
              <a:off x="6309338" y="1545657"/>
              <a:ext cx="740465" cy="193430"/>
            </a:xfrm>
            <a:custGeom>
              <a:avLst/>
              <a:gdLst/>
              <a:ahLst/>
              <a:cxnLst/>
              <a:rect l="l" t="t" r="r" b="b"/>
              <a:pathLst>
                <a:path w="980" h="256" extrusionOk="0">
                  <a:moveTo>
                    <a:pt x="980" y="256"/>
                  </a:moveTo>
                  <a:cubicBezTo>
                    <a:pt x="980" y="257"/>
                    <a:pt x="966" y="255"/>
                    <a:pt x="940" y="250"/>
                  </a:cubicBezTo>
                  <a:cubicBezTo>
                    <a:pt x="915" y="245"/>
                    <a:pt x="879" y="237"/>
                    <a:pt x="834" y="227"/>
                  </a:cubicBezTo>
                  <a:cubicBezTo>
                    <a:pt x="745" y="207"/>
                    <a:pt x="622" y="178"/>
                    <a:pt x="486" y="143"/>
                  </a:cubicBezTo>
                  <a:cubicBezTo>
                    <a:pt x="351" y="109"/>
                    <a:pt x="229" y="74"/>
                    <a:pt x="141" y="48"/>
                  </a:cubicBezTo>
                  <a:cubicBezTo>
                    <a:pt x="97" y="35"/>
                    <a:pt x="62" y="24"/>
                    <a:pt x="38" y="16"/>
                  </a:cubicBezTo>
                  <a:cubicBezTo>
                    <a:pt x="13" y="8"/>
                    <a:pt x="0" y="2"/>
                    <a:pt x="0" y="1"/>
                  </a:cubicBezTo>
                  <a:cubicBezTo>
                    <a:pt x="1" y="0"/>
                    <a:pt x="15" y="3"/>
                    <a:pt x="40" y="9"/>
                  </a:cubicBezTo>
                  <a:cubicBezTo>
                    <a:pt x="68" y="16"/>
                    <a:pt x="103" y="25"/>
                    <a:pt x="145" y="36"/>
                  </a:cubicBezTo>
                  <a:cubicBezTo>
                    <a:pt x="237" y="60"/>
                    <a:pt x="358" y="91"/>
                    <a:pt x="491" y="125"/>
                  </a:cubicBezTo>
                  <a:cubicBezTo>
                    <a:pt x="624" y="159"/>
                    <a:pt x="745" y="190"/>
                    <a:pt x="837" y="214"/>
                  </a:cubicBezTo>
                  <a:cubicBezTo>
                    <a:pt x="879" y="225"/>
                    <a:pt x="914" y="235"/>
                    <a:pt x="942" y="243"/>
                  </a:cubicBezTo>
                  <a:cubicBezTo>
                    <a:pt x="967" y="250"/>
                    <a:pt x="980" y="254"/>
                    <a:pt x="980" y="2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5" name="Google Shape;225;p19"/>
          <p:cNvGrpSpPr/>
          <p:nvPr/>
        </p:nvGrpSpPr>
        <p:grpSpPr>
          <a:xfrm flipH="1">
            <a:off x="9" y="4163556"/>
            <a:ext cx="985543" cy="986935"/>
            <a:chOff x="7747511" y="3277300"/>
            <a:chExt cx="1366532" cy="1368463"/>
          </a:xfrm>
        </p:grpSpPr>
        <p:sp>
          <p:nvSpPr>
            <p:cNvPr id="226" name="Google Shape;226;p19"/>
            <p:cNvSpPr/>
            <p:nvPr/>
          </p:nvSpPr>
          <p:spPr>
            <a:xfrm rot="-2838758">
              <a:off x="7818894" y="357760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7" name="Google Shape;227;p19"/>
            <p:cNvSpPr/>
            <p:nvPr/>
          </p:nvSpPr>
          <p:spPr>
            <a:xfrm rot="-2838758">
              <a:off x="7817612" y="357899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8" name="Google Shape;228;p19"/>
            <p:cNvSpPr/>
            <p:nvPr/>
          </p:nvSpPr>
          <p:spPr>
            <a:xfrm rot="-2838758">
              <a:off x="7892119" y="3525607"/>
              <a:ext cx="895744" cy="686717"/>
            </a:xfrm>
            <a:custGeom>
              <a:avLst/>
              <a:gdLst/>
              <a:ahLst/>
              <a:cxnLst/>
              <a:rect l="l" t="t" r="r" b="b"/>
              <a:pathLst>
                <a:path w="6346" h="4865" extrusionOk="0">
                  <a:moveTo>
                    <a:pt x="1226" y="4775"/>
                  </a:moveTo>
                  <a:cubicBezTo>
                    <a:pt x="1010" y="4285"/>
                    <a:pt x="238" y="2417"/>
                    <a:pt x="11" y="1867"/>
                  </a:cubicBezTo>
                  <a:cubicBezTo>
                    <a:pt x="-23" y="1785"/>
                    <a:pt x="22" y="1692"/>
                    <a:pt x="108" y="1666"/>
                  </a:cubicBezTo>
                  <a:lnTo>
                    <a:pt x="5620" y="7"/>
                  </a:lnTo>
                  <a:cubicBezTo>
                    <a:pt x="5707" y="-19"/>
                    <a:pt x="5798" y="38"/>
                    <a:pt x="5813" y="128"/>
                  </a:cubicBezTo>
                  <a:lnTo>
                    <a:pt x="6344" y="3407"/>
                  </a:lnTo>
                  <a:cubicBezTo>
                    <a:pt x="6357" y="3483"/>
                    <a:pt x="6309" y="3557"/>
                    <a:pt x="6234" y="3577"/>
                  </a:cubicBezTo>
                  <a:lnTo>
                    <a:pt x="1403" y="4860"/>
                  </a:lnTo>
                  <a:cubicBezTo>
                    <a:pt x="1331" y="4879"/>
                    <a:pt x="1256" y="4843"/>
                    <a:pt x="1226" y="4775"/>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 name="Google Shape;229;p19"/>
            <p:cNvSpPr/>
            <p:nvPr/>
          </p:nvSpPr>
          <p:spPr>
            <a:xfrm rot="-2838758">
              <a:off x="7901812" y="3592101"/>
              <a:ext cx="896450" cy="677683"/>
            </a:xfrm>
            <a:custGeom>
              <a:avLst/>
              <a:gdLst/>
              <a:ahLst/>
              <a:cxnLst/>
              <a:rect l="l" t="t" r="r" b="b"/>
              <a:pathLst>
                <a:path w="6351" h="4801" extrusionOk="0">
                  <a:moveTo>
                    <a:pt x="1233" y="4718"/>
                  </a:moveTo>
                  <a:cubicBezTo>
                    <a:pt x="1022" y="4240"/>
                    <a:pt x="234" y="2334"/>
                    <a:pt x="11" y="1792"/>
                  </a:cubicBezTo>
                  <a:cubicBezTo>
                    <a:pt x="-21" y="1715"/>
                    <a:pt x="21" y="1627"/>
                    <a:pt x="102" y="1604"/>
                  </a:cubicBezTo>
                  <a:lnTo>
                    <a:pt x="5647" y="6"/>
                  </a:lnTo>
                  <a:cubicBezTo>
                    <a:pt x="5728" y="-18"/>
                    <a:pt x="5811" y="35"/>
                    <a:pt x="5825" y="118"/>
                  </a:cubicBezTo>
                  <a:lnTo>
                    <a:pt x="6349" y="3350"/>
                  </a:lnTo>
                  <a:cubicBezTo>
                    <a:pt x="6360" y="3421"/>
                    <a:pt x="6316" y="3490"/>
                    <a:pt x="6246" y="3508"/>
                  </a:cubicBezTo>
                  <a:lnTo>
                    <a:pt x="1397" y="4796"/>
                  </a:lnTo>
                  <a:cubicBezTo>
                    <a:pt x="1331" y="4814"/>
                    <a:pt x="1261" y="4781"/>
                    <a:pt x="1233" y="47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0" name="Google Shape;230;p19"/>
            <p:cNvSpPr/>
            <p:nvPr/>
          </p:nvSpPr>
          <p:spPr>
            <a:xfrm rot="-2838758">
              <a:off x="7880677" y="3557195"/>
              <a:ext cx="1115798" cy="808674"/>
            </a:xfrm>
            <a:custGeom>
              <a:avLst/>
              <a:gdLst/>
              <a:ahLst/>
              <a:cxnLst/>
              <a:rect l="l" t="t" r="r" b="b"/>
              <a:pathLst>
                <a:path w="7905" h="5729" extrusionOk="0">
                  <a:moveTo>
                    <a:pt x="6955" y="7"/>
                  </a:moveTo>
                  <a:lnTo>
                    <a:pt x="1932" y="1510"/>
                  </a:lnTo>
                  <a:lnTo>
                    <a:pt x="1856" y="1392"/>
                  </a:lnTo>
                  <a:cubicBezTo>
                    <a:pt x="1822" y="1339"/>
                    <a:pt x="1755" y="1315"/>
                    <a:pt x="1692" y="1333"/>
                  </a:cubicBezTo>
                  <a:lnTo>
                    <a:pt x="106" y="1793"/>
                  </a:lnTo>
                  <a:cubicBezTo>
                    <a:pt x="24" y="1817"/>
                    <a:pt x="-20" y="1904"/>
                    <a:pt x="9" y="1981"/>
                  </a:cubicBezTo>
                  <a:lnTo>
                    <a:pt x="75" y="2148"/>
                  </a:lnTo>
                  <a:lnTo>
                    <a:pt x="101" y="2213"/>
                  </a:lnTo>
                  <a:lnTo>
                    <a:pt x="1643" y="5652"/>
                  </a:lnTo>
                  <a:cubicBezTo>
                    <a:pt x="1670" y="5713"/>
                    <a:pt x="1743" y="5744"/>
                    <a:pt x="1811" y="5723"/>
                  </a:cubicBezTo>
                  <a:lnTo>
                    <a:pt x="7802" y="3930"/>
                  </a:lnTo>
                  <a:cubicBezTo>
                    <a:pt x="7873" y="3908"/>
                    <a:pt x="7917" y="3840"/>
                    <a:pt x="7902" y="3772"/>
                  </a:cubicBezTo>
                  <a:lnTo>
                    <a:pt x="7131" y="104"/>
                  </a:lnTo>
                  <a:cubicBezTo>
                    <a:pt x="7115" y="28"/>
                    <a:pt x="7034" y="-16"/>
                    <a:pt x="6955" y="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231"/>
        <p:cNvGrpSpPr/>
        <p:nvPr/>
      </p:nvGrpSpPr>
      <p:grpSpPr>
        <a:xfrm>
          <a:off x="0" y="0"/>
          <a:ext cx="0" cy="0"/>
          <a:chOff x="0" y="0"/>
          <a:chExt cx="0" cy="0"/>
        </a:xfrm>
      </p:grpSpPr>
      <p:sp>
        <p:nvSpPr>
          <p:cNvPr id="232" name="Google Shape;232;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33" name="Google Shape;233;p20"/>
          <p:cNvGrpSpPr/>
          <p:nvPr/>
        </p:nvGrpSpPr>
        <p:grpSpPr>
          <a:xfrm flipH="1">
            <a:off x="0" y="-3500"/>
            <a:ext cx="9144000" cy="5150500"/>
            <a:chOff x="0" y="0"/>
            <a:chExt cx="9144000" cy="5150500"/>
          </a:xfrm>
        </p:grpSpPr>
        <p:grpSp>
          <p:nvGrpSpPr>
            <p:cNvPr id="234" name="Google Shape;234;p20"/>
            <p:cNvGrpSpPr/>
            <p:nvPr/>
          </p:nvGrpSpPr>
          <p:grpSpPr>
            <a:xfrm>
              <a:off x="0" y="539500"/>
              <a:ext cx="2787000" cy="4611000"/>
              <a:chOff x="0" y="539500"/>
              <a:chExt cx="2787000" cy="4611000"/>
            </a:xfrm>
          </p:grpSpPr>
          <p:cxnSp>
            <p:nvCxnSpPr>
              <p:cNvPr id="235" name="Google Shape;235;p20"/>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36" name="Google Shape;236;p20"/>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237" name="Google Shape;237;p20"/>
            <p:cNvGrpSpPr/>
            <p:nvPr/>
          </p:nvGrpSpPr>
          <p:grpSpPr>
            <a:xfrm>
              <a:off x="4533000" y="0"/>
              <a:ext cx="4611000" cy="2787000"/>
              <a:chOff x="4533000" y="0"/>
              <a:chExt cx="4611000" cy="2787000"/>
            </a:xfrm>
          </p:grpSpPr>
          <p:cxnSp>
            <p:nvCxnSpPr>
              <p:cNvPr id="238" name="Google Shape;238;p20"/>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39" name="Google Shape;239;p20"/>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720000" y="2830550"/>
            <a:ext cx="4756200" cy="14874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1052900" y="1077600"/>
            <a:ext cx="1243800" cy="70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5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 name="Google Shape;21;p3"/>
          <p:cNvSpPr txBox="1">
            <a:spLocks noGrp="1"/>
          </p:cNvSpPr>
          <p:nvPr>
            <p:ph type="subTitle" idx="1"/>
          </p:nvPr>
        </p:nvSpPr>
        <p:spPr>
          <a:xfrm>
            <a:off x="720000" y="4229000"/>
            <a:ext cx="47562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2" name="Google Shape;22;p3"/>
          <p:cNvGrpSpPr/>
          <p:nvPr/>
        </p:nvGrpSpPr>
        <p:grpSpPr>
          <a:xfrm>
            <a:off x="0" y="0"/>
            <a:ext cx="9144000" cy="5150500"/>
            <a:chOff x="0" y="0"/>
            <a:chExt cx="9144000" cy="5150500"/>
          </a:xfrm>
        </p:grpSpPr>
        <p:grpSp>
          <p:nvGrpSpPr>
            <p:cNvPr id="23" name="Google Shape;23;p3"/>
            <p:cNvGrpSpPr/>
            <p:nvPr/>
          </p:nvGrpSpPr>
          <p:grpSpPr>
            <a:xfrm>
              <a:off x="0" y="539500"/>
              <a:ext cx="2787000" cy="4611000"/>
              <a:chOff x="0" y="539500"/>
              <a:chExt cx="2787000" cy="4611000"/>
            </a:xfrm>
          </p:grpSpPr>
          <p:cxnSp>
            <p:nvCxnSpPr>
              <p:cNvPr id="24" name="Google Shape;24;p3"/>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5" name="Google Shape;25;p3"/>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26" name="Google Shape;26;p3"/>
            <p:cNvGrpSpPr/>
            <p:nvPr/>
          </p:nvGrpSpPr>
          <p:grpSpPr>
            <a:xfrm>
              <a:off x="4533000" y="0"/>
              <a:ext cx="4611000" cy="2787000"/>
              <a:chOff x="4533000" y="0"/>
              <a:chExt cx="4611000" cy="2787000"/>
            </a:xfrm>
          </p:grpSpPr>
          <p:cxnSp>
            <p:nvCxnSpPr>
              <p:cNvPr id="27" name="Google Shape;27;p3"/>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8" name="Google Shape;28;p3"/>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40"/>
        <p:cNvGrpSpPr/>
        <p:nvPr/>
      </p:nvGrpSpPr>
      <p:grpSpPr>
        <a:xfrm>
          <a:off x="0" y="0"/>
          <a:ext cx="0" cy="0"/>
          <a:chOff x="0" y="0"/>
          <a:chExt cx="0" cy="0"/>
        </a:xfrm>
      </p:grpSpPr>
      <p:sp>
        <p:nvSpPr>
          <p:cNvPr id="241" name="Google Shape;24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2" name="Google Shape;242;p21"/>
          <p:cNvSpPr txBox="1">
            <a:spLocks noGrp="1"/>
          </p:cNvSpPr>
          <p:nvPr>
            <p:ph type="subTitle" idx="1"/>
          </p:nvPr>
        </p:nvSpPr>
        <p:spPr>
          <a:xfrm>
            <a:off x="4923249" y="3144597"/>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21"/>
          <p:cNvSpPr txBox="1">
            <a:spLocks noGrp="1"/>
          </p:cNvSpPr>
          <p:nvPr>
            <p:ph type="subTitle" idx="2"/>
          </p:nvPr>
        </p:nvSpPr>
        <p:spPr>
          <a:xfrm>
            <a:off x="1715375" y="3144597"/>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4" name="Google Shape;244;p21"/>
          <p:cNvSpPr txBox="1">
            <a:spLocks noGrp="1"/>
          </p:cNvSpPr>
          <p:nvPr>
            <p:ph type="subTitle" idx="3"/>
          </p:nvPr>
        </p:nvSpPr>
        <p:spPr>
          <a:xfrm>
            <a:off x="1715375" y="2656975"/>
            <a:ext cx="25056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45" name="Google Shape;245;p21"/>
          <p:cNvSpPr txBox="1">
            <a:spLocks noGrp="1"/>
          </p:cNvSpPr>
          <p:nvPr>
            <p:ph type="subTitle" idx="4"/>
          </p:nvPr>
        </p:nvSpPr>
        <p:spPr>
          <a:xfrm>
            <a:off x="4923249" y="2656975"/>
            <a:ext cx="25056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246" name="Google Shape;246;p21"/>
          <p:cNvGrpSpPr/>
          <p:nvPr/>
        </p:nvGrpSpPr>
        <p:grpSpPr>
          <a:xfrm flipH="1">
            <a:off x="0" y="0"/>
            <a:ext cx="9144000" cy="5150500"/>
            <a:chOff x="0" y="0"/>
            <a:chExt cx="9144000" cy="5150500"/>
          </a:xfrm>
        </p:grpSpPr>
        <p:grpSp>
          <p:nvGrpSpPr>
            <p:cNvPr id="247" name="Google Shape;247;p21"/>
            <p:cNvGrpSpPr/>
            <p:nvPr/>
          </p:nvGrpSpPr>
          <p:grpSpPr>
            <a:xfrm>
              <a:off x="0" y="539500"/>
              <a:ext cx="2787000" cy="4611000"/>
              <a:chOff x="0" y="539500"/>
              <a:chExt cx="2787000" cy="4611000"/>
            </a:xfrm>
          </p:grpSpPr>
          <p:cxnSp>
            <p:nvCxnSpPr>
              <p:cNvPr id="248" name="Google Shape;248;p21"/>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49" name="Google Shape;249;p21"/>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250" name="Google Shape;250;p21"/>
            <p:cNvGrpSpPr/>
            <p:nvPr/>
          </p:nvGrpSpPr>
          <p:grpSpPr>
            <a:xfrm>
              <a:off x="4533000" y="0"/>
              <a:ext cx="4611000" cy="2787000"/>
              <a:chOff x="4533000" y="0"/>
              <a:chExt cx="4611000" cy="2787000"/>
            </a:xfrm>
          </p:grpSpPr>
          <p:cxnSp>
            <p:nvCxnSpPr>
              <p:cNvPr id="251" name="Google Shape;251;p21"/>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52" name="Google Shape;252;p21"/>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grpSp>
        <p:nvGrpSpPr>
          <p:cNvPr id="253" name="Google Shape;253;p21"/>
          <p:cNvGrpSpPr/>
          <p:nvPr/>
        </p:nvGrpSpPr>
        <p:grpSpPr>
          <a:xfrm>
            <a:off x="-56771" y="3967067"/>
            <a:ext cx="1011249" cy="1069188"/>
            <a:chOff x="4" y="800100"/>
            <a:chExt cx="1011249" cy="1069188"/>
          </a:xfrm>
        </p:grpSpPr>
        <p:sp>
          <p:nvSpPr>
            <p:cNvPr id="254" name="Google Shape;254;p21"/>
            <p:cNvSpPr/>
            <p:nvPr/>
          </p:nvSpPr>
          <p:spPr>
            <a:xfrm rot="-1314632" flipH="1">
              <a:off x="121803" y="8903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5" name="Google Shape;255;p21"/>
            <p:cNvSpPr/>
            <p:nvPr/>
          </p:nvSpPr>
          <p:spPr>
            <a:xfrm rot="-1314632" flipH="1">
              <a:off x="121803" y="8903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6" name="Google Shape;256;p21"/>
            <p:cNvSpPr/>
            <p:nvPr/>
          </p:nvSpPr>
          <p:spPr>
            <a:xfrm rot="-1314632" flipH="1">
              <a:off x="263376" y="1042499"/>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 name="Google Shape;257;p21"/>
            <p:cNvSpPr/>
            <p:nvPr/>
          </p:nvSpPr>
          <p:spPr>
            <a:xfrm rot="-1314632" flipH="1">
              <a:off x="377756" y="1220742"/>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8" name="Google Shape;258;p21"/>
            <p:cNvSpPr/>
            <p:nvPr/>
          </p:nvSpPr>
          <p:spPr>
            <a:xfrm rot="-1314632" flipH="1">
              <a:off x="379853" y="1304101"/>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59"/>
        <p:cNvGrpSpPr/>
        <p:nvPr/>
      </p:nvGrpSpPr>
      <p:grpSpPr>
        <a:xfrm>
          <a:off x="0" y="0"/>
          <a:ext cx="0" cy="0"/>
          <a:chOff x="0" y="0"/>
          <a:chExt cx="0" cy="0"/>
        </a:xfrm>
      </p:grpSpPr>
      <p:sp>
        <p:nvSpPr>
          <p:cNvPr id="260" name="Google Shape;260;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1" name="Google Shape;261;p22"/>
          <p:cNvSpPr txBox="1">
            <a:spLocks noGrp="1"/>
          </p:cNvSpPr>
          <p:nvPr>
            <p:ph type="subTitle" idx="1"/>
          </p:nvPr>
        </p:nvSpPr>
        <p:spPr>
          <a:xfrm>
            <a:off x="1782150" y="3005450"/>
            <a:ext cx="5579700" cy="146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2"/>
          <p:cNvSpPr txBox="1">
            <a:spLocks noGrp="1"/>
          </p:cNvSpPr>
          <p:nvPr>
            <p:ph type="subTitle" idx="2"/>
          </p:nvPr>
        </p:nvSpPr>
        <p:spPr>
          <a:xfrm>
            <a:off x="1782150" y="1406325"/>
            <a:ext cx="5579700" cy="146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3" name="Google Shape;263;p22"/>
          <p:cNvGrpSpPr/>
          <p:nvPr/>
        </p:nvGrpSpPr>
        <p:grpSpPr>
          <a:xfrm flipH="1">
            <a:off x="0" y="0"/>
            <a:ext cx="9144000" cy="5150500"/>
            <a:chOff x="0" y="0"/>
            <a:chExt cx="9144000" cy="5150500"/>
          </a:xfrm>
        </p:grpSpPr>
        <p:grpSp>
          <p:nvGrpSpPr>
            <p:cNvPr id="264" name="Google Shape;264;p22"/>
            <p:cNvGrpSpPr/>
            <p:nvPr/>
          </p:nvGrpSpPr>
          <p:grpSpPr>
            <a:xfrm>
              <a:off x="0" y="539500"/>
              <a:ext cx="2787000" cy="4611000"/>
              <a:chOff x="0" y="539500"/>
              <a:chExt cx="2787000" cy="4611000"/>
            </a:xfrm>
          </p:grpSpPr>
          <p:cxnSp>
            <p:nvCxnSpPr>
              <p:cNvPr id="265" name="Google Shape;265;p22"/>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66" name="Google Shape;266;p22"/>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267" name="Google Shape;267;p22"/>
            <p:cNvGrpSpPr/>
            <p:nvPr/>
          </p:nvGrpSpPr>
          <p:grpSpPr>
            <a:xfrm>
              <a:off x="4533000" y="0"/>
              <a:ext cx="4611000" cy="2787000"/>
              <a:chOff x="4533000" y="0"/>
              <a:chExt cx="4611000" cy="2787000"/>
            </a:xfrm>
          </p:grpSpPr>
          <p:cxnSp>
            <p:nvCxnSpPr>
              <p:cNvPr id="268" name="Google Shape;268;p22"/>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69" name="Google Shape;269;p22"/>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grpSp>
        <p:nvGrpSpPr>
          <p:cNvPr id="270" name="Google Shape;270;p22"/>
          <p:cNvGrpSpPr/>
          <p:nvPr/>
        </p:nvGrpSpPr>
        <p:grpSpPr>
          <a:xfrm>
            <a:off x="4" y="4069400"/>
            <a:ext cx="1011249" cy="1069188"/>
            <a:chOff x="4" y="4069400"/>
            <a:chExt cx="1011249" cy="1069188"/>
          </a:xfrm>
        </p:grpSpPr>
        <p:sp>
          <p:nvSpPr>
            <p:cNvPr id="271" name="Google Shape;271;p22"/>
            <p:cNvSpPr/>
            <p:nvPr/>
          </p:nvSpPr>
          <p:spPr>
            <a:xfrm rot="-1314632" flipH="1">
              <a:off x="121803" y="41596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2" name="Google Shape;272;p22"/>
            <p:cNvSpPr/>
            <p:nvPr/>
          </p:nvSpPr>
          <p:spPr>
            <a:xfrm rot="-1314632" flipH="1">
              <a:off x="121803" y="41596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 name="Google Shape;273;p22"/>
            <p:cNvSpPr/>
            <p:nvPr/>
          </p:nvSpPr>
          <p:spPr>
            <a:xfrm rot="-1314632" flipH="1">
              <a:off x="263376" y="4311799"/>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 name="Google Shape;274;p22"/>
            <p:cNvSpPr/>
            <p:nvPr/>
          </p:nvSpPr>
          <p:spPr>
            <a:xfrm rot="-1314632" flipH="1">
              <a:off x="574198" y="446718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5" name="Google Shape;275;p22"/>
            <p:cNvSpPr/>
            <p:nvPr/>
          </p:nvSpPr>
          <p:spPr>
            <a:xfrm rot="-1314632" flipH="1">
              <a:off x="377756" y="4490042"/>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6" name="Google Shape;276;p22"/>
            <p:cNvSpPr/>
            <p:nvPr/>
          </p:nvSpPr>
          <p:spPr>
            <a:xfrm rot="-1314632" flipH="1">
              <a:off x="379853" y="4573401"/>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77" name="Google Shape;277;p22"/>
          <p:cNvGrpSpPr/>
          <p:nvPr/>
        </p:nvGrpSpPr>
        <p:grpSpPr>
          <a:xfrm>
            <a:off x="8219367" y="1483284"/>
            <a:ext cx="955569" cy="970125"/>
            <a:chOff x="8219367" y="1483284"/>
            <a:chExt cx="955569" cy="970125"/>
          </a:xfrm>
        </p:grpSpPr>
        <p:sp>
          <p:nvSpPr>
            <p:cNvPr id="278" name="Google Shape;278;p22"/>
            <p:cNvSpPr/>
            <p:nvPr/>
          </p:nvSpPr>
          <p:spPr>
            <a:xfrm rot="2350844">
              <a:off x="8380350" y="1600786"/>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 name="Google Shape;279;p22"/>
            <p:cNvSpPr/>
            <p:nvPr/>
          </p:nvSpPr>
          <p:spPr>
            <a:xfrm rot="2350844">
              <a:off x="8641086" y="1748564"/>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80" name="Google Shape;280;p22"/>
            <p:cNvSpPr/>
            <p:nvPr/>
          </p:nvSpPr>
          <p:spPr>
            <a:xfrm rot="2350844">
              <a:off x="8614945" y="1797285"/>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81" name="Google Shape;281;p22"/>
            <p:cNvSpPr/>
            <p:nvPr/>
          </p:nvSpPr>
          <p:spPr>
            <a:xfrm rot="2350844">
              <a:off x="8588195" y="1876263"/>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82"/>
        <p:cNvGrpSpPr/>
        <p:nvPr/>
      </p:nvGrpSpPr>
      <p:grpSpPr>
        <a:xfrm>
          <a:off x="0" y="0"/>
          <a:ext cx="0" cy="0"/>
          <a:chOff x="0" y="0"/>
          <a:chExt cx="0" cy="0"/>
        </a:xfrm>
      </p:grpSpPr>
      <p:sp>
        <p:nvSpPr>
          <p:cNvPr id="283" name="Google Shape;283;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4" name="Google Shape;284;p23"/>
          <p:cNvSpPr txBox="1">
            <a:spLocks noGrp="1"/>
          </p:cNvSpPr>
          <p:nvPr>
            <p:ph type="subTitle" idx="1"/>
          </p:nvPr>
        </p:nvSpPr>
        <p:spPr>
          <a:xfrm>
            <a:off x="937626" y="3182603"/>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5" name="Google Shape;285;p23"/>
          <p:cNvSpPr txBox="1">
            <a:spLocks noGrp="1"/>
          </p:cNvSpPr>
          <p:nvPr>
            <p:ph type="subTitle" idx="2"/>
          </p:nvPr>
        </p:nvSpPr>
        <p:spPr>
          <a:xfrm>
            <a:off x="3484347" y="3182603"/>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6" name="Google Shape;286;p23"/>
          <p:cNvSpPr txBox="1">
            <a:spLocks noGrp="1"/>
          </p:cNvSpPr>
          <p:nvPr>
            <p:ph type="subTitle" idx="3"/>
          </p:nvPr>
        </p:nvSpPr>
        <p:spPr>
          <a:xfrm>
            <a:off x="6031074" y="3182603"/>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7" name="Google Shape;287;p23"/>
          <p:cNvSpPr txBox="1">
            <a:spLocks noGrp="1"/>
          </p:cNvSpPr>
          <p:nvPr>
            <p:ph type="subTitle" idx="4"/>
          </p:nvPr>
        </p:nvSpPr>
        <p:spPr>
          <a:xfrm>
            <a:off x="937625" y="2701500"/>
            <a:ext cx="2175300" cy="55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88" name="Google Shape;288;p23"/>
          <p:cNvSpPr txBox="1">
            <a:spLocks noGrp="1"/>
          </p:cNvSpPr>
          <p:nvPr>
            <p:ph type="subTitle" idx="5"/>
          </p:nvPr>
        </p:nvSpPr>
        <p:spPr>
          <a:xfrm>
            <a:off x="3484350" y="2701500"/>
            <a:ext cx="2175300" cy="55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89" name="Google Shape;289;p23"/>
          <p:cNvSpPr txBox="1">
            <a:spLocks noGrp="1"/>
          </p:cNvSpPr>
          <p:nvPr>
            <p:ph type="subTitle" idx="6"/>
          </p:nvPr>
        </p:nvSpPr>
        <p:spPr>
          <a:xfrm>
            <a:off x="6031075" y="2701500"/>
            <a:ext cx="2175300" cy="55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290" name="Google Shape;290;p23"/>
          <p:cNvGrpSpPr/>
          <p:nvPr/>
        </p:nvGrpSpPr>
        <p:grpSpPr>
          <a:xfrm>
            <a:off x="0" y="0"/>
            <a:ext cx="9144000" cy="5150500"/>
            <a:chOff x="0" y="0"/>
            <a:chExt cx="9144000" cy="5150500"/>
          </a:xfrm>
        </p:grpSpPr>
        <p:grpSp>
          <p:nvGrpSpPr>
            <p:cNvPr id="291" name="Google Shape;291;p23"/>
            <p:cNvGrpSpPr/>
            <p:nvPr/>
          </p:nvGrpSpPr>
          <p:grpSpPr>
            <a:xfrm>
              <a:off x="0" y="539500"/>
              <a:ext cx="2787000" cy="4611000"/>
              <a:chOff x="0" y="539500"/>
              <a:chExt cx="2787000" cy="4611000"/>
            </a:xfrm>
          </p:grpSpPr>
          <p:cxnSp>
            <p:nvCxnSpPr>
              <p:cNvPr id="292" name="Google Shape;292;p23"/>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93" name="Google Shape;293;p23"/>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294" name="Google Shape;294;p23"/>
            <p:cNvGrpSpPr/>
            <p:nvPr/>
          </p:nvGrpSpPr>
          <p:grpSpPr>
            <a:xfrm>
              <a:off x="4533000" y="0"/>
              <a:ext cx="4611000" cy="2787000"/>
              <a:chOff x="4533000" y="0"/>
              <a:chExt cx="4611000" cy="2787000"/>
            </a:xfrm>
          </p:grpSpPr>
          <p:cxnSp>
            <p:nvCxnSpPr>
              <p:cNvPr id="295" name="Google Shape;295;p23"/>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296" name="Google Shape;296;p23"/>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grpSp>
        <p:nvGrpSpPr>
          <p:cNvPr id="297" name="Google Shape;297;p23"/>
          <p:cNvGrpSpPr/>
          <p:nvPr/>
        </p:nvGrpSpPr>
        <p:grpSpPr>
          <a:xfrm>
            <a:off x="8158459" y="4163556"/>
            <a:ext cx="985543" cy="986935"/>
            <a:chOff x="7747511" y="3277300"/>
            <a:chExt cx="1366532" cy="1368463"/>
          </a:xfrm>
        </p:grpSpPr>
        <p:sp>
          <p:nvSpPr>
            <p:cNvPr id="298" name="Google Shape;298;p23"/>
            <p:cNvSpPr/>
            <p:nvPr/>
          </p:nvSpPr>
          <p:spPr>
            <a:xfrm rot="-2838758">
              <a:off x="7818894" y="357760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9" name="Google Shape;299;p23"/>
            <p:cNvSpPr/>
            <p:nvPr/>
          </p:nvSpPr>
          <p:spPr>
            <a:xfrm rot="-2838758">
              <a:off x="7817612" y="357899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00" name="Google Shape;300;p23"/>
            <p:cNvSpPr/>
            <p:nvPr/>
          </p:nvSpPr>
          <p:spPr>
            <a:xfrm rot="-2838758">
              <a:off x="7892119" y="3525607"/>
              <a:ext cx="895744" cy="686717"/>
            </a:xfrm>
            <a:custGeom>
              <a:avLst/>
              <a:gdLst/>
              <a:ahLst/>
              <a:cxnLst/>
              <a:rect l="l" t="t" r="r" b="b"/>
              <a:pathLst>
                <a:path w="6346" h="4865" extrusionOk="0">
                  <a:moveTo>
                    <a:pt x="1226" y="4775"/>
                  </a:moveTo>
                  <a:cubicBezTo>
                    <a:pt x="1010" y="4285"/>
                    <a:pt x="238" y="2417"/>
                    <a:pt x="11" y="1867"/>
                  </a:cubicBezTo>
                  <a:cubicBezTo>
                    <a:pt x="-23" y="1785"/>
                    <a:pt x="22" y="1692"/>
                    <a:pt x="108" y="1666"/>
                  </a:cubicBezTo>
                  <a:lnTo>
                    <a:pt x="5620" y="7"/>
                  </a:lnTo>
                  <a:cubicBezTo>
                    <a:pt x="5707" y="-19"/>
                    <a:pt x="5798" y="38"/>
                    <a:pt x="5813" y="128"/>
                  </a:cubicBezTo>
                  <a:lnTo>
                    <a:pt x="6344" y="3407"/>
                  </a:lnTo>
                  <a:cubicBezTo>
                    <a:pt x="6357" y="3483"/>
                    <a:pt x="6309" y="3557"/>
                    <a:pt x="6234" y="3577"/>
                  </a:cubicBezTo>
                  <a:lnTo>
                    <a:pt x="1403" y="4860"/>
                  </a:lnTo>
                  <a:cubicBezTo>
                    <a:pt x="1331" y="4879"/>
                    <a:pt x="1256" y="4843"/>
                    <a:pt x="1226" y="4775"/>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1" name="Google Shape;301;p23"/>
            <p:cNvSpPr/>
            <p:nvPr/>
          </p:nvSpPr>
          <p:spPr>
            <a:xfrm rot="-2838758">
              <a:off x="7901812" y="3592101"/>
              <a:ext cx="896450" cy="677683"/>
            </a:xfrm>
            <a:custGeom>
              <a:avLst/>
              <a:gdLst/>
              <a:ahLst/>
              <a:cxnLst/>
              <a:rect l="l" t="t" r="r" b="b"/>
              <a:pathLst>
                <a:path w="6351" h="4801" extrusionOk="0">
                  <a:moveTo>
                    <a:pt x="1233" y="4718"/>
                  </a:moveTo>
                  <a:cubicBezTo>
                    <a:pt x="1022" y="4240"/>
                    <a:pt x="234" y="2334"/>
                    <a:pt x="11" y="1792"/>
                  </a:cubicBezTo>
                  <a:cubicBezTo>
                    <a:pt x="-21" y="1715"/>
                    <a:pt x="21" y="1627"/>
                    <a:pt x="102" y="1604"/>
                  </a:cubicBezTo>
                  <a:lnTo>
                    <a:pt x="5647" y="6"/>
                  </a:lnTo>
                  <a:cubicBezTo>
                    <a:pt x="5728" y="-18"/>
                    <a:pt x="5811" y="35"/>
                    <a:pt x="5825" y="118"/>
                  </a:cubicBezTo>
                  <a:lnTo>
                    <a:pt x="6349" y="3350"/>
                  </a:lnTo>
                  <a:cubicBezTo>
                    <a:pt x="6360" y="3421"/>
                    <a:pt x="6316" y="3490"/>
                    <a:pt x="6246" y="3508"/>
                  </a:cubicBezTo>
                  <a:lnTo>
                    <a:pt x="1397" y="4796"/>
                  </a:lnTo>
                  <a:cubicBezTo>
                    <a:pt x="1331" y="4814"/>
                    <a:pt x="1261" y="4781"/>
                    <a:pt x="1233" y="47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2" name="Google Shape;302;p23"/>
            <p:cNvSpPr/>
            <p:nvPr/>
          </p:nvSpPr>
          <p:spPr>
            <a:xfrm rot="-2838758">
              <a:off x="7880677" y="3557195"/>
              <a:ext cx="1115798" cy="808674"/>
            </a:xfrm>
            <a:custGeom>
              <a:avLst/>
              <a:gdLst/>
              <a:ahLst/>
              <a:cxnLst/>
              <a:rect l="l" t="t" r="r" b="b"/>
              <a:pathLst>
                <a:path w="7905" h="5729" extrusionOk="0">
                  <a:moveTo>
                    <a:pt x="6955" y="7"/>
                  </a:moveTo>
                  <a:lnTo>
                    <a:pt x="1932" y="1510"/>
                  </a:lnTo>
                  <a:lnTo>
                    <a:pt x="1856" y="1392"/>
                  </a:lnTo>
                  <a:cubicBezTo>
                    <a:pt x="1822" y="1339"/>
                    <a:pt x="1755" y="1315"/>
                    <a:pt x="1692" y="1333"/>
                  </a:cubicBezTo>
                  <a:lnTo>
                    <a:pt x="106" y="1793"/>
                  </a:lnTo>
                  <a:cubicBezTo>
                    <a:pt x="24" y="1817"/>
                    <a:pt x="-20" y="1904"/>
                    <a:pt x="9" y="1981"/>
                  </a:cubicBezTo>
                  <a:lnTo>
                    <a:pt x="75" y="2148"/>
                  </a:lnTo>
                  <a:lnTo>
                    <a:pt x="101" y="2213"/>
                  </a:lnTo>
                  <a:lnTo>
                    <a:pt x="1643" y="5652"/>
                  </a:lnTo>
                  <a:cubicBezTo>
                    <a:pt x="1670" y="5713"/>
                    <a:pt x="1743" y="5744"/>
                    <a:pt x="1811" y="5723"/>
                  </a:cubicBezTo>
                  <a:lnTo>
                    <a:pt x="7802" y="3930"/>
                  </a:lnTo>
                  <a:cubicBezTo>
                    <a:pt x="7873" y="3908"/>
                    <a:pt x="7917" y="3840"/>
                    <a:pt x="7902" y="3772"/>
                  </a:cubicBezTo>
                  <a:lnTo>
                    <a:pt x="7131" y="104"/>
                  </a:lnTo>
                  <a:cubicBezTo>
                    <a:pt x="7115" y="28"/>
                    <a:pt x="7034" y="-16"/>
                    <a:pt x="6955" y="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03"/>
        <p:cNvGrpSpPr/>
        <p:nvPr/>
      </p:nvGrpSpPr>
      <p:grpSpPr>
        <a:xfrm>
          <a:off x="0" y="0"/>
          <a:ext cx="0" cy="0"/>
          <a:chOff x="0" y="0"/>
          <a:chExt cx="0" cy="0"/>
        </a:xfrm>
      </p:grpSpPr>
      <p:sp>
        <p:nvSpPr>
          <p:cNvPr id="304" name="Google Shape;30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5" name="Google Shape;305;p24"/>
          <p:cNvSpPr txBox="1">
            <a:spLocks noGrp="1"/>
          </p:cNvSpPr>
          <p:nvPr>
            <p:ph type="subTitle" idx="1"/>
          </p:nvPr>
        </p:nvSpPr>
        <p:spPr>
          <a:xfrm>
            <a:off x="856384" y="2093500"/>
            <a:ext cx="3527400" cy="79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6" name="Google Shape;306;p24"/>
          <p:cNvSpPr txBox="1">
            <a:spLocks noGrp="1"/>
          </p:cNvSpPr>
          <p:nvPr>
            <p:ph type="subTitle" idx="2"/>
          </p:nvPr>
        </p:nvSpPr>
        <p:spPr>
          <a:xfrm>
            <a:off x="4760199" y="2093500"/>
            <a:ext cx="3527400" cy="79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7" name="Google Shape;307;p24"/>
          <p:cNvSpPr txBox="1">
            <a:spLocks noGrp="1"/>
          </p:cNvSpPr>
          <p:nvPr>
            <p:ph type="subTitle" idx="3"/>
          </p:nvPr>
        </p:nvSpPr>
        <p:spPr>
          <a:xfrm>
            <a:off x="856384" y="3526900"/>
            <a:ext cx="3527400" cy="79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8" name="Google Shape;308;p24"/>
          <p:cNvSpPr txBox="1">
            <a:spLocks noGrp="1"/>
          </p:cNvSpPr>
          <p:nvPr>
            <p:ph type="subTitle" idx="4"/>
          </p:nvPr>
        </p:nvSpPr>
        <p:spPr>
          <a:xfrm>
            <a:off x="4760199" y="3526900"/>
            <a:ext cx="3527400" cy="79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9" name="Google Shape;309;p24"/>
          <p:cNvSpPr txBox="1">
            <a:spLocks noGrp="1"/>
          </p:cNvSpPr>
          <p:nvPr>
            <p:ph type="subTitle" idx="5"/>
          </p:nvPr>
        </p:nvSpPr>
        <p:spPr>
          <a:xfrm>
            <a:off x="856419" y="1698675"/>
            <a:ext cx="3527400" cy="48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310" name="Google Shape;310;p24"/>
          <p:cNvSpPr txBox="1">
            <a:spLocks noGrp="1"/>
          </p:cNvSpPr>
          <p:nvPr>
            <p:ph type="subTitle" idx="6"/>
          </p:nvPr>
        </p:nvSpPr>
        <p:spPr>
          <a:xfrm>
            <a:off x="856419" y="3132075"/>
            <a:ext cx="3527400" cy="48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311" name="Google Shape;311;p24"/>
          <p:cNvSpPr txBox="1">
            <a:spLocks noGrp="1"/>
          </p:cNvSpPr>
          <p:nvPr>
            <p:ph type="subTitle" idx="7"/>
          </p:nvPr>
        </p:nvSpPr>
        <p:spPr>
          <a:xfrm>
            <a:off x="4760216" y="1698675"/>
            <a:ext cx="3527400" cy="48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312" name="Google Shape;312;p24"/>
          <p:cNvSpPr txBox="1">
            <a:spLocks noGrp="1"/>
          </p:cNvSpPr>
          <p:nvPr>
            <p:ph type="subTitle" idx="8"/>
          </p:nvPr>
        </p:nvSpPr>
        <p:spPr>
          <a:xfrm>
            <a:off x="4760216" y="3132075"/>
            <a:ext cx="3527400" cy="48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313" name="Google Shape;313;p24"/>
          <p:cNvGrpSpPr/>
          <p:nvPr/>
        </p:nvGrpSpPr>
        <p:grpSpPr>
          <a:xfrm flipH="1">
            <a:off x="0" y="0"/>
            <a:ext cx="9144000" cy="5150500"/>
            <a:chOff x="0" y="0"/>
            <a:chExt cx="9144000" cy="5150500"/>
          </a:xfrm>
        </p:grpSpPr>
        <p:grpSp>
          <p:nvGrpSpPr>
            <p:cNvPr id="314" name="Google Shape;314;p24"/>
            <p:cNvGrpSpPr/>
            <p:nvPr/>
          </p:nvGrpSpPr>
          <p:grpSpPr>
            <a:xfrm>
              <a:off x="0" y="539500"/>
              <a:ext cx="2787000" cy="4611000"/>
              <a:chOff x="0" y="539500"/>
              <a:chExt cx="2787000" cy="4611000"/>
            </a:xfrm>
          </p:grpSpPr>
          <p:cxnSp>
            <p:nvCxnSpPr>
              <p:cNvPr id="315" name="Google Shape;315;p24"/>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16" name="Google Shape;316;p24"/>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317" name="Google Shape;317;p24"/>
            <p:cNvGrpSpPr/>
            <p:nvPr/>
          </p:nvGrpSpPr>
          <p:grpSpPr>
            <a:xfrm>
              <a:off x="4533000" y="0"/>
              <a:ext cx="4611000" cy="2787000"/>
              <a:chOff x="4533000" y="0"/>
              <a:chExt cx="4611000" cy="2787000"/>
            </a:xfrm>
          </p:grpSpPr>
          <p:cxnSp>
            <p:nvCxnSpPr>
              <p:cNvPr id="318" name="Google Shape;318;p24"/>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19" name="Google Shape;319;p24"/>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grpSp>
        <p:nvGrpSpPr>
          <p:cNvPr id="320" name="Google Shape;320;p24"/>
          <p:cNvGrpSpPr/>
          <p:nvPr/>
        </p:nvGrpSpPr>
        <p:grpSpPr>
          <a:xfrm flipH="1">
            <a:off x="-30921" y="1483284"/>
            <a:ext cx="955569" cy="970125"/>
            <a:chOff x="8219367" y="1483284"/>
            <a:chExt cx="955569" cy="970125"/>
          </a:xfrm>
        </p:grpSpPr>
        <p:sp>
          <p:nvSpPr>
            <p:cNvPr id="321" name="Google Shape;321;p24"/>
            <p:cNvSpPr/>
            <p:nvPr/>
          </p:nvSpPr>
          <p:spPr>
            <a:xfrm rot="2350844">
              <a:off x="8380350" y="1600786"/>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2" name="Google Shape;322;p24"/>
            <p:cNvSpPr/>
            <p:nvPr/>
          </p:nvSpPr>
          <p:spPr>
            <a:xfrm rot="2350844">
              <a:off x="8641086" y="1748564"/>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3" name="Google Shape;323;p24"/>
            <p:cNvSpPr/>
            <p:nvPr/>
          </p:nvSpPr>
          <p:spPr>
            <a:xfrm rot="2350844">
              <a:off x="8614945" y="1797285"/>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4" name="Google Shape;324;p24"/>
            <p:cNvSpPr/>
            <p:nvPr/>
          </p:nvSpPr>
          <p:spPr>
            <a:xfrm rot="2350844">
              <a:off x="8588195" y="1876263"/>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25" name="Google Shape;325;p24"/>
          <p:cNvGrpSpPr/>
          <p:nvPr/>
        </p:nvGrpSpPr>
        <p:grpSpPr>
          <a:xfrm flipH="1">
            <a:off x="8132761" y="4069400"/>
            <a:ext cx="1011249" cy="1069188"/>
            <a:chOff x="4" y="4069400"/>
            <a:chExt cx="1011249" cy="1069188"/>
          </a:xfrm>
        </p:grpSpPr>
        <p:sp>
          <p:nvSpPr>
            <p:cNvPr id="326" name="Google Shape;326;p24"/>
            <p:cNvSpPr/>
            <p:nvPr/>
          </p:nvSpPr>
          <p:spPr>
            <a:xfrm rot="-1314632" flipH="1">
              <a:off x="121803" y="41596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7" name="Google Shape;327;p24"/>
            <p:cNvSpPr/>
            <p:nvPr/>
          </p:nvSpPr>
          <p:spPr>
            <a:xfrm rot="-1314632" flipH="1">
              <a:off x="121803" y="41596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8" name="Google Shape;328;p24"/>
            <p:cNvSpPr/>
            <p:nvPr/>
          </p:nvSpPr>
          <p:spPr>
            <a:xfrm rot="-1314632" flipH="1">
              <a:off x="263376" y="4311799"/>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9" name="Google Shape;329;p24"/>
            <p:cNvSpPr/>
            <p:nvPr/>
          </p:nvSpPr>
          <p:spPr>
            <a:xfrm rot="-1314632" flipH="1">
              <a:off x="574198" y="446718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0" name="Google Shape;330;p24"/>
            <p:cNvSpPr/>
            <p:nvPr/>
          </p:nvSpPr>
          <p:spPr>
            <a:xfrm rot="-1314632" flipH="1">
              <a:off x="377756" y="4490042"/>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1" name="Google Shape;331;p24"/>
            <p:cNvSpPr/>
            <p:nvPr/>
          </p:nvSpPr>
          <p:spPr>
            <a:xfrm rot="-1314632" flipH="1">
              <a:off x="379853" y="4573401"/>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32"/>
        <p:cNvGrpSpPr/>
        <p:nvPr/>
      </p:nvGrpSpPr>
      <p:grpSpPr>
        <a:xfrm>
          <a:off x="0" y="0"/>
          <a:ext cx="0" cy="0"/>
          <a:chOff x="0" y="0"/>
          <a:chExt cx="0" cy="0"/>
        </a:xfrm>
      </p:grpSpPr>
      <p:sp>
        <p:nvSpPr>
          <p:cNvPr id="333" name="Google Shape;333;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4" name="Google Shape;334;p25"/>
          <p:cNvSpPr txBox="1">
            <a:spLocks noGrp="1"/>
          </p:cNvSpPr>
          <p:nvPr>
            <p:ph type="subTitle" idx="1"/>
          </p:nvPr>
        </p:nvSpPr>
        <p:spPr>
          <a:xfrm>
            <a:off x="1114552" y="217107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35" name="Google Shape;335;p25"/>
          <p:cNvSpPr txBox="1">
            <a:spLocks noGrp="1"/>
          </p:cNvSpPr>
          <p:nvPr>
            <p:ph type="subTitle" idx="2"/>
          </p:nvPr>
        </p:nvSpPr>
        <p:spPr>
          <a:xfrm>
            <a:off x="3584400" y="217107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36" name="Google Shape;336;p25"/>
          <p:cNvSpPr txBox="1">
            <a:spLocks noGrp="1"/>
          </p:cNvSpPr>
          <p:nvPr>
            <p:ph type="subTitle" idx="3"/>
          </p:nvPr>
        </p:nvSpPr>
        <p:spPr>
          <a:xfrm>
            <a:off x="1114552" y="375687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37" name="Google Shape;337;p25"/>
          <p:cNvSpPr txBox="1">
            <a:spLocks noGrp="1"/>
          </p:cNvSpPr>
          <p:nvPr>
            <p:ph type="subTitle" idx="4"/>
          </p:nvPr>
        </p:nvSpPr>
        <p:spPr>
          <a:xfrm>
            <a:off x="3584400" y="375687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38" name="Google Shape;338;p25"/>
          <p:cNvSpPr txBox="1">
            <a:spLocks noGrp="1"/>
          </p:cNvSpPr>
          <p:nvPr>
            <p:ph type="subTitle" idx="5"/>
          </p:nvPr>
        </p:nvSpPr>
        <p:spPr>
          <a:xfrm>
            <a:off x="6054248" y="217107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39" name="Google Shape;339;p25"/>
          <p:cNvSpPr txBox="1">
            <a:spLocks noGrp="1"/>
          </p:cNvSpPr>
          <p:nvPr>
            <p:ph type="subTitle" idx="6"/>
          </p:nvPr>
        </p:nvSpPr>
        <p:spPr>
          <a:xfrm>
            <a:off x="6054248" y="375687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0" name="Google Shape;340;p25"/>
          <p:cNvSpPr txBox="1">
            <a:spLocks noGrp="1"/>
          </p:cNvSpPr>
          <p:nvPr>
            <p:ph type="subTitle" idx="7"/>
          </p:nvPr>
        </p:nvSpPr>
        <p:spPr>
          <a:xfrm>
            <a:off x="1113052" y="1841502"/>
            <a:ext cx="1978200" cy="44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341" name="Google Shape;341;p25"/>
          <p:cNvSpPr txBox="1">
            <a:spLocks noGrp="1"/>
          </p:cNvSpPr>
          <p:nvPr>
            <p:ph type="subTitle" idx="8"/>
          </p:nvPr>
        </p:nvSpPr>
        <p:spPr>
          <a:xfrm>
            <a:off x="3582900" y="1841502"/>
            <a:ext cx="1978200" cy="44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342" name="Google Shape;342;p25"/>
          <p:cNvSpPr txBox="1">
            <a:spLocks noGrp="1"/>
          </p:cNvSpPr>
          <p:nvPr>
            <p:ph type="subTitle" idx="9"/>
          </p:nvPr>
        </p:nvSpPr>
        <p:spPr>
          <a:xfrm>
            <a:off x="6052748" y="1841502"/>
            <a:ext cx="1978200" cy="44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343" name="Google Shape;343;p25"/>
          <p:cNvSpPr txBox="1">
            <a:spLocks noGrp="1"/>
          </p:cNvSpPr>
          <p:nvPr>
            <p:ph type="subTitle" idx="13"/>
          </p:nvPr>
        </p:nvSpPr>
        <p:spPr>
          <a:xfrm>
            <a:off x="1113052" y="3426075"/>
            <a:ext cx="1978200" cy="44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344" name="Google Shape;344;p25"/>
          <p:cNvSpPr txBox="1">
            <a:spLocks noGrp="1"/>
          </p:cNvSpPr>
          <p:nvPr>
            <p:ph type="subTitle" idx="14"/>
          </p:nvPr>
        </p:nvSpPr>
        <p:spPr>
          <a:xfrm>
            <a:off x="3582900" y="3426075"/>
            <a:ext cx="1978200" cy="44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345" name="Google Shape;345;p25"/>
          <p:cNvSpPr txBox="1">
            <a:spLocks noGrp="1"/>
          </p:cNvSpPr>
          <p:nvPr>
            <p:ph type="subTitle" idx="15"/>
          </p:nvPr>
        </p:nvSpPr>
        <p:spPr>
          <a:xfrm>
            <a:off x="6052748" y="3426075"/>
            <a:ext cx="1978200" cy="44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346" name="Google Shape;346;p25"/>
          <p:cNvGrpSpPr/>
          <p:nvPr/>
        </p:nvGrpSpPr>
        <p:grpSpPr>
          <a:xfrm>
            <a:off x="0" y="0"/>
            <a:ext cx="9144000" cy="5150500"/>
            <a:chOff x="0" y="0"/>
            <a:chExt cx="9144000" cy="5150500"/>
          </a:xfrm>
        </p:grpSpPr>
        <p:grpSp>
          <p:nvGrpSpPr>
            <p:cNvPr id="347" name="Google Shape;347;p25"/>
            <p:cNvGrpSpPr/>
            <p:nvPr/>
          </p:nvGrpSpPr>
          <p:grpSpPr>
            <a:xfrm>
              <a:off x="0" y="539500"/>
              <a:ext cx="2787000" cy="4611000"/>
              <a:chOff x="0" y="539500"/>
              <a:chExt cx="2787000" cy="4611000"/>
            </a:xfrm>
          </p:grpSpPr>
          <p:cxnSp>
            <p:nvCxnSpPr>
              <p:cNvPr id="348" name="Google Shape;348;p25"/>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49" name="Google Shape;349;p25"/>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350" name="Google Shape;350;p25"/>
            <p:cNvGrpSpPr/>
            <p:nvPr/>
          </p:nvGrpSpPr>
          <p:grpSpPr>
            <a:xfrm>
              <a:off x="4533000" y="0"/>
              <a:ext cx="4611000" cy="2787000"/>
              <a:chOff x="4533000" y="0"/>
              <a:chExt cx="4611000" cy="2787000"/>
            </a:xfrm>
          </p:grpSpPr>
          <p:cxnSp>
            <p:nvCxnSpPr>
              <p:cNvPr id="351" name="Google Shape;351;p25"/>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52" name="Google Shape;352;p25"/>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grpSp>
        <p:nvGrpSpPr>
          <p:cNvPr id="353" name="Google Shape;353;p25"/>
          <p:cNvGrpSpPr/>
          <p:nvPr/>
        </p:nvGrpSpPr>
        <p:grpSpPr>
          <a:xfrm>
            <a:off x="8108404" y="3967067"/>
            <a:ext cx="1011249" cy="1069188"/>
            <a:chOff x="4" y="800100"/>
            <a:chExt cx="1011249" cy="1069188"/>
          </a:xfrm>
        </p:grpSpPr>
        <p:sp>
          <p:nvSpPr>
            <p:cNvPr id="354" name="Google Shape;354;p25"/>
            <p:cNvSpPr/>
            <p:nvPr/>
          </p:nvSpPr>
          <p:spPr>
            <a:xfrm rot="-1314632" flipH="1">
              <a:off x="121803" y="8903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 name="Google Shape;355;p25"/>
            <p:cNvSpPr/>
            <p:nvPr/>
          </p:nvSpPr>
          <p:spPr>
            <a:xfrm rot="-1314632" flipH="1">
              <a:off x="121803" y="8903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6" name="Google Shape;356;p25"/>
            <p:cNvSpPr/>
            <p:nvPr/>
          </p:nvSpPr>
          <p:spPr>
            <a:xfrm rot="-1314632" flipH="1">
              <a:off x="263376" y="1042499"/>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7" name="Google Shape;357;p25"/>
            <p:cNvSpPr/>
            <p:nvPr/>
          </p:nvSpPr>
          <p:spPr>
            <a:xfrm rot="-1314632" flipH="1">
              <a:off x="377756" y="1220742"/>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8" name="Google Shape;358;p25"/>
            <p:cNvSpPr/>
            <p:nvPr/>
          </p:nvSpPr>
          <p:spPr>
            <a:xfrm rot="-1314632" flipH="1">
              <a:off x="379853" y="1304101"/>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59"/>
        <p:cNvGrpSpPr/>
        <p:nvPr/>
      </p:nvGrpSpPr>
      <p:grpSpPr>
        <a:xfrm>
          <a:off x="0" y="0"/>
          <a:ext cx="0" cy="0"/>
          <a:chOff x="0" y="0"/>
          <a:chExt cx="0" cy="0"/>
        </a:xfrm>
      </p:grpSpPr>
      <p:sp>
        <p:nvSpPr>
          <p:cNvPr id="360" name="Google Shape;360;p26"/>
          <p:cNvSpPr txBox="1">
            <a:spLocks noGrp="1"/>
          </p:cNvSpPr>
          <p:nvPr>
            <p:ph type="title" hasCustomPrompt="1"/>
          </p:nvPr>
        </p:nvSpPr>
        <p:spPr>
          <a:xfrm>
            <a:off x="2223600" y="744272"/>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61" name="Google Shape;361;p26"/>
          <p:cNvSpPr txBox="1">
            <a:spLocks noGrp="1"/>
          </p:cNvSpPr>
          <p:nvPr>
            <p:ph type="subTitle" idx="1"/>
          </p:nvPr>
        </p:nvSpPr>
        <p:spPr>
          <a:xfrm>
            <a:off x="2223600" y="1426073"/>
            <a:ext cx="4696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62" name="Google Shape;362;p26"/>
          <p:cNvSpPr txBox="1">
            <a:spLocks noGrp="1"/>
          </p:cNvSpPr>
          <p:nvPr>
            <p:ph type="title" idx="2" hasCustomPrompt="1"/>
          </p:nvPr>
        </p:nvSpPr>
        <p:spPr>
          <a:xfrm>
            <a:off x="2223600" y="2041978"/>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63" name="Google Shape;363;p26"/>
          <p:cNvSpPr txBox="1">
            <a:spLocks noGrp="1"/>
          </p:cNvSpPr>
          <p:nvPr>
            <p:ph type="subTitle" idx="3"/>
          </p:nvPr>
        </p:nvSpPr>
        <p:spPr>
          <a:xfrm>
            <a:off x="2223600" y="2726350"/>
            <a:ext cx="4696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64" name="Google Shape;364;p26"/>
          <p:cNvSpPr txBox="1">
            <a:spLocks noGrp="1"/>
          </p:cNvSpPr>
          <p:nvPr>
            <p:ph type="title" idx="4" hasCustomPrompt="1"/>
          </p:nvPr>
        </p:nvSpPr>
        <p:spPr>
          <a:xfrm>
            <a:off x="2223600" y="3339685"/>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65" name="Google Shape;365;p26"/>
          <p:cNvSpPr txBox="1">
            <a:spLocks noGrp="1"/>
          </p:cNvSpPr>
          <p:nvPr>
            <p:ph type="subTitle" idx="5"/>
          </p:nvPr>
        </p:nvSpPr>
        <p:spPr>
          <a:xfrm>
            <a:off x="2223600" y="4026628"/>
            <a:ext cx="4696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366" name="Google Shape;366;p26"/>
          <p:cNvGrpSpPr/>
          <p:nvPr/>
        </p:nvGrpSpPr>
        <p:grpSpPr>
          <a:xfrm>
            <a:off x="0" y="0"/>
            <a:ext cx="9144000" cy="5150500"/>
            <a:chOff x="0" y="0"/>
            <a:chExt cx="9144000" cy="5150500"/>
          </a:xfrm>
        </p:grpSpPr>
        <p:grpSp>
          <p:nvGrpSpPr>
            <p:cNvPr id="367" name="Google Shape;367;p26"/>
            <p:cNvGrpSpPr/>
            <p:nvPr/>
          </p:nvGrpSpPr>
          <p:grpSpPr>
            <a:xfrm>
              <a:off x="0" y="539500"/>
              <a:ext cx="2787000" cy="4611000"/>
              <a:chOff x="0" y="539500"/>
              <a:chExt cx="2787000" cy="4611000"/>
            </a:xfrm>
          </p:grpSpPr>
          <p:cxnSp>
            <p:nvCxnSpPr>
              <p:cNvPr id="368" name="Google Shape;368;p26"/>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69" name="Google Shape;369;p26"/>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370" name="Google Shape;370;p26"/>
            <p:cNvGrpSpPr/>
            <p:nvPr/>
          </p:nvGrpSpPr>
          <p:grpSpPr>
            <a:xfrm>
              <a:off x="4533000" y="0"/>
              <a:ext cx="4611000" cy="2787000"/>
              <a:chOff x="4533000" y="0"/>
              <a:chExt cx="4611000" cy="2787000"/>
            </a:xfrm>
          </p:grpSpPr>
          <p:cxnSp>
            <p:nvCxnSpPr>
              <p:cNvPr id="371" name="Google Shape;371;p26"/>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72" name="Google Shape;372;p26"/>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73"/>
        <p:cNvGrpSpPr/>
        <p:nvPr/>
      </p:nvGrpSpPr>
      <p:grpSpPr>
        <a:xfrm>
          <a:off x="0" y="0"/>
          <a:ext cx="0" cy="0"/>
          <a:chOff x="0" y="0"/>
          <a:chExt cx="0" cy="0"/>
        </a:xfrm>
      </p:grpSpPr>
      <p:sp>
        <p:nvSpPr>
          <p:cNvPr id="374" name="Google Shape;374;p27"/>
          <p:cNvSpPr txBox="1">
            <a:spLocks noGrp="1"/>
          </p:cNvSpPr>
          <p:nvPr>
            <p:ph type="title"/>
          </p:nvPr>
        </p:nvSpPr>
        <p:spPr>
          <a:xfrm>
            <a:off x="2267400" y="539500"/>
            <a:ext cx="4609200" cy="122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7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5" name="Google Shape;375;p27"/>
          <p:cNvSpPr txBox="1">
            <a:spLocks noGrp="1"/>
          </p:cNvSpPr>
          <p:nvPr>
            <p:ph type="subTitle" idx="1"/>
          </p:nvPr>
        </p:nvSpPr>
        <p:spPr>
          <a:xfrm>
            <a:off x="2267400" y="2674899"/>
            <a:ext cx="46092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6" name="Google Shape;376;p27"/>
          <p:cNvSpPr txBox="1"/>
          <p:nvPr/>
        </p:nvSpPr>
        <p:spPr>
          <a:xfrm>
            <a:off x="2267350" y="3733604"/>
            <a:ext cx="4609200" cy="556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b="1">
                <a:solidFill>
                  <a:schemeClr val="dk1"/>
                </a:solidFill>
                <a:latin typeface="Barlow"/>
                <a:ea typeface="Barlow"/>
                <a:cs typeface="Barlow"/>
                <a:sym typeface="Barlow"/>
              </a:rPr>
              <a:t>CREDITS:</a:t>
            </a:r>
            <a:r>
              <a:rPr lang="en" sz="1200">
                <a:solidFill>
                  <a:schemeClr val="dk1"/>
                </a:solidFill>
                <a:latin typeface="Barlow"/>
                <a:ea typeface="Barlow"/>
                <a:cs typeface="Barlow"/>
                <a:sym typeface="Barlow"/>
              </a:rPr>
              <a:t> This presentation template was created by </a:t>
            </a:r>
            <a:r>
              <a:rPr lang="en" sz="1200" b="1" u="sng">
                <a:solidFill>
                  <a:schemeClr val="dk1"/>
                </a:solid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200">
                <a:solidFill>
                  <a:schemeClr val="dk1"/>
                </a:solidFill>
                <a:latin typeface="Barlow"/>
                <a:ea typeface="Barlow"/>
                <a:cs typeface="Barlow"/>
                <a:sym typeface="Barlow"/>
              </a:rPr>
              <a:t>, and includes icons by </a:t>
            </a:r>
            <a:r>
              <a:rPr lang="en" sz="12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200">
                <a:solidFill>
                  <a:schemeClr val="dk1"/>
                </a:solidFill>
                <a:latin typeface="Barlow"/>
                <a:ea typeface="Barlow"/>
                <a:cs typeface="Barlow"/>
                <a:sym typeface="Barlow"/>
              </a:rPr>
              <a:t>, and infographics &amp; images by </a:t>
            </a:r>
            <a:r>
              <a:rPr lang="en" sz="12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Barlow"/>
                <a:ea typeface="Barlow"/>
                <a:cs typeface="Barlow"/>
                <a:sym typeface="Barlow"/>
              </a:rPr>
              <a:t> </a:t>
            </a:r>
            <a:endParaRPr sz="1200" b="1" u="sng">
              <a:solidFill>
                <a:schemeClr val="dk1"/>
              </a:solidFill>
              <a:latin typeface="Barlow"/>
              <a:ea typeface="Barlow"/>
              <a:cs typeface="Barlow"/>
              <a:sym typeface="Barlow"/>
            </a:endParaRPr>
          </a:p>
        </p:txBody>
      </p:sp>
      <p:grpSp>
        <p:nvGrpSpPr>
          <p:cNvPr id="377" name="Google Shape;377;p27"/>
          <p:cNvGrpSpPr/>
          <p:nvPr/>
        </p:nvGrpSpPr>
        <p:grpSpPr>
          <a:xfrm rot="10800000" flipH="1">
            <a:off x="0" y="0"/>
            <a:ext cx="9144000" cy="5150500"/>
            <a:chOff x="0" y="0"/>
            <a:chExt cx="9144000" cy="5150500"/>
          </a:xfrm>
        </p:grpSpPr>
        <p:grpSp>
          <p:nvGrpSpPr>
            <p:cNvPr id="378" name="Google Shape;378;p27"/>
            <p:cNvGrpSpPr/>
            <p:nvPr/>
          </p:nvGrpSpPr>
          <p:grpSpPr>
            <a:xfrm>
              <a:off x="0" y="539500"/>
              <a:ext cx="2787000" cy="4611000"/>
              <a:chOff x="0" y="539500"/>
              <a:chExt cx="2787000" cy="4611000"/>
            </a:xfrm>
          </p:grpSpPr>
          <p:cxnSp>
            <p:nvCxnSpPr>
              <p:cNvPr id="379" name="Google Shape;379;p27"/>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80" name="Google Shape;380;p27"/>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381" name="Google Shape;381;p27"/>
            <p:cNvGrpSpPr/>
            <p:nvPr/>
          </p:nvGrpSpPr>
          <p:grpSpPr>
            <a:xfrm>
              <a:off x="4533000" y="0"/>
              <a:ext cx="4611000" cy="2787000"/>
              <a:chOff x="4533000" y="0"/>
              <a:chExt cx="4611000" cy="2787000"/>
            </a:xfrm>
          </p:grpSpPr>
          <p:cxnSp>
            <p:nvCxnSpPr>
              <p:cNvPr id="382" name="Google Shape;382;p27"/>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83" name="Google Shape;383;p27"/>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84"/>
        <p:cNvGrpSpPr/>
        <p:nvPr/>
      </p:nvGrpSpPr>
      <p:grpSpPr>
        <a:xfrm>
          <a:off x="0" y="0"/>
          <a:ext cx="0" cy="0"/>
          <a:chOff x="0" y="0"/>
          <a:chExt cx="0" cy="0"/>
        </a:xfrm>
      </p:grpSpPr>
      <p:grpSp>
        <p:nvGrpSpPr>
          <p:cNvPr id="385" name="Google Shape;385;p28"/>
          <p:cNvGrpSpPr/>
          <p:nvPr/>
        </p:nvGrpSpPr>
        <p:grpSpPr>
          <a:xfrm flipH="1">
            <a:off x="0" y="0"/>
            <a:ext cx="9144000" cy="5150500"/>
            <a:chOff x="0" y="0"/>
            <a:chExt cx="9144000" cy="5150500"/>
          </a:xfrm>
        </p:grpSpPr>
        <p:grpSp>
          <p:nvGrpSpPr>
            <p:cNvPr id="386" name="Google Shape;386;p28"/>
            <p:cNvGrpSpPr/>
            <p:nvPr/>
          </p:nvGrpSpPr>
          <p:grpSpPr>
            <a:xfrm>
              <a:off x="0" y="539500"/>
              <a:ext cx="2787000" cy="4611000"/>
              <a:chOff x="0" y="539500"/>
              <a:chExt cx="2787000" cy="4611000"/>
            </a:xfrm>
          </p:grpSpPr>
          <p:cxnSp>
            <p:nvCxnSpPr>
              <p:cNvPr id="387" name="Google Shape;387;p28"/>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88" name="Google Shape;388;p28"/>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389" name="Google Shape;389;p28"/>
            <p:cNvGrpSpPr/>
            <p:nvPr/>
          </p:nvGrpSpPr>
          <p:grpSpPr>
            <a:xfrm>
              <a:off x="4533000" y="0"/>
              <a:ext cx="4611000" cy="2787000"/>
              <a:chOff x="4533000" y="0"/>
              <a:chExt cx="4611000" cy="2787000"/>
            </a:xfrm>
          </p:grpSpPr>
          <p:cxnSp>
            <p:nvCxnSpPr>
              <p:cNvPr id="390" name="Google Shape;390;p28"/>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91" name="Google Shape;391;p28"/>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92"/>
        <p:cNvGrpSpPr/>
        <p:nvPr/>
      </p:nvGrpSpPr>
      <p:grpSpPr>
        <a:xfrm>
          <a:off x="0" y="0"/>
          <a:ext cx="0" cy="0"/>
          <a:chOff x="0" y="0"/>
          <a:chExt cx="0" cy="0"/>
        </a:xfrm>
      </p:grpSpPr>
      <p:grpSp>
        <p:nvGrpSpPr>
          <p:cNvPr id="393" name="Google Shape;393;p29"/>
          <p:cNvGrpSpPr/>
          <p:nvPr/>
        </p:nvGrpSpPr>
        <p:grpSpPr>
          <a:xfrm rot="10800000">
            <a:off x="0" y="0"/>
            <a:ext cx="9144000" cy="5150500"/>
            <a:chOff x="0" y="0"/>
            <a:chExt cx="9144000" cy="5150500"/>
          </a:xfrm>
        </p:grpSpPr>
        <p:grpSp>
          <p:nvGrpSpPr>
            <p:cNvPr id="394" name="Google Shape;394;p29"/>
            <p:cNvGrpSpPr/>
            <p:nvPr/>
          </p:nvGrpSpPr>
          <p:grpSpPr>
            <a:xfrm>
              <a:off x="0" y="539500"/>
              <a:ext cx="2787000" cy="4611000"/>
              <a:chOff x="0" y="539500"/>
              <a:chExt cx="2787000" cy="4611000"/>
            </a:xfrm>
          </p:grpSpPr>
          <p:cxnSp>
            <p:nvCxnSpPr>
              <p:cNvPr id="395" name="Google Shape;395;p29"/>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96" name="Google Shape;396;p29"/>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397" name="Google Shape;397;p29"/>
            <p:cNvGrpSpPr/>
            <p:nvPr/>
          </p:nvGrpSpPr>
          <p:grpSpPr>
            <a:xfrm>
              <a:off x="4533000" y="0"/>
              <a:ext cx="4611000" cy="2787000"/>
              <a:chOff x="4533000" y="0"/>
              <a:chExt cx="4611000" cy="2787000"/>
            </a:xfrm>
          </p:grpSpPr>
          <p:cxnSp>
            <p:nvCxnSpPr>
              <p:cNvPr id="398" name="Google Shape;398;p29"/>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99" name="Google Shape;399;p29"/>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0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 name="Google Shape;31;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32" name="Google Shape;32;p4"/>
          <p:cNvGrpSpPr/>
          <p:nvPr/>
        </p:nvGrpSpPr>
        <p:grpSpPr>
          <a:xfrm flipH="1">
            <a:off x="0" y="0"/>
            <a:ext cx="9144000" cy="5150500"/>
            <a:chOff x="0" y="0"/>
            <a:chExt cx="9144000" cy="5150500"/>
          </a:xfrm>
        </p:grpSpPr>
        <p:grpSp>
          <p:nvGrpSpPr>
            <p:cNvPr id="33" name="Google Shape;33;p4"/>
            <p:cNvGrpSpPr/>
            <p:nvPr/>
          </p:nvGrpSpPr>
          <p:grpSpPr>
            <a:xfrm>
              <a:off x="0" y="539500"/>
              <a:ext cx="2787000" cy="4611000"/>
              <a:chOff x="0" y="539500"/>
              <a:chExt cx="2787000" cy="4611000"/>
            </a:xfrm>
          </p:grpSpPr>
          <p:cxnSp>
            <p:nvCxnSpPr>
              <p:cNvPr id="34" name="Google Shape;34;p4"/>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5" name="Google Shape;35;p4"/>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36" name="Google Shape;36;p4"/>
            <p:cNvGrpSpPr/>
            <p:nvPr/>
          </p:nvGrpSpPr>
          <p:grpSpPr>
            <a:xfrm>
              <a:off x="4533000" y="0"/>
              <a:ext cx="4611000" cy="2787000"/>
              <a:chOff x="4533000" y="0"/>
              <a:chExt cx="4611000" cy="2787000"/>
            </a:xfrm>
          </p:grpSpPr>
          <p:cxnSp>
            <p:nvCxnSpPr>
              <p:cNvPr id="37" name="Google Shape;37;p4"/>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38" name="Google Shape;38;p4"/>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grpSp>
        <p:nvGrpSpPr>
          <p:cNvPr id="39" name="Google Shape;39;p4"/>
          <p:cNvGrpSpPr/>
          <p:nvPr/>
        </p:nvGrpSpPr>
        <p:grpSpPr>
          <a:xfrm>
            <a:off x="-76196" y="4069400"/>
            <a:ext cx="1011249" cy="1069188"/>
            <a:chOff x="4" y="4069400"/>
            <a:chExt cx="1011249" cy="1069188"/>
          </a:xfrm>
        </p:grpSpPr>
        <p:sp>
          <p:nvSpPr>
            <p:cNvPr id="40" name="Google Shape;40;p4"/>
            <p:cNvSpPr/>
            <p:nvPr/>
          </p:nvSpPr>
          <p:spPr>
            <a:xfrm rot="-1314632" flipH="1">
              <a:off x="121803" y="41596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 name="Google Shape;41;p4"/>
            <p:cNvSpPr/>
            <p:nvPr/>
          </p:nvSpPr>
          <p:spPr>
            <a:xfrm rot="-1314632" flipH="1">
              <a:off x="121803" y="41596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 name="Google Shape;42;p4"/>
            <p:cNvSpPr/>
            <p:nvPr/>
          </p:nvSpPr>
          <p:spPr>
            <a:xfrm rot="-1314632" flipH="1">
              <a:off x="263376" y="4311799"/>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 name="Google Shape;43;p4"/>
            <p:cNvSpPr/>
            <p:nvPr/>
          </p:nvSpPr>
          <p:spPr>
            <a:xfrm rot="-1314632" flipH="1">
              <a:off x="574198" y="446718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4" name="Google Shape;44;p4"/>
            <p:cNvSpPr/>
            <p:nvPr/>
          </p:nvSpPr>
          <p:spPr>
            <a:xfrm rot="-1314632" flipH="1">
              <a:off x="377756" y="4490042"/>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 name="Google Shape;45;p4"/>
            <p:cNvSpPr/>
            <p:nvPr/>
          </p:nvSpPr>
          <p:spPr>
            <a:xfrm rot="-1314632" flipH="1">
              <a:off x="379853" y="4573401"/>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04"/>
        <p:cNvGrpSpPr/>
        <p:nvPr/>
      </p:nvGrpSpPr>
      <p:grpSpPr>
        <a:xfrm>
          <a:off x="0" y="0"/>
          <a:ext cx="0" cy="0"/>
          <a:chOff x="0" y="0"/>
          <a:chExt cx="0" cy="0"/>
        </a:xfrm>
      </p:grpSpPr>
      <p:sp>
        <p:nvSpPr>
          <p:cNvPr id="405" name="Google Shape;405;p3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6"/>
        <p:cNvGrpSpPr/>
        <p:nvPr/>
      </p:nvGrpSpPr>
      <p:grpSpPr>
        <a:xfrm>
          <a:off x="0" y="0"/>
          <a:ext cx="0" cy="0"/>
          <a:chOff x="0" y="0"/>
          <a:chExt cx="0" cy="0"/>
        </a:xfrm>
      </p:grpSpPr>
      <p:sp>
        <p:nvSpPr>
          <p:cNvPr id="47" name="Google Shape;4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 name="Google Shape;48;p5"/>
          <p:cNvSpPr txBox="1">
            <a:spLocks noGrp="1"/>
          </p:cNvSpPr>
          <p:nvPr>
            <p:ph type="subTitle" idx="1"/>
          </p:nvPr>
        </p:nvSpPr>
        <p:spPr>
          <a:xfrm>
            <a:off x="5197427" y="3878899"/>
            <a:ext cx="2221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 name="Google Shape;49;p5"/>
          <p:cNvSpPr txBox="1">
            <a:spLocks noGrp="1"/>
          </p:cNvSpPr>
          <p:nvPr>
            <p:ph type="subTitle" idx="2"/>
          </p:nvPr>
        </p:nvSpPr>
        <p:spPr>
          <a:xfrm>
            <a:off x="1725373" y="3878899"/>
            <a:ext cx="2221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0" name="Google Shape;50;p5"/>
          <p:cNvSpPr txBox="1">
            <a:spLocks noGrp="1"/>
          </p:cNvSpPr>
          <p:nvPr>
            <p:ph type="subTitle" idx="3"/>
          </p:nvPr>
        </p:nvSpPr>
        <p:spPr>
          <a:xfrm>
            <a:off x="5197427" y="3509450"/>
            <a:ext cx="2221200" cy="456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51" name="Google Shape;51;p5"/>
          <p:cNvSpPr txBox="1">
            <a:spLocks noGrp="1"/>
          </p:cNvSpPr>
          <p:nvPr>
            <p:ph type="subTitle" idx="4"/>
          </p:nvPr>
        </p:nvSpPr>
        <p:spPr>
          <a:xfrm>
            <a:off x="1725373" y="3509450"/>
            <a:ext cx="2221200" cy="456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2200">
                <a:solidFill>
                  <a:schemeClr val="dk1"/>
                </a:solidFill>
                <a:latin typeface="Raleway SemiBold"/>
                <a:ea typeface="Raleway SemiBold"/>
                <a:cs typeface="Raleway SemiBold"/>
                <a:sym typeface="Raleway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52" name="Google Shape;52;p5"/>
          <p:cNvGrpSpPr/>
          <p:nvPr/>
        </p:nvGrpSpPr>
        <p:grpSpPr>
          <a:xfrm>
            <a:off x="0" y="0"/>
            <a:ext cx="9144000" cy="5150500"/>
            <a:chOff x="0" y="0"/>
            <a:chExt cx="9144000" cy="5150500"/>
          </a:xfrm>
        </p:grpSpPr>
        <p:grpSp>
          <p:nvGrpSpPr>
            <p:cNvPr id="53" name="Google Shape;53;p5"/>
            <p:cNvGrpSpPr/>
            <p:nvPr/>
          </p:nvGrpSpPr>
          <p:grpSpPr>
            <a:xfrm>
              <a:off x="0" y="539500"/>
              <a:ext cx="2787000" cy="4611000"/>
              <a:chOff x="0" y="539500"/>
              <a:chExt cx="2787000" cy="4611000"/>
            </a:xfrm>
          </p:grpSpPr>
          <p:cxnSp>
            <p:nvCxnSpPr>
              <p:cNvPr id="54" name="Google Shape;54;p5"/>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55" name="Google Shape;55;p5"/>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56" name="Google Shape;56;p5"/>
            <p:cNvGrpSpPr/>
            <p:nvPr/>
          </p:nvGrpSpPr>
          <p:grpSpPr>
            <a:xfrm>
              <a:off x="4533000" y="0"/>
              <a:ext cx="4611000" cy="2787000"/>
              <a:chOff x="4533000" y="0"/>
              <a:chExt cx="4611000" cy="2787000"/>
            </a:xfrm>
          </p:grpSpPr>
          <p:cxnSp>
            <p:nvCxnSpPr>
              <p:cNvPr id="57" name="Google Shape;57;p5"/>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58" name="Google Shape;58;p5"/>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grpSp>
        <p:nvGrpSpPr>
          <p:cNvPr id="59" name="Google Shape;59;p5"/>
          <p:cNvGrpSpPr/>
          <p:nvPr/>
        </p:nvGrpSpPr>
        <p:grpSpPr>
          <a:xfrm>
            <a:off x="8108404" y="3967067"/>
            <a:ext cx="1011249" cy="1069188"/>
            <a:chOff x="4" y="800100"/>
            <a:chExt cx="1011249" cy="1069188"/>
          </a:xfrm>
        </p:grpSpPr>
        <p:sp>
          <p:nvSpPr>
            <p:cNvPr id="60" name="Google Shape;60;p5"/>
            <p:cNvSpPr/>
            <p:nvPr/>
          </p:nvSpPr>
          <p:spPr>
            <a:xfrm rot="-1314632" flipH="1">
              <a:off x="121803" y="8903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 name="Google Shape;61;p5"/>
            <p:cNvSpPr/>
            <p:nvPr/>
          </p:nvSpPr>
          <p:spPr>
            <a:xfrm rot="-1314632" flipH="1">
              <a:off x="121803" y="8903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 name="Google Shape;62;p5"/>
            <p:cNvSpPr/>
            <p:nvPr/>
          </p:nvSpPr>
          <p:spPr>
            <a:xfrm rot="-1314632" flipH="1">
              <a:off x="263376" y="1042499"/>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 name="Google Shape;63;p5"/>
            <p:cNvSpPr/>
            <p:nvPr/>
          </p:nvSpPr>
          <p:spPr>
            <a:xfrm rot="-1314632" flipH="1">
              <a:off x="377756" y="1220742"/>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 name="Google Shape;64;p5"/>
            <p:cNvSpPr/>
            <p:nvPr/>
          </p:nvSpPr>
          <p:spPr>
            <a:xfrm rot="-1314632" flipH="1">
              <a:off x="379853" y="1304101"/>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sp>
        <p:nvSpPr>
          <p:cNvPr id="66" name="Google Shape;6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7" name="Google Shape;67;p6"/>
          <p:cNvGrpSpPr/>
          <p:nvPr/>
        </p:nvGrpSpPr>
        <p:grpSpPr>
          <a:xfrm flipH="1">
            <a:off x="0" y="0"/>
            <a:ext cx="9144000" cy="5150500"/>
            <a:chOff x="0" y="0"/>
            <a:chExt cx="9144000" cy="5150500"/>
          </a:xfrm>
        </p:grpSpPr>
        <p:grpSp>
          <p:nvGrpSpPr>
            <p:cNvPr id="68" name="Google Shape;68;p6"/>
            <p:cNvGrpSpPr/>
            <p:nvPr/>
          </p:nvGrpSpPr>
          <p:grpSpPr>
            <a:xfrm>
              <a:off x="0" y="539500"/>
              <a:ext cx="2787000" cy="4611000"/>
              <a:chOff x="0" y="539500"/>
              <a:chExt cx="2787000" cy="4611000"/>
            </a:xfrm>
          </p:grpSpPr>
          <p:cxnSp>
            <p:nvCxnSpPr>
              <p:cNvPr id="69" name="Google Shape;69;p6"/>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70" name="Google Shape;70;p6"/>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71" name="Google Shape;71;p6"/>
            <p:cNvGrpSpPr/>
            <p:nvPr/>
          </p:nvGrpSpPr>
          <p:grpSpPr>
            <a:xfrm>
              <a:off x="4533000" y="0"/>
              <a:ext cx="4611000" cy="2787000"/>
              <a:chOff x="4533000" y="0"/>
              <a:chExt cx="4611000" cy="2787000"/>
            </a:xfrm>
          </p:grpSpPr>
          <p:cxnSp>
            <p:nvCxnSpPr>
              <p:cNvPr id="72" name="Google Shape;72;p6"/>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73" name="Google Shape;73;p6"/>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grpSp>
        <p:nvGrpSpPr>
          <p:cNvPr id="74" name="Google Shape;74;p6"/>
          <p:cNvGrpSpPr/>
          <p:nvPr/>
        </p:nvGrpSpPr>
        <p:grpSpPr>
          <a:xfrm>
            <a:off x="-76196" y="4069400"/>
            <a:ext cx="1011249" cy="1069188"/>
            <a:chOff x="4" y="4069400"/>
            <a:chExt cx="1011249" cy="1069188"/>
          </a:xfrm>
        </p:grpSpPr>
        <p:sp>
          <p:nvSpPr>
            <p:cNvPr id="75" name="Google Shape;75;p6"/>
            <p:cNvSpPr/>
            <p:nvPr/>
          </p:nvSpPr>
          <p:spPr>
            <a:xfrm rot="-1314632" flipH="1">
              <a:off x="121803" y="41596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 name="Google Shape;76;p6"/>
            <p:cNvSpPr/>
            <p:nvPr/>
          </p:nvSpPr>
          <p:spPr>
            <a:xfrm rot="-1314632" flipH="1">
              <a:off x="121803" y="4159611"/>
              <a:ext cx="633602" cy="775443"/>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 name="Google Shape;77;p6"/>
            <p:cNvSpPr/>
            <p:nvPr/>
          </p:nvSpPr>
          <p:spPr>
            <a:xfrm rot="-1314632" flipH="1">
              <a:off x="263376" y="4311799"/>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 name="Google Shape;78;p6"/>
            <p:cNvSpPr/>
            <p:nvPr/>
          </p:nvSpPr>
          <p:spPr>
            <a:xfrm rot="-1314632" flipH="1">
              <a:off x="574198" y="446718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 name="Google Shape;79;p6"/>
            <p:cNvSpPr/>
            <p:nvPr/>
          </p:nvSpPr>
          <p:spPr>
            <a:xfrm rot="-1314632" flipH="1">
              <a:off x="377756" y="4490042"/>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0" name="Google Shape;80;p6"/>
            <p:cNvSpPr/>
            <p:nvPr/>
          </p:nvSpPr>
          <p:spPr>
            <a:xfrm rot="-1314632" flipH="1">
              <a:off x="379853" y="4573401"/>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81" name="Google Shape;81;p6"/>
          <p:cNvGrpSpPr/>
          <p:nvPr/>
        </p:nvGrpSpPr>
        <p:grpSpPr>
          <a:xfrm>
            <a:off x="8326010" y="1017723"/>
            <a:ext cx="854550" cy="833193"/>
            <a:chOff x="5628017" y="617129"/>
            <a:chExt cx="2102215" cy="2049675"/>
          </a:xfrm>
        </p:grpSpPr>
        <p:sp>
          <p:nvSpPr>
            <p:cNvPr id="82" name="Google Shape;82;p6"/>
            <p:cNvSpPr/>
            <p:nvPr/>
          </p:nvSpPr>
          <p:spPr>
            <a:xfrm rot="-724854">
              <a:off x="5787681" y="784718"/>
              <a:ext cx="1782888" cy="1714496"/>
            </a:xfrm>
            <a:custGeom>
              <a:avLst/>
              <a:gdLst/>
              <a:ahLst/>
              <a:cxnLst/>
              <a:rect l="l" t="t" r="r" b="b"/>
              <a:pathLst>
                <a:path w="2372" h="2281" extrusionOk="0">
                  <a:moveTo>
                    <a:pt x="1338" y="2281"/>
                  </a:moveTo>
                  <a:lnTo>
                    <a:pt x="0" y="1701"/>
                  </a:lnTo>
                  <a:cubicBezTo>
                    <a:pt x="141" y="1585"/>
                    <a:pt x="251" y="1436"/>
                    <a:pt x="321" y="1268"/>
                  </a:cubicBezTo>
                  <a:lnTo>
                    <a:pt x="712" y="330"/>
                  </a:lnTo>
                  <a:cubicBezTo>
                    <a:pt x="787" y="156"/>
                    <a:pt x="944" y="32"/>
                    <a:pt x="1131" y="0"/>
                  </a:cubicBezTo>
                  <a:lnTo>
                    <a:pt x="2372" y="538"/>
                  </a:lnTo>
                  <a:cubicBezTo>
                    <a:pt x="2237" y="616"/>
                    <a:pt x="2132" y="735"/>
                    <a:pt x="2070" y="877"/>
                  </a:cubicBezTo>
                  <a:lnTo>
                    <a:pt x="1625" y="1905"/>
                  </a:lnTo>
                  <a:cubicBezTo>
                    <a:pt x="1561" y="2052"/>
                    <a:pt x="1463" y="2181"/>
                    <a:pt x="1338" y="2281"/>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 name="Google Shape;83;p6"/>
            <p:cNvSpPr/>
            <p:nvPr/>
          </p:nvSpPr>
          <p:spPr>
            <a:xfrm rot="-222813">
              <a:off x="6384490" y="1094046"/>
              <a:ext cx="740465" cy="192675"/>
            </a:xfrm>
            <a:custGeom>
              <a:avLst/>
              <a:gdLst/>
              <a:ahLst/>
              <a:cxnLst/>
              <a:rect l="l" t="t" r="r" b="b"/>
              <a:pathLst>
                <a:path w="980" h="255" extrusionOk="0">
                  <a:moveTo>
                    <a:pt x="980" y="255"/>
                  </a:moveTo>
                  <a:cubicBezTo>
                    <a:pt x="980" y="256"/>
                    <a:pt x="966" y="254"/>
                    <a:pt x="940" y="249"/>
                  </a:cubicBezTo>
                  <a:cubicBezTo>
                    <a:pt x="915" y="244"/>
                    <a:pt x="879" y="236"/>
                    <a:pt x="834" y="226"/>
                  </a:cubicBezTo>
                  <a:cubicBezTo>
                    <a:pt x="745" y="206"/>
                    <a:pt x="622" y="177"/>
                    <a:pt x="486" y="142"/>
                  </a:cubicBezTo>
                  <a:cubicBezTo>
                    <a:pt x="351" y="108"/>
                    <a:pt x="229" y="74"/>
                    <a:pt x="141" y="47"/>
                  </a:cubicBezTo>
                  <a:cubicBezTo>
                    <a:pt x="97" y="34"/>
                    <a:pt x="62" y="23"/>
                    <a:pt x="38" y="15"/>
                  </a:cubicBezTo>
                  <a:cubicBezTo>
                    <a:pt x="13" y="7"/>
                    <a:pt x="0" y="2"/>
                    <a:pt x="0" y="1"/>
                  </a:cubicBezTo>
                  <a:cubicBezTo>
                    <a:pt x="1" y="-1"/>
                    <a:pt x="15" y="2"/>
                    <a:pt x="40" y="8"/>
                  </a:cubicBezTo>
                  <a:cubicBezTo>
                    <a:pt x="68" y="15"/>
                    <a:pt x="103" y="24"/>
                    <a:pt x="145" y="35"/>
                  </a:cubicBezTo>
                  <a:cubicBezTo>
                    <a:pt x="237" y="59"/>
                    <a:pt x="358" y="90"/>
                    <a:pt x="491" y="125"/>
                  </a:cubicBezTo>
                  <a:cubicBezTo>
                    <a:pt x="624" y="159"/>
                    <a:pt x="745" y="190"/>
                    <a:pt x="837" y="214"/>
                  </a:cubicBezTo>
                  <a:cubicBezTo>
                    <a:pt x="879" y="225"/>
                    <a:pt x="914"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 name="Google Shape;84;p6"/>
            <p:cNvSpPr/>
            <p:nvPr/>
          </p:nvSpPr>
          <p:spPr>
            <a:xfrm rot="-222813">
              <a:off x="6355197" y="1319338"/>
              <a:ext cx="739709" cy="192675"/>
            </a:xfrm>
            <a:custGeom>
              <a:avLst/>
              <a:gdLst/>
              <a:ahLst/>
              <a:cxnLst/>
              <a:rect l="l" t="t" r="r" b="b"/>
              <a:pathLst>
                <a:path w="979" h="255" extrusionOk="0">
                  <a:moveTo>
                    <a:pt x="979" y="255"/>
                  </a:moveTo>
                  <a:cubicBezTo>
                    <a:pt x="979" y="256"/>
                    <a:pt x="965" y="254"/>
                    <a:pt x="940" y="249"/>
                  </a:cubicBezTo>
                  <a:cubicBezTo>
                    <a:pt x="915" y="244"/>
                    <a:pt x="878" y="236"/>
                    <a:pt x="834" y="226"/>
                  </a:cubicBezTo>
                  <a:cubicBezTo>
                    <a:pt x="744" y="206"/>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90"/>
                    <a:pt x="837" y="214"/>
                  </a:cubicBezTo>
                  <a:cubicBezTo>
                    <a:pt x="878" y="225"/>
                    <a:pt x="913" y="235"/>
                    <a:pt x="942" y="242"/>
                  </a:cubicBezTo>
                  <a:cubicBezTo>
                    <a:pt x="966" y="249"/>
                    <a:pt x="980" y="254"/>
                    <a:pt x="979"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 name="Google Shape;85;p6"/>
            <p:cNvSpPr/>
            <p:nvPr/>
          </p:nvSpPr>
          <p:spPr>
            <a:xfrm rot="-222813">
              <a:off x="6511190" y="2153423"/>
              <a:ext cx="427656" cy="111827"/>
            </a:xfrm>
            <a:custGeom>
              <a:avLst/>
              <a:gdLst/>
              <a:ahLst/>
              <a:cxnLst/>
              <a:rect l="l" t="t" r="r" b="b"/>
              <a:pathLst>
                <a:path w="566" h="148" extrusionOk="0">
                  <a:moveTo>
                    <a:pt x="566" y="147"/>
                  </a:moveTo>
                  <a:cubicBezTo>
                    <a:pt x="565" y="150"/>
                    <a:pt x="533" y="144"/>
                    <a:pt x="481" y="133"/>
                  </a:cubicBezTo>
                  <a:cubicBezTo>
                    <a:pt x="429" y="122"/>
                    <a:pt x="358" y="107"/>
                    <a:pt x="279" y="87"/>
                  </a:cubicBezTo>
                  <a:cubicBezTo>
                    <a:pt x="201" y="66"/>
                    <a:pt x="131" y="45"/>
                    <a:pt x="80" y="29"/>
                  </a:cubicBezTo>
                  <a:cubicBezTo>
                    <a:pt x="30" y="14"/>
                    <a:pt x="-1" y="3"/>
                    <a:pt x="0" y="0"/>
                  </a:cubicBezTo>
                  <a:cubicBezTo>
                    <a:pt x="0" y="-2"/>
                    <a:pt x="32" y="4"/>
                    <a:pt x="84" y="17"/>
                  </a:cubicBezTo>
                  <a:cubicBezTo>
                    <a:pt x="135" y="29"/>
                    <a:pt x="206" y="49"/>
                    <a:pt x="284" y="69"/>
                  </a:cubicBezTo>
                  <a:cubicBezTo>
                    <a:pt x="362" y="89"/>
                    <a:pt x="433" y="107"/>
                    <a:pt x="484" y="121"/>
                  </a:cubicBezTo>
                  <a:cubicBezTo>
                    <a:pt x="535" y="135"/>
                    <a:pt x="566" y="145"/>
                    <a:pt x="566" y="147"/>
                  </a:cubicBezTo>
                  <a:close/>
                </a:path>
              </a:pathLst>
            </a:custGeom>
            <a:solidFill>
              <a:schemeClr val="dk1"/>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 name="Google Shape;86;p6"/>
            <p:cNvSpPr/>
            <p:nvPr/>
          </p:nvSpPr>
          <p:spPr>
            <a:xfrm rot="-222813">
              <a:off x="6265233" y="1776428"/>
              <a:ext cx="740465" cy="192675"/>
            </a:xfrm>
            <a:custGeom>
              <a:avLst/>
              <a:gdLst/>
              <a:ahLst/>
              <a:cxnLst/>
              <a:rect l="l" t="t" r="r" b="b"/>
              <a:pathLst>
                <a:path w="980" h="255" extrusionOk="0">
                  <a:moveTo>
                    <a:pt x="980" y="254"/>
                  </a:moveTo>
                  <a:cubicBezTo>
                    <a:pt x="979" y="256"/>
                    <a:pt x="965" y="253"/>
                    <a:pt x="940" y="248"/>
                  </a:cubicBezTo>
                  <a:cubicBezTo>
                    <a:pt x="915" y="244"/>
                    <a:pt x="879" y="236"/>
                    <a:pt x="834" y="226"/>
                  </a:cubicBezTo>
                  <a:cubicBezTo>
                    <a:pt x="745" y="206"/>
                    <a:pt x="622" y="177"/>
                    <a:pt x="486" y="142"/>
                  </a:cubicBezTo>
                  <a:cubicBezTo>
                    <a:pt x="351" y="107"/>
                    <a:pt x="229" y="73"/>
                    <a:pt x="141" y="47"/>
                  </a:cubicBezTo>
                  <a:cubicBezTo>
                    <a:pt x="97" y="34"/>
                    <a:pt x="62" y="24"/>
                    <a:pt x="37" y="16"/>
                  </a:cubicBezTo>
                  <a:cubicBezTo>
                    <a:pt x="13" y="7"/>
                    <a:pt x="0" y="2"/>
                    <a:pt x="0" y="1"/>
                  </a:cubicBezTo>
                  <a:cubicBezTo>
                    <a:pt x="0" y="0"/>
                    <a:pt x="14" y="3"/>
                    <a:pt x="39" y="9"/>
                  </a:cubicBezTo>
                  <a:cubicBezTo>
                    <a:pt x="68" y="16"/>
                    <a:pt x="103" y="25"/>
                    <a:pt x="144" y="34"/>
                  </a:cubicBezTo>
                  <a:cubicBezTo>
                    <a:pt x="237" y="58"/>
                    <a:pt x="358" y="90"/>
                    <a:pt x="491" y="124"/>
                  </a:cubicBezTo>
                  <a:cubicBezTo>
                    <a:pt x="624" y="158"/>
                    <a:pt x="744" y="189"/>
                    <a:pt x="837" y="213"/>
                  </a:cubicBezTo>
                  <a:cubicBezTo>
                    <a:pt x="878" y="224"/>
                    <a:pt x="913" y="234"/>
                    <a:pt x="942" y="242"/>
                  </a:cubicBezTo>
                  <a:cubicBezTo>
                    <a:pt x="967" y="249"/>
                    <a:pt x="980" y="253"/>
                    <a:pt x="980"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7" name="Google Shape;87;p6"/>
            <p:cNvSpPr/>
            <p:nvPr/>
          </p:nvSpPr>
          <p:spPr>
            <a:xfrm rot="-222813">
              <a:off x="6309338" y="1545657"/>
              <a:ext cx="740465" cy="193430"/>
            </a:xfrm>
            <a:custGeom>
              <a:avLst/>
              <a:gdLst/>
              <a:ahLst/>
              <a:cxnLst/>
              <a:rect l="l" t="t" r="r" b="b"/>
              <a:pathLst>
                <a:path w="980" h="256" extrusionOk="0">
                  <a:moveTo>
                    <a:pt x="980" y="256"/>
                  </a:moveTo>
                  <a:cubicBezTo>
                    <a:pt x="980" y="257"/>
                    <a:pt x="966" y="255"/>
                    <a:pt x="940" y="250"/>
                  </a:cubicBezTo>
                  <a:cubicBezTo>
                    <a:pt x="915" y="245"/>
                    <a:pt x="879" y="237"/>
                    <a:pt x="834" y="227"/>
                  </a:cubicBezTo>
                  <a:cubicBezTo>
                    <a:pt x="745" y="207"/>
                    <a:pt x="622" y="178"/>
                    <a:pt x="486" y="143"/>
                  </a:cubicBezTo>
                  <a:cubicBezTo>
                    <a:pt x="351" y="109"/>
                    <a:pt x="229" y="74"/>
                    <a:pt x="141" y="48"/>
                  </a:cubicBezTo>
                  <a:cubicBezTo>
                    <a:pt x="97" y="35"/>
                    <a:pt x="62" y="24"/>
                    <a:pt x="38" y="16"/>
                  </a:cubicBezTo>
                  <a:cubicBezTo>
                    <a:pt x="13" y="8"/>
                    <a:pt x="0" y="2"/>
                    <a:pt x="0" y="1"/>
                  </a:cubicBezTo>
                  <a:cubicBezTo>
                    <a:pt x="1" y="0"/>
                    <a:pt x="15" y="3"/>
                    <a:pt x="40" y="9"/>
                  </a:cubicBezTo>
                  <a:cubicBezTo>
                    <a:pt x="68" y="16"/>
                    <a:pt x="103" y="25"/>
                    <a:pt x="145" y="36"/>
                  </a:cubicBezTo>
                  <a:cubicBezTo>
                    <a:pt x="237" y="60"/>
                    <a:pt x="358" y="91"/>
                    <a:pt x="491" y="125"/>
                  </a:cubicBezTo>
                  <a:cubicBezTo>
                    <a:pt x="624" y="159"/>
                    <a:pt x="745" y="190"/>
                    <a:pt x="837" y="214"/>
                  </a:cubicBezTo>
                  <a:cubicBezTo>
                    <a:pt x="879" y="225"/>
                    <a:pt x="914" y="235"/>
                    <a:pt x="942" y="243"/>
                  </a:cubicBezTo>
                  <a:cubicBezTo>
                    <a:pt x="967" y="250"/>
                    <a:pt x="980" y="254"/>
                    <a:pt x="980" y="2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8"/>
        <p:cNvGrpSpPr/>
        <p:nvPr/>
      </p:nvGrpSpPr>
      <p:grpSpPr>
        <a:xfrm>
          <a:off x="0" y="0"/>
          <a:ext cx="0" cy="0"/>
          <a:chOff x="0" y="0"/>
          <a:chExt cx="0" cy="0"/>
        </a:xfrm>
      </p:grpSpPr>
      <p:sp>
        <p:nvSpPr>
          <p:cNvPr id="89" name="Google Shape;89;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0" name="Google Shape;90;p7"/>
          <p:cNvSpPr txBox="1">
            <a:spLocks noGrp="1"/>
          </p:cNvSpPr>
          <p:nvPr>
            <p:ph type="subTitle" idx="1"/>
          </p:nvPr>
        </p:nvSpPr>
        <p:spPr>
          <a:xfrm>
            <a:off x="2424600" y="1576450"/>
            <a:ext cx="4294800" cy="220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grpSp>
        <p:nvGrpSpPr>
          <p:cNvPr id="91" name="Google Shape;91;p7"/>
          <p:cNvGrpSpPr/>
          <p:nvPr/>
        </p:nvGrpSpPr>
        <p:grpSpPr>
          <a:xfrm>
            <a:off x="0" y="0"/>
            <a:ext cx="9144000" cy="5150500"/>
            <a:chOff x="0" y="0"/>
            <a:chExt cx="9144000" cy="5150500"/>
          </a:xfrm>
        </p:grpSpPr>
        <p:grpSp>
          <p:nvGrpSpPr>
            <p:cNvPr id="92" name="Google Shape;92;p7"/>
            <p:cNvGrpSpPr/>
            <p:nvPr/>
          </p:nvGrpSpPr>
          <p:grpSpPr>
            <a:xfrm>
              <a:off x="0" y="539500"/>
              <a:ext cx="2787000" cy="4611000"/>
              <a:chOff x="0" y="539500"/>
              <a:chExt cx="2787000" cy="4611000"/>
            </a:xfrm>
          </p:grpSpPr>
          <p:cxnSp>
            <p:nvCxnSpPr>
              <p:cNvPr id="93" name="Google Shape;93;p7"/>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94" name="Google Shape;94;p7"/>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95" name="Google Shape;95;p7"/>
            <p:cNvGrpSpPr/>
            <p:nvPr/>
          </p:nvGrpSpPr>
          <p:grpSpPr>
            <a:xfrm>
              <a:off x="4533000" y="0"/>
              <a:ext cx="4611000" cy="2787000"/>
              <a:chOff x="4533000" y="0"/>
              <a:chExt cx="4611000" cy="2787000"/>
            </a:xfrm>
          </p:grpSpPr>
          <p:cxnSp>
            <p:nvCxnSpPr>
              <p:cNvPr id="96" name="Google Shape;96;p7"/>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97" name="Google Shape;97;p7"/>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8"/>
        <p:cNvGrpSpPr/>
        <p:nvPr/>
      </p:nvGrpSpPr>
      <p:grpSpPr>
        <a:xfrm>
          <a:off x="0" y="0"/>
          <a:ext cx="0" cy="0"/>
          <a:chOff x="0" y="0"/>
          <a:chExt cx="0" cy="0"/>
        </a:xfrm>
      </p:grpSpPr>
      <p:sp>
        <p:nvSpPr>
          <p:cNvPr id="99" name="Google Shape;99;p8"/>
          <p:cNvSpPr txBox="1">
            <a:spLocks noGrp="1"/>
          </p:cNvSpPr>
          <p:nvPr>
            <p:ph type="title"/>
          </p:nvPr>
        </p:nvSpPr>
        <p:spPr>
          <a:xfrm>
            <a:off x="2518325" y="1859175"/>
            <a:ext cx="4107000" cy="14250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00" name="Google Shape;100;p8"/>
          <p:cNvGrpSpPr/>
          <p:nvPr/>
        </p:nvGrpSpPr>
        <p:grpSpPr>
          <a:xfrm flipH="1">
            <a:off x="0" y="0"/>
            <a:ext cx="9144000" cy="5150500"/>
            <a:chOff x="0" y="0"/>
            <a:chExt cx="9144000" cy="5150500"/>
          </a:xfrm>
        </p:grpSpPr>
        <p:grpSp>
          <p:nvGrpSpPr>
            <p:cNvPr id="101" name="Google Shape;101;p8"/>
            <p:cNvGrpSpPr/>
            <p:nvPr/>
          </p:nvGrpSpPr>
          <p:grpSpPr>
            <a:xfrm>
              <a:off x="0" y="539500"/>
              <a:ext cx="2787000" cy="4611000"/>
              <a:chOff x="0" y="539500"/>
              <a:chExt cx="2787000" cy="4611000"/>
            </a:xfrm>
          </p:grpSpPr>
          <p:cxnSp>
            <p:nvCxnSpPr>
              <p:cNvPr id="102" name="Google Shape;102;p8"/>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03" name="Google Shape;103;p8"/>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104" name="Google Shape;104;p8"/>
            <p:cNvGrpSpPr/>
            <p:nvPr/>
          </p:nvGrpSpPr>
          <p:grpSpPr>
            <a:xfrm>
              <a:off x="4533000" y="0"/>
              <a:ext cx="4611000" cy="2787000"/>
              <a:chOff x="4533000" y="0"/>
              <a:chExt cx="4611000" cy="2787000"/>
            </a:xfrm>
          </p:grpSpPr>
          <p:cxnSp>
            <p:nvCxnSpPr>
              <p:cNvPr id="105" name="Google Shape;105;p8"/>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06" name="Google Shape;106;p8"/>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7"/>
        <p:cNvGrpSpPr/>
        <p:nvPr/>
      </p:nvGrpSpPr>
      <p:grpSpPr>
        <a:xfrm>
          <a:off x="0" y="0"/>
          <a:ext cx="0" cy="0"/>
          <a:chOff x="0" y="0"/>
          <a:chExt cx="0" cy="0"/>
        </a:xfrm>
      </p:grpSpPr>
      <p:sp>
        <p:nvSpPr>
          <p:cNvPr id="108" name="Google Shape;108;p9"/>
          <p:cNvSpPr txBox="1">
            <a:spLocks noGrp="1"/>
          </p:cNvSpPr>
          <p:nvPr>
            <p:ph type="title"/>
          </p:nvPr>
        </p:nvSpPr>
        <p:spPr>
          <a:xfrm>
            <a:off x="713224" y="539500"/>
            <a:ext cx="4349700" cy="12081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sz="8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09" name="Google Shape;109;p9"/>
          <p:cNvSpPr txBox="1">
            <a:spLocks noGrp="1"/>
          </p:cNvSpPr>
          <p:nvPr>
            <p:ph type="subTitle" idx="1"/>
          </p:nvPr>
        </p:nvSpPr>
        <p:spPr>
          <a:xfrm>
            <a:off x="726134" y="1747600"/>
            <a:ext cx="4349700" cy="67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10" name="Google Shape;110;p9"/>
          <p:cNvGrpSpPr/>
          <p:nvPr/>
        </p:nvGrpSpPr>
        <p:grpSpPr>
          <a:xfrm flipH="1">
            <a:off x="0" y="0"/>
            <a:ext cx="9144000" cy="5150500"/>
            <a:chOff x="0" y="0"/>
            <a:chExt cx="9144000" cy="5150500"/>
          </a:xfrm>
        </p:grpSpPr>
        <p:grpSp>
          <p:nvGrpSpPr>
            <p:cNvPr id="111" name="Google Shape;111;p9"/>
            <p:cNvGrpSpPr/>
            <p:nvPr/>
          </p:nvGrpSpPr>
          <p:grpSpPr>
            <a:xfrm>
              <a:off x="0" y="539500"/>
              <a:ext cx="2787000" cy="4611000"/>
              <a:chOff x="0" y="539500"/>
              <a:chExt cx="2787000" cy="4611000"/>
            </a:xfrm>
          </p:grpSpPr>
          <p:cxnSp>
            <p:nvCxnSpPr>
              <p:cNvPr id="112" name="Google Shape;112;p9"/>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13" name="Google Shape;113;p9"/>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114" name="Google Shape;114;p9"/>
            <p:cNvGrpSpPr/>
            <p:nvPr/>
          </p:nvGrpSpPr>
          <p:grpSpPr>
            <a:xfrm>
              <a:off x="4533000" y="0"/>
              <a:ext cx="4611000" cy="2787000"/>
              <a:chOff x="4533000" y="0"/>
              <a:chExt cx="4611000" cy="2787000"/>
            </a:xfrm>
          </p:grpSpPr>
          <p:cxnSp>
            <p:nvCxnSpPr>
              <p:cNvPr id="115" name="Google Shape;115;p9"/>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116" name="Google Shape;116;p9"/>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7"/>
        <p:cNvGrpSpPr/>
        <p:nvPr/>
      </p:nvGrpSpPr>
      <p:grpSpPr>
        <a:xfrm>
          <a:off x="0" y="0"/>
          <a:ext cx="0" cy="0"/>
          <a:chOff x="0" y="0"/>
          <a:chExt cx="0" cy="0"/>
        </a:xfrm>
      </p:grpSpPr>
      <p:sp>
        <p:nvSpPr>
          <p:cNvPr id="118" name="Google Shape;118;p10"/>
          <p:cNvSpPr>
            <a:spLocks noGrp="1"/>
          </p:cNvSpPr>
          <p:nvPr>
            <p:ph type="pic" idx="2"/>
          </p:nvPr>
        </p:nvSpPr>
        <p:spPr>
          <a:xfrm>
            <a:off x="-6650" y="-6650"/>
            <a:ext cx="9150600" cy="5143500"/>
          </a:xfrm>
          <a:prstGeom prst="rect">
            <a:avLst/>
          </a:prstGeom>
          <a:noFill/>
          <a:ln>
            <a:noFill/>
          </a:ln>
        </p:spPr>
      </p:sp>
      <p:sp>
        <p:nvSpPr>
          <p:cNvPr id="119" name="Google Shape;119;p10"/>
          <p:cNvSpPr txBox="1">
            <a:spLocks noGrp="1"/>
          </p:cNvSpPr>
          <p:nvPr>
            <p:ph type="title"/>
          </p:nvPr>
        </p:nvSpPr>
        <p:spPr>
          <a:xfrm>
            <a:off x="713225" y="4049425"/>
            <a:ext cx="8160900" cy="554700"/>
          </a:xfrm>
          <a:prstGeom prst="rect">
            <a:avLst/>
          </a:prstGeom>
          <a:solidFill>
            <a:schemeClr val="lt1"/>
          </a:solidFill>
        </p:spPr>
        <p:txBody>
          <a:bodyPr spcFirstLastPara="1" wrap="square" lIns="91425" tIns="91425" rIns="91425" bIns="91425" anchor="ctr" anchorCtr="0">
            <a:noAutofit/>
          </a:bodyPr>
          <a:lstStyle>
            <a:lvl1pPr lvl="0" algn="l" rtl="0">
              <a:spcBef>
                <a:spcPts val="0"/>
              </a:spcBef>
              <a:spcAft>
                <a:spcPts val="0"/>
              </a:spcAft>
              <a:buSzPts val="2400"/>
              <a:buNone/>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1pPr>
            <a:lvl2pPr lvl="1"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2pPr>
            <a:lvl3pPr lvl="2"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3pPr>
            <a:lvl4pPr lvl="3"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4pPr>
            <a:lvl5pPr lvl="4"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5pPr>
            <a:lvl6pPr lvl="5"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6pPr>
            <a:lvl7pPr lvl="6"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7pPr>
            <a:lvl8pPr lvl="7"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8pPr>
            <a:lvl9pPr lvl="8"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00000"/>
              </a:lnSpc>
              <a:spcBef>
                <a:spcPts val="1600"/>
              </a:spcBef>
              <a:spcAft>
                <a:spcPts val="160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00"/>
        <p:cNvGrpSpPr/>
        <p:nvPr/>
      </p:nvGrpSpPr>
      <p:grpSpPr>
        <a:xfrm>
          <a:off x="0" y="0"/>
          <a:ext cx="0" cy="0"/>
          <a:chOff x="0" y="0"/>
          <a:chExt cx="0" cy="0"/>
        </a:xfrm>
      </p:grpSpPr>
      <p:sp>
        <p:nvSpPr>
          <p:cNvPr id="401" name="Google Shape;401;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02" name="Google Shape;402;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8" Type="http://schemas.openxmlformats.org/officeDocument/2006/relationships/slide" Target="slide56.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54.xml"/><Relationship Id="rId7" Type="http://schemas.openxmlformats.org/officeDocument/2006/relationships/slide" Target="slide62.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9.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49.xml"/><Relationship Id="rId11" Type="http://schemas.openxmlformats.org/officeDocument/2006/relationships/hyperlink" Target="http://bit.ly/30B07Gq" TargetMode="External"/><Relationship Id="rId5" Type="http://schemas.openxmlformats.org/officeDocument/2006/relationships/slide" Target="slide50.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51.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hyperlink" Target="https://docs.google.com/spreadsheets/d/1ouJN39I5rUbns-CsZEO36IwzctlYqt8cU261N0Roo40/copy#gid=0" TargetMode="External"/><Relationship Id="rId2" Type="http://schemas.openxmlformats.org/officeDocument/2006/relationships/notesSlide" Target="../notesSlides/notesSlide40.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6.png"/></Relationships>
</file>

<file path=ppt/slides/_rels/slide4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ww.freepik.com/free-vector/file-searching-concept-landing-page_5362046.htm/?utm_source=slidesgo_template&amp;utm_medium=referral-link&amp;utm_campaign=sg_resources&amp;utm_content=freepik" TargetMode="External"/><Relationship Id="rId2" Type="http://schemas.openxmlformats.org/officeDocument/2006/relationships/notesSlide" Target="../notesSlides/notesSlide49.xml"/><Relationship Id="rId1" Type="http://schemas.openxmlformats.org/officeDocument/2006/relationships/slideLayout" Target="../slideLayouts/slideLayout3.xml"/><Relationship Id="rId5" Type="http://schemas.openxmlformats.org/officeDocument/2006/relationships/hyperlink" Target="https://www.freepik.com/free-vector/digital-personal-files-concept-illustration_11641791.htm/?utm_source=slidesgo_template&amp;utm_medium=referral-link&amp;utm_campaign=sg_resources&amp;utm_content=freepik" TargetMode="External"/><Relationship Id="rId4" Type="http://schemas.openxmlformats.org/officeDocument/2006/relationships/hyperlink" Target="https://www.freepik.com/free-vector/documents-concept-illustration_5205965.htm/?utm_source=slidesgo_template&amp;utm_medium=referral-link&amp;utm_campaign=sg_resources&amp;utm_content=freepik" TargetMode="External"/></Relationships>
</file>

<file path=ppt/slides/_rels/slide51.xml.rels><?xml version="1.0" encoding="UTF-8" standalone="yes"?>
<Relationships xmlns="http://schemas.openxmlformats.org/package/2006/relationships"><Relationship Id="rId8" Type="http://schemas.openxmlformats.org/officeDocument/2006/relationships/hyperlink" Target="https://www.freepik.com/free-vector/documents-concept-illustration_5359468.htm/?utm_source=slidesgo_template&amp;utm_medium=referral-link&amp;utm_campaign=sg_resources&amp;utm_content=freepik" TargetMode="External"/><Relationship Id="rId3" Type="http://schemas.openxmlformats.org/officeDocument/2006/relationships/hyperlink" Target="https://www.freepik.com/free-photo/young-man-using-message-gun_29307818.htm/?utm_source=slidesgo_template&amp;utm_medium=referral-link&amp;utm_campaign=sg_resources&amp;utm_content=freepik" TargetMode="External"/><Relationship Id="rId7" Type="http://schemas.openxmlformats.org/officeDocument/2006/relationships/hyperlink" Target="https://www.freepik.com/free-vector/file-searching-concept-landing-page_5362046.htm/?utm_source=slidesgo_template&amp;utm_medium=referral-link&amp;utm_campaign=sg_resources&amp;utm_content=freepik" TargetMode="External"/><Relationship Id="rId12" Type="http://schemas.openxmlformats.org/officeDocument/2006/relationships/hyperlink" Target="https://www.freepik.com/free-vector/personal-files-concept-illustration_10838253.htm/?utm_source=slidesgo_template&amp;utm_medium=referral-link&amp;utm_campaign=sg_resources&amp;utm_content=freepik" TargetMode="External"/><Relationship Id="rId2" Type="http://schemas.openxmlformats.org/officeDocument/2006/relationships/notesSlide" Target="../notesSlides/notesSlide50.xml"/><Relationship Id="rId1" Type="http://schemas.openxmlformats.org/officeDocument/2006/relationships/slideLayout" Target="../slideLayouts/slideLayout3.xml"/><Relationship Id="rId6" Type="http://schemas.openxmlformats.org/officeDocument/2006/relationships/hyperlink" Target="https://www.freepik.com/free-photo/front-view-woman-working-as-economist_39551498.htm/?utm_source=slidesgo_template&amp;utm_medium=referral-link&amp;utm_campaign=sg_resources&amp;utm_content=freepik" TargetMode="External"/><Relationship Id="rId11" Type="http://schemas.openxmlformats.org/officeDocument/2006/relationships/hyperlink" Target="https://www.freepik.com/free-vector/hidden-concept-illustration_11121749.htm/?utm_source=slidesgo_template&amp;utm_medium=referral-link&amp;utm_campaign=sg_resources&amp;utm_content=freepik" TargetMode="External"/><Relationship Id="rId5" Type="http://schemas.openxmlformats.org/officeDocument/2006/relationships/hyperlink" Target="https://www.freepik.com/free-photo/medium-shot-smiley-colleagues-working-together_31124112.htm/?utm_source=slidesgo_template&amp;utm_medium=referral-link&amp;utm_campaign=sg_resources&amp;utm_content=freepik" TargetMode="External"/><Relationship Id="rId10" Type="http://schemas.openxmlformats.org/officeDocument/2006/relationships/hyperlink" Target="https://www.freepik.com/free-vector/text-files-concept-illustration_11641796.htm/?utm_source=slidesgo_template&amp;utm_medium=referral-link&amp;utm_campaign=sg_resources&amp;utm_content=freepik" TargetMode="External"/><Relationship Id="rId4" Type="http://schemas.openxmlformats.org/officeDocument/2006/relationships/hyperlink" Target="https://www.freepik.com/free-photo/afro-american-woman-smiling-close-up_5914041.htm/?utm_source=slidesgo_template&amp;utm_medium=referral-link&amp;utm_campaign=sg_resources&amp;utm_content=freepik" TargetMode="External"/><Relationship Id="rId9" Type="http://schemas.openxmlformats.org/officeDocument/2006/relationships/hyperlink" Target="https://www.freepik.com/free-vector/digital-personal-files-concept-illustration_11641791.htm/?utm_source=slidesgo_template&amp;utm_medium=referral-link&amp;utm_campaign=sg_resources&amp;utm_content=freepik"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9.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9.xml"/></Relationships>
</file>

<file path=ppt/slides/_rels/slide54.xml.rels><?xml version="1.0" encoding="UTF-8" standalone="yes"?>
<Relationships xmlns="http://schemas.openxmlformats.org/package/2006/relationships"><Relationship Id="rId3" Type="http://schemas.openxmlformats.org/officeDocument/2006/relationships/hyperlink" Target="https://fonts.google.com/specimen/Raleway" TargetMode="External"/><Relationship Id="rId2" Type="http://schemas.openxmlformats.org/officeDocument/2006/relationships/notesSlide" Target="../notesSlides/notesSlide53.xml"/><Relationship Id="rId1" Type="http://schemas.openxmlformats.org/officeDocument/2006/relationships/slideLayout" Target="../slideLayouts/slideLayout30.xml"/><Relationship Id="rId4" Type="http://schemas.openxmlformats.org/officeDocument/2006/relationships/hyperlink" Target="https://fonts.google.com/specimen/Barlow" TargetMode="External"/></Relationships>
</file>

<file path=ppt/slides/_rels/slide5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54.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5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5.xml"/><Relationship Id="rId1" Type="http://schemas.openxmlformats.org/officeDocument/2006/relationships/slideLayout" Target="../slideLayouts/slideLayout3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9.xml"/></Relationships>
</file>

<file path=ppt/slides/_rels/slide6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61.xml"/><Relationship Id="rId1" Type="http://schemas.openxmlformats.org/officeDocument/2006/relationships/slideLayout" Target="../slideLayouts/slideLayout3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0.xml"/></Relationships>
</file>

<file path=ppt/slides/_rels/slide6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8.xml"/><Relationship Id="rId1" Type="http://schemas.openxmlformats.org/officeDocument/2006/relationships/slideLayout" Target="../slideLayouts/slideLayout29.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9"/>
        <p:cNvGrpSpPr/>
        <p:nvPr/>
      </p:nvGrpSpPr>
      <p:grpSpPr>
        <a:xfrm>
          <a:off x="0" y="0"/>
          <a:ext cx="0" cy="0"/>
          <a:chOff x="0" y="0"/>
          <a:chExt cx="0" cy="0"/>
        </a:xfrm>
      </p:grpSpPr>
      <p:sp>
        <p:nvSpPr>
          <p:cNvPr id="410" name="Google Shape;410;p33"/>
          <p:cNvSpPr txBox="1">
            <a:spLocks noGrp="1"/>
          </p:cNvSpPr>
          <p:nvPr>
            <p:ph type="ctrTitle" idx="4294967295"/>
          </p:nvPr>
        </p:nvSpPr>
        <p:spPr>
          <a:xfrm>
            <a:off x="3682128" y="644218"/>
            <a:ext cx="4783139" cy="160972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5500" b="1" dirty="0">
                <a:latin typeface="Raleway"/>
                <a:ea typeface="Raleway"/>
                <a:cs typeface="Raleway"/>
                <a:sym typeface="Raleway"/>
              </a:rPr>
              <a:t>Detector de</a:t>
            </a:r>
            <a:r>
              <a:rPr lang="en" sz="4800" b="1" dirty="0">
                <a:latin typeface="Raleway"/>
                <a:ea typeface="Raleway"/>
                <a:cs typeface="Raleway"/>
                <a:sym typeface="Raleway"/>
              </a:rPr>
              <a:t> </a:t>
            </a:r>
            <a:r>
              <a:rPr lang="en" sz="4500" b="0" dirty="0"/>
              <a:t> Plagio en Código</a:t>
            </a:r>
            <a:endParaRPr sz="4500" b="0" dirty="0"/>
          </a:p>
        </p:txBody>
      </p:sp>
      <p:sp>
        <p:nvSpPr>
          <p:cNvPr id="411" name="Google Shape;411;p33"/>
          <p:cNvSpPr txBox="1">
            <a:spLocks noGrp="1"/>
          </p:cNvSpPr>
          <p:nvPr>
            <p:ph type="subTitle" idx="4294967295"/>
          </p:nvPr>
        </p:nvSpPr>
        <p:spPr>
          <a:xfrm>
            <a:off x="5652655" y="3916164"/>
            <a:ext cx="2404888" cy="583117"/>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Fermín Méndez</a:t>
            </a:r>
          </a:p>
          <a:p>
            <a:pPr marL="0" lvl="0" indent="0" algn="r" rtl="0">
              <a:spcBef>
                <a:spcPts val="0"/>
              </a:spcBef>
              <a:spcAft>
                <a:spcPts val="0"/>
              </a:spcAft>
              <a:buNone/>
            </a:pPr>
            <a:r>
              <a:rPr lang="en" dirty="0"/>
              <a:t>Adrían Matute</a:t>
            </a:r>
          </a:p>
          <a:p>
            <a:pPr marL="0" lvl="0" indent="0" algn="r" rtl="0">
              <a:spcBef>
                <a:spcPts val="0"/>
              </a:spcBef>
              <a:spcAft>
                <a:spcPts val="0"/>
              </a:spcAft>
              <a:buNone/>
            </a:pPr>
            <a:r>
              <a:rPr lang="en" dirty="0"/>
              <a:t>Alan Razo</a:t>
            </a:r>
            <a:endParaRPr dirty="0"/>
          </a:p>
        </p:txBody>
      </p:sp>
      <p:grpSp>
        <p:nvGrpSpPr>
          <p:cNvPr id="412" name="Google Shape;412;p33"/>
          <p:cNvGrpSpPr/>
          <p:nvPr/>
        </p:nvGrpSpPr>
        <p:grpSpPr>
          <a:xfrm>
            <a:off x="-262650" y="1275176"/>
            <a:ext cx="2269029" cy="1617645"/>
            <a:chOff x="-5" y="-2"/>
            <a:chExt cx="3128832" cy="2230619"/>
          </a:xfrm>
        </p:grpSpPr>
        <p:sp>
          <p:nvSpPr>
            <p:cNvPr id="413" name="Google Shape;413;p33"/>
            <p:cNvSpPr/>
            <p:nvPr/>
          </p:nvSpPr>
          <p:spPr>
            <a:xfrm>
              <a:off x="-5" y="-2"/>
              <a:ext cx="2614979" cy="2230617"/>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4" name="Google Shape;414;p33"/>
            <p:cNvSpPr/>
            <p:nvPr/>
          </p:nvSpPr>
          <p:spPr>
            <a:xfrm>
              <a:off x="-5" y="-2"/>
              <a:ext cx="2614979" cy="2230617"/>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15" name="Google Shape;415;p33"/>
            <p:cNvSpPr/>
            <p:nvPr/>
          </p:nvSpPr>
          <p:spPr>
            <a:xfrm>
              <a:off x="-5" y="371495"/>
              <a:ext cx="2764727" cy="1818878"/>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6" name="Google Shape;416;p33"/>
            <p:cNvSpPr/>
            <p:nvPr/>
          </p:nvSpPr>
          <p:spPr>
            <a:xfrm>
              <a:off x="-5" y="508925"/>
              <a:ext cx="2835632" cy="1681449"/>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7" name="Google Shape;417;p33"/>
            <p:cNvSpPr/>
            <p:nvPr/>
          </p:nvSpPr>
          <p:spPr>
            <a:xfrm>
              <a:off x="-5" y="578460"/>
              <a:ext cx="3128832" cy="1652157"/>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18" name="Google Shape;418;p33"/>
          <p:cNvGrpSpPr/>
          <p:nvPr/>
        </p:nvGrpSpPr>
        <p:grpSpPr>
          <a:xfrm>
            <a:off x="538420" y="1989733"/>
            <a:ext cx="2269029" cy="1617645"/>
            <a:chOff x="-5" y="-2"/>
            <a:chExt cx="3128832" cy="2230619"/>
          </a:xfrm>
        </p:grpSpPr>
        <p:sp>
          <p:nvSpPr>
            <p:cNvPr id="419" name="Google Shape;419;p33"/>
            <p:cNvSpPr/>
            <p:nvPr/>
          </p:nvSpPr>
          <p:spPr>
            <a:xfrm>
              <a:off x="-5" y="-2"/>
              <a:ext cx="2614979" cy="2230617"/>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0" name="Google Shape;420;p33"/>
            <p:cNvSpPr/>
            <p:nvPr/>
          </p:nvSpPr>
          <p:spPr>
            <a:xfrm>
              <a:off x="-5" y="-2"/>
              <a:ext cx="2614979" cy="2230617"/>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21" name="Google Shape;421;p33"/>
            <p:cNvSpPr/>
            <p:nvPr/>
          </p:nvSpPr>
          <p:spPr>
            <a:xfrm>
              <a:off x="-5" y="371495"/>
              <a:ext cx="2764727" cy="1818878"/>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2" name="Google Shape;422;p33"/>
            <p:cNvSpPr/>
            <p:nvPr/>
          </p:nvSpPr>
          <p:spPr>
            <a:xfrm>
              <a:off x="-5" y="508925"/>
              <a:ext cx="2835632" cy="1681449"/>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3" name="Google Shape;423;p33"/>
            <p:cNvSpPr/>
            <p:nvPr/>
          </p:nvSpPr>
          <p:spPr>
            <a:xfrm>
              <a:off x="-5" y="578460"/>
              <a:ext cx="3128832" cy="1652157"/>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24" name="Google Shape;424;p33"/>
          <p:cNvGrpSpPr/>
          <p:nvPr/>
        </p:nvGrpSpPr>
        <p:grpSpPr>
          <a:xfrm>
            <a:off x="1339490" y="2704290"/>
            <a:ext cx="2269029" cy="1617645"/>
            <a:chOff x="-5" y="-2"/>
            <a:chExt cx="3128832" cy="2230619"/>
          </a:xfrm>
        </p:grpSpPr>
        <p:sp>
          <p:nvSpPr>
            <p:cNvPr id="425" name="Google Shape;425;p33"/>
            <p:cNvSpPr/>
            <p:nvPr/>
          </p:nvSpPr>
          <p:spPr>
            <a:xfrm>
              <a:off x="-5" y="-2"/>
              <a:ext cx="2614979" cy="2230617"/>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6" name="Google Shape;426;p33"/>
            <p:cNvSpPr/>
            <p:nvPr/>
          </p:nvSpPr>
          <p:spPr>
            <a:xfrm>
              <a:off x="-5" y="-2"/>
              <a:ext cx="2614979" cy="2230617"/>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27" name="Google Shape;427;p33"/>
            <p:cNvSpPr/>
            <p:nvPr/>
          </p:nvSpPr>
          <p:spPr>
            <a:xfrm>
              <a:off x="-5" y="371495"/>
              <a:ext cx="2764727" cy="1818878"/>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8" name="Google Shape;428;p33"/>
            <p:cNvSpPr/>
            <p:nvPr/>
          </p:nvSpPr>
          <p:spPr>
            <a:xfrm>
              <a:off x="-5" y="508925"/>
              <a:ext cx="2835632" cy="1681449"/>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9" name="Google Shape;429;p33"/>
            <p:cNvSpPr/>
            <p:nvPr/>
          </p:nvSpPr>
          <p:spPr>
            <a:xfrm>
              <a:off x="-5" y="578460"/>
              <a:ext cx="3128832" cy="1652157"/>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30" name="Google Shape;430;p33"/>
          <p:cNvGrpSpPr/>
          <p:nvPr/>
        </p:nvGrpSpPr>
        <p:grpSpPr>
          <a:xfrm>
            <a:off x="2140560" y="3418846"/>
            <a:ext cx="2269029" cy="1617645"/>
            <a:chOff x="-5" y="-2"/>
            <a:chExt cx="3128832" cy="2230619"/>
          </a:xfrm>
        </p:grpSpPr>
        <p:sp>
          <p:nvSpPr>
            <p:cNvPr id="431" name="Google Shape;431;p33"/>
            <p:cNvSpPr/>
            <p:nvPr/>
          </p:nvSpPr>
          <p:spPr>
            <a:xfrm>
              <a:off x="-5" y="-2"/>
              <a:ext cx="2614979" cy="2230617"/>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2" name="Google Shape;432;p33"/>
            <p:cNvSpPr/>
            <p:nvPr/>
          </p:nvSpPr>
          <p:spPr>
            <a:xfrm>
              <a:off x="-5" y="-2"/>
              <a:ext cx="2614979" cy="2230617"/>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3" name="Google Shape;433;p33"/>
            <p:cNvSpPr/>
            <p:nvPr/>
          </p:nvSpPr>
          <p:spPr>
            <a:xfrm>
              <a:off x="-5" y="371495"/>
              <a:ext cx="2764727" cy="1818878"/>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4" name="Google Shape;434;p33"/>
            <p:cNvSpPr/>
            <p:nvPr/>
          </p:nvSpPr>
          <p:spPr>
            <a:xfrm>
              <a:off x="-5" y="508925"/>
              <a:ext cx="2835632" cy="1681449"/>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5" name="Google Shape;435;p33"/>
            <p:cNvSpPr/>
            <p:nvPr/>
          </p:nvSpPr>
          <p:spPr>
            <a:xfrm>
              <a:off x="-5" y="578460"/>
              <a:ext cx="3128832" cy="1652157"/>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36" name="Google Shape;436;p33"/>
          <p:cNvGrpSpPr/>
          <p:nvPr/>
        </p:nvGrpSpPr>
        <p:grpSpPr>
          <a:xfrm>
            <a:off x="2209665" y="610555"/>
            <a:ext cx="715680" cy="930600"/>
            <a:chOff x="3918690" y="490830"/>
            <a:chExt cx="715680" cy="930600"/>
          </a:xfrm>
        </p:grpSpPr>
        <p:sp>
          <p:nvSpPr>
            <p:cNvPr id="437" name="Google Shape;437;p33"/>
            <p:cNvSpPr/>
            <p:nvPr/>
          </p:nvSpPr>
          <p:spPr>
            <a:xfrm>
              <a:off x="4000770" y="490830"/>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8" name="Google Shape;438;p33"/>
            <p:cNvSpPr/>
            <p:nvPr/>
          </p:nvSpPr>
          <p:spPr>
            <a:xfrm>
              <a:off x="4000770" y="490830"/>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9" name="Google Shape;439;p33"/>
            <p:cNvSpPr/>
            <p:nvPr/>
          </p:nvSpPr>
          <p:spPr>
            <a:xfrm>
              <a:off x="3918690" y="686310"/>
              <a:ext cx="633600" cy="735120"/>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0" name="Google Shape;440;p33"/>
            <p:cNvSpPr/>
            <p:nvPr/>
          </p:nvSpPr>
          <p:spPr>
            <a:xfrm>
              <a:off x="4055850" y="875310"/>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41" name="Google Shape;441;p33"/>
            <p:cNvSpPr/>
            <p:nvPr/>
          </p:nvSpPr>
          <p:spPr>
            <a:xfrm>
              <a:off x="4074210" y="856590"/>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42" name="Google Shape;442;p33"/>
            <p:cNvSpPr/>
            <p:nvPr/>
          </p:nvSpPr>
          <p:spPr>
            <a:xfrm>
              <a:off x="4103370" y="934710"/>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43" name="Google Shape;443;p33"/>
          <p:cNvGrpSpPr/>
          <p:nvPr/>
        </p:nvGrpSpPr>
        <p:grpSpPr>
          <a:xfrm>
            <a:off x="235442" y="54447"/>
            <a:ext cx="955569" cy="970125"/>
            <a:chOff x="4714392" y="1421434"/>
            <a:chExt cx="955569" cy="970125"/>
          </a:xfrm>
        </p:grpSpPr>
        <p:sp>
          <p:nvSpPr>
            <p:cNvPr id="444" name="Google Shape;444;p33"/>
            <p:cNvSpPr/>
            <p:nvPr/>
          </p:nvSpPr>
          <p:spPr>
            <a:xfrm rot="2350844">
              <a:off x="4875375" y="1538936"/>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5" name="Google Shape;445;p33"/>
            <p:cNvSpPr/>
            <p:nvPr/>
          </p:nvSpPr>
          <p:spPr>
            <a:xfrm rot="2350844">
              <a:off x="5136111" y="1686714"/>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46" name="Google Shape;446;p33"/>
            <p:cNvSpPr/>
            <p:nvPr/>
          </p:nvSpPr>
          <p:spPr>
            <a:xfrm rot="2350844">
              <a:off x="5109970" y="1735435"/>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47" name="Google Shape;447;p33"/>
            <p:cNvSpPr/>
            <p:nvPr/>
          </p:nvSpPr>
          <p:spPr>
            <a:xfrm rot="2350844">
              <a:off x="5083220" y="1814413"/>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48" name="Google Shape;448;p33"/>
          <p:cNvGrpSpPr/>
          <p:nvPr/>
        </p:nvGrpSpPr>
        <p:grpSpPr>
          <a:xfrm rot="10800000" flipH="1">
            <a:off x="235442" y="3839099"/>
            <a:ext cx="2034617" cy="1978101"/>
            <a:chOff x="7185742" y="335649"/>
            <a:chExt cx="2034617" cy="1978101"/>
          </a:xfrm>
        </p:grpSpPr>
        <p:sp>
          <p:nvSpPr>
            <p:cNvPr id="449" name="Google Shape;449;p33"/>
            <p:cNvSpPr/>
            <p:nvPr/>
          </p:nvSpPr>
          <p:spPr>
            <a:xfrm rot="-553584">
              <a:off x="7311642" y="467486"/>
              <a:ext cx="1782816" cy="1714429"/>
            </a:xfrm>
            <a:custGeom>
              <a:avLst/>
              <a:gdLst/>
              <a:ahLst/>
              <a:cxnLst/>
              <a:rect l="l" t="t" r="r" b="b"/>
              <a:pathLst>
                <a:path w="2372" h="2281" extrusionOk="0">
                  <a:moveTo>
                    <a:pt x="1338" y="2281"/>
                  </a:moveTo>
                  <a:lnTo>
                    <a:pt x="0" y="1701"/>
                  </a:lnTo>
                  <a:cubicBezTo>
                    <a:pt x="141" y="1585"/>
                    <a:pt x="251" y="1436"/>
                    <a:pt x="321" y="1268"/>
                  </a:cubicBezTo>
                  <a:lnTo>
                    <a:pt x="712" y="330"/>
                  </a:lnTo>
                  <a:cubicBezTo>
                    <a:pt x="787" y="156"/>
                    <a:pt x="944" y="32"/>
                    <a:pt x="1131" y="0"/>
                  </a:cubicBezTo>
                  <a:lnTo>
                    <a:pt x="2372" y="538"/>
                  </a:lnTo>
                  <a:cubicBezTo>
                    <a:pt x="2237" y="616"/>
                    <a:pt x="2132" y="735"/>
                    <a:pt x="2070" y="877"/>
                  </a:cubicBezTo>
                  <a:lnTo>
                    <a:pt x="1625" y="1905"/>
                  </a:lnTo>
                  <a:cubicBezTo>
                    <a:pt x="1561" y="2052"/>
                    <a:pt x="1463" y="2181"/>
                    <a:pt x="1338" y="2281"/>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0" name="Google Shape;450;p33"/>
            <p:cNvSpPr/>
            <p:nvPr/>
          </p:nvSpPr>
          <p:spPr>
            <a:xfrm>
              <a:off x="7937107" y="782215"/>
              <a:ext cx="740434" cy="192667"/>
            </a:xfrm>
            <a:custGeom>
              <a:avLst/>
              <a:gdLst/>
              <a:ahLst/>
              <a:cxnLst/>
              <a:rect l="l" t="t" r="r" b="b"/>
              <a:pathLst>
                <a:path w="980" h="255" extrusionOk="0">
                  <a:moveTo>
                    <a:pt x="980" y="255"/>
                  </a:moveTo>
                  <a:cubicBezTo>
                    <a:pt x="980" y="256"/>
                    <a:pt x="966" y="254"/>
                    <a:pt x="940" y="249"/>
                  </a:cubicBezTo>
                  <a:cubicBezTo>
                    <a:pt x="915" y="244"/>
                    <a:pt x="879" y="236"/>
                    <a:pt x="834" y="226"/>
                  </a:cubicBezTo>
                  <a:cubicBezTo>
                    <a:pt x="745" y="206"/>
                    <a:pt x="622" y="177"/>
                    <a:pt x="486" y="142"/>
                  </a:cubicBezTo>
                  <a:cubicBezTo>
                    <a:pt x="351" y="108"/>
                    <a:pt x="229" y="74"/>
                    <a:pt x="141" y="47"/>
                  </a:cubicBezTo>
                  <a:cubicBezTo>
                    <a:pt x="97" y="34"/>
                    <a:pt x="62" y="23"/>
                    <a:pt x="38" y="15"/>
                  </a:cubicBezTo>
                  <a:cubicBezTo>
                    <a:pt x="13" y="7"/>
                    <a:pt x="0" y="2"/>
                    <a:pt x="0" y="1"/>
                  </a:cubicBezTo>
                  <a:cubicBezTo>
                    <a:pt x="1" y="-1"/>
                    <a:pt x="15" y="2"/>
                    <a:pt x="40" y="8"/>
                  </a:cubicBezTo>
                  <a:cubicBezTo>
                    <a:pt x="68" y="15"/>
                    <a:pt x="103" y="24"/>
                    <a:pt x="145" y="35"/>
                  </a:cubicBezTo>
                  <a:cubicBezTo>
                    <a:pt x="237" y="59"/>
                    <a:pt x="358" y="90"/>
                    <a:pt x="491" y="125"/>
                  </a:cubicBezTo>
                  <a:cubicBezTo>
                    <a:pt x="624" y="159"/>
                    <a:pt x="745" y="190"/>
                    <a:pt x="837" y="214"/>
                  </a:cubicBezTo>
                  <a:cubicBezTo>
                    <a:pt x="879" y="225"/>
                    <a:pt x="914"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1" name="Google Shape;451;p33"/>
            <p:cNvSpPr/>
            <p:nvPr/>
          </p:nvSpPr>
          <p:spPr>
            <a:xfrm>
              <a:off x="7918973" y="893281"/>
              <a:ext cx="740434" cy="192667"/>
            </a:xfrm>
            <a:custGeom>
              <a:avLst/>
              <a:gdLst/>
              <a:ahLst/>
              <a:cxnLst/>
              <a:rect l="l" t="t" r="r" b="b"/>
              <a:pathLst>
                <a:path w="980" h="255" extrusionOk="0">
                  <a:moveTo>
                    <a:pt x="980" y="255"/>
                  </a:moveTo>
                  <a:cubicBezTo>
                    <a:pt x="979" y="257"/>
                    <a:pt x="965" y="255"/>
                    <a:pt x="940" y="250"/>
                  </a:cubicBezTo>
                  <a:cubicBezTo>
                    <a:pt x="915" y="245"/>
                    <a:pt x="879" y="237"/>
                    <a:pt x="834" y="227"/>
                  </a:cubicBezTo>
                  <a:cubicBezTo>
                    <a:pt x="745" y="207"/>
                    <a:pt x="621" y="178"/>
                    <a:pt x="486" y="143"/>
                  </a:cubicBezTo>
                  <a:cubicBezTo>
                    <a:pt x="350" y="109"/>
                    <a:pt x="229" y="74"/>
                    <a:pt x="141" y="48"/>
                  </a:cubicBezTo>
                  <a:cubicBezTo>
                    <a:pt x="97" y="35"/>
                    <a:pt x="61" y="24"/>
                    <a:pt x="37" y="16"/>
                  </a:cubicBezTo>
                  <a:cubicBezTo>
                    <a:pt x="13" y="7"/>
                    <a:pt x="0" y="2"/>
                    <a:pt x="0" y="1"/>
                  </a:cubicBezTo>
                  <a:cubicBezTo>
                    <a:pt x="0" y="0"/>
                    <a:pt x="14" y="3"/>
                    <a:pt x="39" y="9"/>
                  </a:cubicBezTo>
                  <a:cubicBezTo>
                    <a:pt x="68" y="16"/>
                    <a:pt x="103" y="25"/>
                    <a:pt x="144" y="36"/>
                  </a:cubicBezTo>
                  <a:cubicBezTo>
                    <a:pt x="237" y="60"/>
                    <a:pt x="357" y="91"/>
                    <a:pt x="491" y="125"/>
                  </a:cubicBezTo>
                  <a:cubicBezTo>
                    <a:pt x="624" y="159"/>
                    <a:pt x="744" y="190"/>
                    <a:pt x="837" y="214"/>
                  </a:cubicBezTo>
                  <a:cubicBezTo>
                    <a:pt x="878" y="225"/>
                    <a:pt x="913" y="235"/>
                    <a:pt x="942" y="243"/>
                  </a:cubicBezTo>
                  <a:cubicBezTo>
                    <a:pt x="966" y="250"/>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2" name="Google Shape;452;p33"/>
            <p:cNvSpPr/>
            <p:nvPr/>
          </p:nvSpPr>
          <p:spPr>
            <a:xfrm>
              <a:off x="7893285" y="1005103"/>
              <a:ext cx="739679" cy="192667"/>
            </a:xfrm>
            <a:custGeom>
              <a:avLst/>
              <a:gdLst/>
              <a:ahLst/>
              <a:cxnLst/>
              <a:rect l="l" t="t" r="r" b="b"/>
              <a:pathLst>
                <a:path w="979" h="255" extrusionOk="0">
                  <a:moveTo>
                    <a:pt x="979" y="255"/>
                  </a:moveTo>
                  <a:cubicBezTo>
                    <a:pt x="979" y="256"/>
                    <a:pt x="965" y="254"/>
                    <a:pt x="940" y="249"/>
                  </a:cubicBezTo>
                  <a:cubicBezTo>
                    <a:pt x="915" y="244"/>
                    <a:pt x="878" y="236"/>
                    <a:pt x="834" y="226"/>
                  </a:cubicBezTo>
                  <a:cubicBezTo>
                    <a:pt x="744" y="206"/>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90"/>
                    <a:pt x="837" y="214"/>
                  </a:cubicBezTo>
                  <a:cubicBezTo>
                    <a:pt x="878" y="225"/>
                    <a:pt x="913" y="235"/>
                    <a:pt x="942" y="242"/>
                  </a:cubicBezTo>
                  <a:cubicBezTo>
                    <a:pt x="966" y="249"/>
                    <a:pt x="980" y="254"/>
                    <a:pt x="979"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3" name="Google Shape;453;p33"/>
            <p:cNvSpPr/>
            <p:nvPr/>
          </p:nvSpPr>
          <p:spPr>
            <a:xfrm>
              <a:off x="7869108" y="1116925"/>
              <a:ext cx="740434" cy="192667"/>
            </a:xfrm>
            <a:custGeom>
              <a:avLst/>
              <a:gdLst/>
              <a:ahLst/>
              <a:cxnLst/>
              <a:rect l="l" t="t" r="r" b="b"/>
              <a:pathLst>
                <a:path w="980" h="255" extrusionOk="0">
                  <a:moveTo>
                    <a:pt x="980" y="255"/>
                  </a:moveTo>
                  <a:cubicBezTo>
                    <a:pt x="979" y="256"/>
                    <a:pt x="965" y="254"/>
                    <a:pt x="940" y="249"/>
                  </a:cubicBezTo>
                  <a:cubicBezTo>
                    <a:pt x="915" y="244"/>
                    <a:pt x="879" y="236"/>
                    <a:pt x="834" y="226"/>
                  </a:cubicBezTo>
                  <a:cubicBezTo>
                    <a:pt x="745" y="206"/>
                    <a:pt x="622" y="177"/>
                    <a:pt x="486" y="142"/>
                  </a:cubicBezTo>
                  <a:cubicBezTo>
                    <a:pt x="351" y="108"/>
                    <a:pt x="229" y="74"/>
                    <a:pt x="141" y="47"/>
                  </a:cubicBezTo>
                  <a:cubicBezTo>
                    <a:pt x="97" y="34"/>
                    <a:pt x="62" y="23"/>
                    <a:pt x="37" y="15"/>
                  </a:cubicBezTo>
                  <a:cubicBezTo>
                    <a:pt x="13" y="7"/>
                    <a:pt x="0" y="2"/>
                    <a:pt x="0" y="1"/>
                  </a:cubicBezTo>
                  <a:cubicBezTo>
                    <a:pt x="0" y="-1"/>
                    <a:pt x="14" y="2"/>
                    <a:pt x="39" y="8"/>
                  </a:cubicBezTo>
                  <a:cubicBezTo>
                    <a:pt x="68" y="15"/>
                    <a:pt x="103" y="24"/>
                    <a:pt x="144" y="35"/>
                  </a:cubicBezTo>
                  <a:cubicBezTo>
                    <a:pt x="237" y="59"/>
                    <a:pt x="358" y="90"/>
                    <a:pt x="491" y="125"/>
                  </a:cubicBezTo>
                  <a:cubicBezTo>
                    <a:pt x="624" y="159"/>
                    <a:pt x="744" y="190"/>
                    <a:pt x="837" y="214"/>
                  </a:cubicBezTo>
                  <a:cubicBezTo>
                    <a:pt x="878" y="225"/>
                    <a:pt x="913"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4" name="Google Shape;454;p33"/>
            <p:cNvSpPr/>
            <p:nvPr/>
          </p:nvSpPr>
          <p:spPr>
            <a:xfrm>
              <a:off x="7832841" y="1227991"/>
              <a:ext cx="740434" cy="193422"/>
            </a:xfrm>
            <a:custGeom>
              <a:avLst/>
              <a:gdLst/>
              <a:ahLst/>
              <a:cxnLst/>
              <a:rect l="l" t="t" r="r" b="b"/>
              <a:pathLst>
                <a:path w="980" h="256" extrusionOk="0">
                  <a:moveTo>
                    <a:pt x="980" y="256"/>
                  </a:moveTo>
                  <a:cubicBezTo>
                    <a:pt x="980" y="257"/>
                    <a:pt x="966" y="255"/>
                    <a:pt x="940" y="250"/>
                  </a:cubicBezTo>
                  <a:cubicBezTo>
                    <a:pt x="915" y="245"/>
                    <a:pt x="879" y="237"/>
                    <a:pt x="834" y="227"/>
                  </a:cubicBezTo>
                  <a:cubicBezTo>
                    <a:pt x="745" y="207"/>
                    <a:pt x="622" y="178"/>
                    <a:pt x="486" y="143"/>
                  </a:cubicBezTo>
                  <a:cubicBezTo>
                    <a:pt x="351" y="109"/>
                    <a:pt x="229" y="74"/>
                    <a:pt x="141" y="48"/>
                  </a:cubicBezTo>
                  <a:cubicBezTo>
                    <a:pt x="97" y="35"/>
                    <a:pt x="62" y="24"/>
                    <a:pt x="38" y="16"/>
                  </a:cubicBezTo>
                  <a:cubicBezTo>
                    <a:pt x="13" y="8"/>
                    <a:pt x="0" y="2"/>
                    <a:pt x="0" y="1"/>
                  </a:cubicBezTo>
                  <a:cubicBezTo>
                    <a:pt x="1" y="0"/>
                    <a:pt x="15" y="3"/>
                    <a:pt x="40" y="9"/>
                  </a:cubicBezTo>
                  <a:cubicBezTo>
                    <a:pt x="68" y="16"/>
                    <a:pt x="103" y="25"/>
                    <a:pt x="145" y="36"/>
                  </a:cubicBezTo>
                  <a:cubicBezTo>
                    <a:pt x="237" y="60"/>
                    <a:pt x="358" y="91"/>
                    <a:pt x="491" y="125"/>
                  </a:cubicBezTo>
                  <a:cubicBezTo>
                    <a:pt x="624" y="159"/>
                    <a:pt x="745" y="190"/>
                    <a:pt x="837" y="214"/>
                  </a:cubicBezTo>
                  <a:cubicBezTo>
                    <a:pt x="879" y="225"/>
                    <a:pt x="914" y="235"/>
                    <a:pt x="942" y="243"/>
                  </a:cubicBezTo>
                  <a:cubicBezTo>
                    <a:pt x="967" y="250"/>
                    <a:pt x="980" y="254"/>
                    <a:pt x="980" y="2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5" name="Google Shape;455;p33"/>
            <p:cNvSpPr/>
            <p:nvPr/>
          </p:nvSpPr>
          <p:spPr>
            <a:xfrm>
              <a:off x="7807153" y="1339813"/>
              <a:ext cx="739679" cy="192667"/>
            </a:xfrm>
            <a:custGeom>
              <a:avLst/>
              <a:gdLst/>
              <a:ahLst/>
              <a:cxnLst/>
              <a:rect l="l" t="t" r="r" b="b"/>
              <a:pathLst>
                <a:path w="979" h="255" extrusionOk="0">
                  <a:moveTo>
                    <a:pt x="979" y="254"/>
                  </a:moveTo>
                  <a:cubicBezTo>
                    <a:pt x="979" y="255"/>
                    <a:pt x="965" y="253"/>
                    <a:pt x="940" y="248"/>
                  </a:cubicBezTo>
                  <a:cubicBezTo>
                    <a:pt x="915" y="243"/>
                    <a:pt x="879" y="236"/>
                    <a:pt x="834" y="225"/>
                  </a:cubicBezTo>
                  <a:cubicBezTo>
                    <a:pt x="745" y="205"/>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89"/>
                    <a:pt x="837" y="213"/>
                  </a:cubicBezTo>
                  <a:cubicBezTo>
                    <a:pt x="878" y="224"/>
                    <a:pt x="913" y="234"/>
                    <a:pt x="942" y="241"/>
                  </a:cubicBezTo>
                  <a:cubicBezTo>
                    <a:pt x="966" y="248"/>
                    <a:pt x="980" y="253"/>
                    <a:pt x="979"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6" name="Google Shape;456;p33"/>
            <p:cNvSpPr/>
            <p:nvPr/>
          </p:nvSpPr>
          <p:spPr>
            <a:xfrm>
              <a:off x="7773909" y="1455413"/>
              <a:ext cx="740434" cy="192667"/>
            </a:xfrm>
            <a:custGeom>
              <a:avLst/>
              <a:gdLst/>
              <a:ahLst/>
              <a:cxnLst/>
              <a:rect l="l" t="t" r="r" b="b"/>
              <a:pathLst>
                <a:path w="980" h="255" extrusionOk="0">
                  <a:moveTo>
                    <a:pt x="980" y="254"/>
                  </a:moveTo>
                  <a:cubicBezTo>
                    <a:pt x="979" y="256"/>
                    <a:pt x="965" y="253"/>
                    <a:pt x="940" y="248"/>
                  </a:cubicBezTo>
                  <a:cubicBezTo>
                    <a:pt x="915" y="244"/>
                    <a:pt x="879" y="236"/>
                    <a:pt x="834" y="226"/>
                  </a:cubicBezTo>
                  <a:cubicBezTo>
                    <a:pt x="745" y="206"/>
                    <a:pt x="622" y="177"/>
                    <a:pt x="486" y="142"/>
                  </a:cubicBezTo>
                  <a:cubicBezTo>
                    <a:pt x="351" y="107"/>
                    <a:pt x="229" y="73"/>
                    <a:pt x="141" y="47"/>
                  </a:cubicBezTo>
                  <a:cubicBezTo>
                    <a:pt x="97" y="34"/>
                    <a:pt x="62" y="24"/>
                    <a:pt x="37" y="16"/>
                  </a:cubicBezTo>
                  <a:cubicBezTo>
                    <a:pt x="13" y="7"/>
                    <a:pt x="0" y="2"/>
                    <a:pt x="0" y="1"/>
                  </a:cubicBezTo>
                  <a:cubicBezTo>
                    <a:pt x="0" y="0"/>
                    <a:pt x="14" y="3"/>
                    <a:pt x="39" y="9"/>
                  </a:cubicBezTo>
                  <a:cubicBezTo>
                    <a:pt x="68" y="16"/>
                    <a:pt x="103" y="25"/>
                    <a:pt x="144" y="34"/>
                  </a:cubicBezTo>
                  <a:cubicBezTo>
                    <a:pt x="237" y="58"/>
                    <a:pt x="358" y="90"/>
                    <a:pt x="491" y="124"/>
                  </a:cubicBezTo>
                  <a:cubicBezTo>
                    <a:pt x="624" y="158"/>
                    <a:pt x="744" y="189"/>
                    <a:pt x="837" y="213"/>
                  </a:cubicBezTo>
                  <a:cubicBezTo>
                    <a:pt x="878" y="224"/>
                    <a:pt x="913" y="234"/>
                    <a:pt x="942" y="242"/>
                  </a:cubicBezTo>
                  <a:cubicBezTo>
                    <a:pt x="967" y="249"/>
                    <a:pt x="980" y="253"/>
                    <a:pt x="980"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7" name="Google Shape;457;p33"/>
            <p:cNvSpPr/>
            <p:nvPr/>
          </p:nvSpPr>
          <p:spPr>
            <a:xfrm>
              <a:off x="8062527" y="1647324"/>
              <a:ext cx="427638" cy="111822"/>
            </a:xfrm>
            <a:custGeom>
              <a:avLst/>
              <a:gdLst/>
              <a:ahLst/>
              <a:cxnLst/>
              <a:rect l="l" t="t" r="r" b="b"/>
              <a:pathLst>
                <a:path w="566" h="148" extrusionOk="0">
                  <a:moveTo>
                    <a:pt x="566" y="147"/>
                  </a:moveTo>
                  <a:cubicBezTo>
                    <a:pt x="565" y="150"/>
                    <a:pt x="533" y="144"/>
                    <a:pt x="481" y="133"/>
                  </a:cubicBezTo>
                  <a:cubicBezTo>
                    <a:pt x="429" y="122"/>
                    <a:pt x="358" y="107"/>
                    <a:pt x="279" y="87"/>
                  </a:cubicBezTo>
                  <a:cubicBezTo>
                    <a:pt x="201" y="66"/>
                    <a:pt x="131" y="45"/>
                    <a:pt x="80" y="29"/>
                  </a:cubicBezTo>
                  <a:cubicBezTo>
                    <a:pt x="30" y="14"/>
                    <a:pt x="-1" y="3"/>
                    <a:pt x="0" y="0"/>
                  </a:cubicBezTo>
                  <a:cubicBezTo>
                    <a:pt x="0" y="-2"/>
                    <a:pt x="32" y="4"/>
                    <a:pt x="84" y="17"/>
                  </a:cubicBezTo>
                  <a:cubicBezTo>
                    <a:pt x="135" y="29"/>
                    <a:pt x="206" y="49"/>
                    <a:pt x="284" y="69"/>
                  </a:cubicBezTo>
                  <a:cubicBezTo>
                    <a:pt x="362" y="89"/>
                    <a:pt x="433" y="107"/>
                    <a:pt x="484" y="121"/>
                  </a:cubicBezTo>
                  <a:cubicBezTo>
                    <a:pt x="535" y="135"/>
                    <a:pt x="566" y="145"/>
                    <a:pt x="566" y="147"/>
                  </a:cubicBezTo>
                  <a:close/>
                </a:path>
              </a:pathLst>
            </a:custGeom>
            <a:solidFill>
              <a:schemeClr val="dk1"/>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58" name="Google Shape;458;p33"/>
          <p:cNvGrpSpPr/>
          <p:nvPr/>
        </p:nvGrpSpPr>
        <p:grpSpPr>
          <a:xfrm>
            <a:off x="7890318" y="2149612"/>
            <a:ext cx="1653330" cy="1610174"/>
            <a:chOff x="7185742" y="335649"/>
            <a:chExt cx="2034617" cy="1978101"/>
          </a:xfrm>
        </p:grpSpPr>
        <p:sp>
          <p:nvSpPr>
            <p:cNvPr id="459" name="Google Shape;459;p33"/>
            <p:cNvSpPr/>
            <p:nvPr/>
          </p:nvSpPr>
          <p:spPr>
            <a:xfrm rot="-553584">
              <a:off x="7311642" y="467486"/>
              <a:ext cx="1782816" cy="1714429"/>
            </a:xfrm>
            <a:custGeom>
              <a:avLst/>
              <a:gdLst/>
              <a:ahLst/>
              <a:cxnLst/>
              <a:rect l="l" t="t" r="r" b="b"/>
              <a:pathLst>
                <a:path w="2372" h="2281" extrusionOk="0">
                  <a:moveTo>
                    <a:pt x="1338" y="2281"/>
                  </a:moveTo>
                  <a:lnTo>
                    <a:pt x="0" y="1701"/>
                  </a:lnTo>
                  <a:cubicBezTo>
                    <a:pt x="141" y="1585"/>
                    <a:pt x="251" y="1436"/>
                    <a:pt x="321" y="1268"/>
                  </a:cubicBezTo>
                  <a:lnTo>
                    <a:pt x="712" y="330"/>
                  </a:lnTo>
                  <a:cubicBezTo>
                    <a:pt x="787" y="156"/>
                    <a:pt x="944" y="32"/>
                    <a:pt x="1131" y="0"/>
                  </a:cubicBezTo>
                  <a:lnTo>
                    <a:pt x="2372" y="538"/>
                  </a:lnTo>
                  <a:cubicBezTo>
                    <a:pt x="2237" y="616"/>
                    <a:pt x="2132" y="735"/>
                    <a:pt x="2070" y="877"/>
                  </a:cubicBezTo>
                  <a:lnTo>
                    <a:pt x="1625" y="1905"/>
                  </a:lnTo>
                  <a:cubicBezTo>
                    <a:pt x="1561" y="2052"/>
                    <a:pt x="1463" y="2181"/>
                    <a:pt x="1338" y="2281"/>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0" name="Google Shape;460;p33"/>
            <p:cNvSpPr/>
            <p:nvPr/>
          </p:nvSpPr>
          <p:spPr>
            <a:xfrm>
              <a:off x="7937107" y="782215"/>
              <a:ext cx="740434" cy="192667"/>
            </a:xfrm>
            <a:custGeom>
              <a:avLst/>
              <a:gdLst/>
              <a:ahLst/>
              <a:cxnLst/>
              <a:rect l="l" t="t" r="r" b="b"/>
              <a:pathLst>
                <a:path w="980" h="255" extrusionOk="0">
                  <a:moveTo>
                    <a:pt x="980" y="255"/>
                  </a:moveTo>
                  <a:cubicBezTo>
                    <a:pt x="980" y="256"/>
                    <a:pt x="966" y="254"/>
                    <a:pt x="940" y="249"/>
                  </a:cubicBezTo>
                  <a:cubicBezTo>
                    <a:pt x="915" y="244"/>
                    <a:pt x="879" y="236"/>
                    <a:pt x="834" y="226"/>
                  </a:cubicBezTo>
                  <a:cubicBezTo>
                    <a:pt x="745" y="206"/>
                    <a:pt x="622" y="177"/>
                    <a:pt x="486" y="142"/>
                  </a:cubicBezTo>
                  <a:cubicBezTo>
                    <a:pt x="351" y="108"/>
                    <a:pt x="229" y="74"/>
                    <a:pt x="141" y="47"/>
                  </a:cubicBezTo>
                  <a:cubicBezTo>
                    <a:pt x="97" y="34"/>
                    <a:pt x="62" y="23"/>
                    <a:pt x="38" y="15"/>
                  </a:cubicBezTo>
                  <a:cubicBezTo>
                    <a:pt x="13" y="7"/>
                    <a:pt x="0" y="2"/>
                    <a:pt x="0" y="1"/>
                  </a:cubicBezTo>
                  <a:cubicBezTo>
                    <a:pt x="1" y="-1"/>
                    <a:pt x="15" y="2"/>
                    <a:pt x="40" y="8"/>
                  </a:cubicBezTo>
                  <a:cubicBezTo>
                    <a:pt x="68" y="15"/>
                    <a:pt x="103" y="24"/>
                    <a:pt x="145" y="35"/>
                  </a:cubicBezTo>
                  <a:cubicBezTo>
                    <a:pt x="237" y="59"/>
                    <a:pt x="358" y="90"/>
                    <a:pt x="491" y="125"/>
                  </a:cubicBezTo>
                  <a:cubicBezTo>
                    <a:pt x="624" y="159"/>
                    <a:pt x="745" y="190"/>
                    <a:pt x="837" y="214"/>
                  </a:cubicBezTo>
                  <a:cubicBezTo>
                    <a:pt x="879" y="225"/>
                    <a:pt x="914"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1" name="Google Shape;461;p33"/>
            <p:cNvSpPr/>
            <p:nvPr/>
          </p:nvSpPr>
          <p:spPr>
            <a:xfrm>
              <a:off x="7918973" y="893281"/>
              <a:ext cx="740434" cy="192667"/>
            </a:xfrm>
            <a:custGeom>
              <a:avLst/>
              <a:gdLst/>
              <a:ahLst/>
              <a:cxnLst/>
              <a:rect l="l" t="t" r="r" b="b"/>
              <a:pathLst>
                <a:path w="980" h="255" extrusionOk="0">
                  <a:moveTo>
                    <a:pt x="980" y="255"/>
                  </a:moveTo>
                  <a:cubicBezTo>
                    <a:pt x="979" y="257"/>
                    <a:pt x="965" y="255"/>
                    <a:pt x="940" y="250"/>
                  </a:cubicBezTo>
                  <a:cubicBezTo>
                    <a:pt x="915" y="245"/>
                    <a:pt x="879" y="237"/>
                    <a:pt x="834" y="227"/>
                  </a:cubicBezTo>
                  <a:cubicBezTo>
                    <a:pt x="745" y="207"/>
                    <a:pt x="621" y="178"/>
                    <a:pt x="486" y="143"/>
                  </a:cubicBezTo>
                  <a:cubicBezTo>
                    <a:pt x="350" y="109"/>
                    <a:pt x="229" y="74"/>
                    <a:pt x="141" y="48"/>
                  </a:cubicBezTo>
                  <a:cubicBezTo>
                    <a:pt x="97" y="35"/>
                    <a:pt x="61" y="24"/>
                    <a:pt x="37" y="16"/>
                  </a:cubicBezTo>
                  <a:cubicBezTo>
                    <a:pt x="13" y="7"/>
                    <a:pt x="0" y="2"/>
                    <a:pt x="0" y="1"/>
                  </a:cubicBezTo>
                  <a:cubicBezTo>
                    <a:pt x="0" y="0"/>
                    <a:pt x="14" y="3"/>
                    <a:pt x="39" y="9"/>
                  </a:cubicBezTo>
                  <a:cubicBezTo>
                    <a:pt x="68" y="16"/>
                    <a:pt x="103" y="25"/>
                    <a:pt x="144" y="36"/>
                  </a:cubicBezTo>
                  <a:cubicBezTo>
                    <a:pt x="237" y="60"/>
                    <a:pt x="357" y="91"/>
                    <a:pt x="491" y="125"/>
                  </a:cubicBezTo>
                  <a:cubicBezTo>
                    <a:pt x="624" y="159"/>
                    <a:pt x="744" y="190"/>
                    <a:pt x="837" y="214"/>
                  </a:cubicBezTo>
                  <a:cubicBezTo>
                    <a:pt x="878" y="225"/>
                    <a:pt x="913" y="235"/>
                    <a:pt x="942" y="243"/>
                  </a:cubicBezTo>
                  <a:cubicBezTo>
                    <a:pt x="966" y="250"/>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2" name="Google Shape;462;p33"/>
            <p:cNvSpPr/>
            <p:nvPr/>
          </p:nvSpPr>
          <p:spPr>
            <a:xfrm>
              <a:off x="7893285" y="1005103"/>
              <a:ext cx="739679" cy="192667"/>
            </a:xfrm>
            <a:custGeom>
              <a:avLst/>
              <a:gdLst/>
              <a:ahLst/>
              <a:cxnLst/>
              <a:rect l="l" t="t" r="r" b="b"/>
              <a:pathLst>
                <a:path w="979" h="255" extrusionOk="0">
                  <a:moveTo>
                    <a:pt x="979" y="255"/>
                  </a:moveTo>
                  <a:cubicBezTo>
                    <a:pt x="979" y="256"/>
                    <a:pt x="965" y="254"/>
                    <a:pt x="940" y="249"/>
                  </a:cubicBezTo>
                  <a:cubicBezTo>
                    <a:pt x="915" y="244"/>
                    <a:pt x="878" y="236"/>
                    <a:pt x="834" y="226"/>
                  </a:cubicBezTo>
                  <a:cubicBezTo>
                    <a:pt x="744" y="206"/>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90"/>
                    <a:pt x="837" y="214"/>
                  </a:cubicBezTo>
                  <a:cubicBezTo>
                    <a:pt x="878" y="225"/>
                    <a:pt x="913" y="235"/>
                    <a:pt x="942" y="242"/>
                  </a:cubicBezTo>
                  <a:cubicBezTo>
                    <a:pt x="966" y="249"/>
                    <a:pt x="980" y="254"/>
                    <a:pt x="979"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3" name="Google Shape;463;p33"/>
            <p:cNvSpPr/>
            <p:nvPr/>
          </p:nvSpPr>
          <p:spPr>
            <a:xfrm>
              <a:off x="7869108" y="1116925"/>
              <a:ext cx="740434" cy="192667"/>
            </a:xfrm>
            <a:custGeom>
              <a:avLst/>
              <a:gdLst/>
              <a:ahLst/>
              <a:cxnLst/>
              <a:rect l="l" t="t" r="r" b="b"/>
              <a:pathLst>
                <a:path w="980" h="255" extrusionOk="0">
                  <a:moveTo>
                    <a:pt x="980" y="255"/>
                  </a:moveTo>
                  <a:cubicBezTo>
                    <a:pt x="979" y="256"/>
                    <a:pt x="965" y="254"/>
                    <a:pt x="940" y="249"/>
                  </a:cubicBezTo>
                  <a:cubicBezTo>
                    <a:pt x="915" y="244"/>
                    <a:pt x="879" y="236"/>
                    <a:pt x="834" y="226"/>
                  </a:cubicBezTo>
                  <a:cubicBezTo>
                    <a:pt x="745" y="206"/>
                    <a:pt x="622" y="177"/>
                    <a:pt x="486" y="142"/>
                  </a:cubicBezTo>
                  <a:cubicBezTo>
                    <a:pt x="351" y="108"/>
                    <a:pt x="229" y="74"/>
                    <a:pt x="141" y="47"/>
                  </a:cubicBezTo>
                  <a:cubicBezTo>
                    <a:pt x="97" y="34"/>
                    <a:pt x="62" y="23"/>
                    <a:pt x="37" y="15"/>
                  </a:cubicBezTo>
                  <a:cubicBezTo>
                    <a:pt x="13" y="7"/>
                    <a:pt x="0" y="2"/>
                    <a:pt x="0" y="1"/>
                  </a:cubicBezTo>
                  <a:cubicBezTo>
                    <a:pt x="0" y="-1"/>
                    <a:pt x="14" y="2"/>
                    <a:pt x="39" y="8"/>
                  </a:cubicBezTo>
                  <a:cubicBezTo>
                    <a:pt x="68" y="15"/>
                    <a:pt x="103" y="24"/>
                    <a:pt x="144" y="35"/>
                  </a:cubicBezTo>
                  <a:cubicBezTo>
                    <a:pt x="237" y="59"/>
                    <a:pt x="358" y="90"/>
                    <a:pt x="491" y="125"/>
                  </a:cubicBezTo>
                  <a:cubicBezTo>
                    <a:pt x="624" y="159"/>
                    <a:pt x="744" y="190"/>
                    <a:pt x="837" y="214"/>
                  </a:cubicBezTo>
                  <a:cubicBezTo>
                    <a:pt x="878" y="225"/>
                    <a:pt x="913"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4" name="Google Shape;464;p33"/>
            <p:cNvSpPr/>
            <p:nvPr/>
          </p:nvSpPr>
          <p:spPr>
            <a:xfrm>
              <a:off x="7832841" y="1227991"/>
              <a:ext cx="740434" cy="193422"/>
            </a:xfrm>
            <a:custGeom>
              <a:avLst/>
              <a:gdLst/>
              <a:ahLst/>
              <a:cxnLst/>
              <a:rect l="l" t="t" r="r" b="b"/>
              <a:pathLst>
                <a:path w="980" h="256" extrusionOk="0">
                  <a:moveTo>
                    <a:pt x="980" y="256"/>
                  </a:moveTo>
                  <a:cubicBezTo>
                    <a:pt x="980" y="257"/>
                    <a:pt x="966" y="255"/>
                    <a:pt x="940" y="250"/>
                  </a:cubicBezTo>
                  <a:cubicBezTo>
                    <a:pt x="915" y="245"/>
                    <a:pt x="879" y="237"/>
                    <a:pt x="834" y="227"/>
                  </a:cubicBezTo>
                  <a:cubicBezTo>
                    <a:pt x="745" y="207"/>
                    <a:pt x="622" y="178"/>
                    <a:pt x="486" y="143"/>
                  </a:cubicBezTo>
                  <a:cubicBezTo>
                    <a:pt x="351" y="109"/>
                    <a:pt x="229" y="74"/>
                    <a:pt x="141" y="48"/>
                  </a:cubicBezTo>
                  <a:cubicBezTo>
                    <a:pt x="97" y="35"/>
                    <a:pt x="62" y="24"/>
                    <a:pt x="38" y="16"/>
                  </a:cubicBezTo>
                  <a:cubicBezTo>
                    <a:pt x="13" y="8"/>
                    <a:pt x="0" y="2"/>
                    <a:pt x="0" y="1"/>
                  </a:cubicBezTo>
                  <a:cubicBezTo>
                    <a:pt x="1" y="0"/>
                    <a:pt x="15" y="3"/>
                    <a:pt x="40" y="9"/>
                  </a:cubicBezTo>
                  <a:cubicBezTo>
                    <a:pt x="68" y="16"/>
                    <a:pt x="103" y="25"/>
                    <a:pt x="145" y="36"/>
                  </a:cubicBezTo>
                  <a:cubicBezTo>
                    <a:pt x="237" y="60"/>
                    <a:pt x="358" y="91"/>
                    <a:pt x="491" y="125"/>
                  </a:cubicBezTo>
                  <a:cubicBezTo>
                    <a:pt x="624" y="159"/>
                    <a:pt x="745" y="190"/>
                    <a:pt x="837" y="214"/>
                  </a:cubicBezTo>
                  <a:cubicBezTo>
                    <a:pt x="879" y="225"/>
                    <a:pt x="914" y="235"/>
                    <a:pt x="942" y="243"/>
                  </a:cubicBezTo>
                  <a:cubicBezTo>
                    <a:pt x="967" y="250"/>
                    <a:pt x="980" y="254"/>
                    <a:pt x="980" y="2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5" name="Google Shape;465;p33"/>
            <p:cNvSpPr/>
            <p:nvPr/>
          </p:nvSpPr>
          <p:spPr>
            <a:xfrm>
              <a:off x="7807153" y="1339813"/>
              <a:ext cx="739679" cy="192667"/>
            </a:xfrm>
            <a:custGeom>
              <a:avLst/>
              <a:gdLst/>
              <a:ahLst/>
              <a:cxnLst/>
              <a:rect l="l" t="t" r="r" b="b"/>
              <a:pathLst>
                <a:path w="979" h="255" extrusionOk="0">
                  <a:moveTo>
                    <a:pt x="979" y="254"/>
                  </a:moveTo>
                  <a:cubicBezTo>
                    <a:pt x="979" y="255"/>
                    <a:pt x="965" y="253"/>
                    <a:pt x="940" y="248"/>
                  </a:cubicBezTo>
                  <a:cubicBezTo>
                    <a:pt x="915" y="243"/>
                    <a:pt x="879" y="236"/>
                    <a:pt x="834" y="225"/>
                  </a:cubicBezTo>
                  <a:cubicBezTo>
                    <a:pt x="745" y="205"/>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89"/>
                    <a:pt x="837" y="213"/>
                  </a:cubicBezTo>
                  <a:cubicBezTo>
                    <a:pt x="878" y="224"/>
                    <a:pt x="913" y="234"/>
                    <a:pt x="942" y="241"/>
                  </a:cubicBezTo>
                  <a:cubicBezTo>
                    <a:pt x="966" y="248"/>
                    <a:pt x="980" y="253"/>
                    <a:pt x="979"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6" name="Google Shape;466;p33"/>
            <p:cNvSpPr/>
            <p:nvPr/>
          </p:nvSpPr>
          <p:spPr>
            <a:xfrm>
              <a:off x="7773909" y="1455413"/>
              <a:ext cx="740434" cy="192667"/>
            </a:xfrm>
            <a:custGeom>
              <a:avLst/>
              <a:gdLst/>
              <a:ahLst/>
              <a:cxnLst/>
              <a:rect l="l" t="t" r="r" b="b"/>
              <a:pathLst>
                <a:path w="980" h="255" extrusionOk="0">
                  <a:moveTo>
                    <a:pt x="980" y="254"/>
                  </a:moveTo>
                  <a:cubicBezTo>
                    <a:pt x="979" y="256"/>
                    <a:pt x="965" y="253"/>
                    <a:pt x="940" y="248"/>
                  </a:cubicBezTo>
                  <a:cubicBezTo>
                    <a:pt x="915" y="244"/>
                    <a:pt x="879" y="236"/>
                    <a:pt x="834" y="226"/>
                  </a:cubicBezTo>
                  <a:cubicBezTo>
                    <a:pt x="745" y="206"/>
                    <a:pt x="622" y="177"/>
                    <a:pt x="486" y="142"/>
                  </a:cubicBezTo>
                  <a:cubicBezTo>
                    <a:pt x="351" y="107"/>
                    <a:pt x="229" y="73"/>
                    <a:pt x="141" y="47"/>
                  </a:cubicBezTo>
                  <a:cubicBezTo>
                    <a:pt x="97" y="34"/>
                    <a:pt x="62" y="24"/>
                    <a:pt x="37" y="16"/>
                  </a:cubicBezTo>
                  <a:cubicBezTo>
                    <a:pt x="13" y="7"/>
                    <a:pt x="0" y="2"/>
                    <a:pt x="0" y="1"/>
                  </a:cubicBezTo>
                  <a:cubicBezTo>
                    <a:pt x="0" y="0"/>
                    <a:pt x="14" y="3"/>
                    <a:pt x="39" y="9"/>
                  </a:cubicBezTo>
                  <a:cubicBezTo>
                    <a:pt x="68" y="16"/>
                    <a:pt x="103" y="25"/>
                    <a:pt x="144" y="34"/>
                  </a:cubicBezTo>
                  <a:cubicBezTo>
                    <a:pt x="237" y="58"/>
                    <a:pt x="358" y="90"/>
                    <a:pt x="491" y="124"/>
                  </a:cubicBezTo>
                  <a:cubicBezTo>
                    <a:pt x="624" y="158"/>
                    <a:pt x="744" y="189"/>
                    <a:pt x="837" y="213"/>
                  </a:cubicBezTo>
                  <a:cubicBezTo>
                    <a:pt x="878" y="224"/>
                    <a:pt x="913" y="234"/>
                    <a:pt x="942" y="242"/>
                  </a:cubicBezTo>
                  <a:cubicBezTo>
                    <a:pt x="967" y="249"/>
                    <a:pt x="980" y="253"/>
                    <a:pt x="980"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7" name="Google Shape;467;p33"/>
            <p:cNvSpPr/>
            <p:nvPr/>
          </p:nvSpPr>
          <p:spPr>
            <a:xfrm>
              <a:off x="8062527" y="1647324"/>
              <a:ext cx="427638" cy="111822"/>
            </a:xfrm>
            <a:custGeom>
              <a:avLst/>
              <a:gdLst/>
              <a:ahLst/>
              <a:cxnLst/>
              <a:rect l="l" t="t" r="r" b="b"/>
              <a:pathLst>
                <a:path w="566" h="148" extrusionOk="0">
                  <a:moveTo>
                    <a:pt x="566" y="147"/>
                  </a:moveTo>
                  <a:cubicBezTo>
                    <a:pt x="565" y="150"/>
                    <a:pt x="533" y="144"/>
                    <a:pt x="481" y="133"/>
                  </a:cubicBezTo>
                  <a:cubicBezTo>
                    <a:pt x="429" y="122"/>
                    <a:pt x="358" y="107"/>
                    <a:pt x="279" y="87"/>
                  </a:cubicBezTo>
                  <a:cubicBezTo>
                    <a:pt x="201" y="66"/>
                    <a:pt x="131" y="45"/>
                    <a:pt x="80" y="29"/>
                  </a:cubicBezTo>
                  <a:cubicBezTo>
                    <a:pt x="30" y="14"/>
                    <a:pt x="-1" y="3"/>
                    <a:pt x="0" y="0"/>
                  </a:cubicBezTo>
                  <a:cubicBezTo>
                    <a:pt x="0" y="-2"/>
                    <a:pt x="32" y="4"/>
                    <a:pt x="84" y="17"/>
                  </a:cubicBezTo>
                  <a:cubicBezTo>
                    <a:pt x="135" y="29"/>
                    <a:pt x="206" y="49"/>
                    <a:pt x="284" y="69"/>
                  </a:cubicBezTo>
                  <a:cubicBezTo>
                    <a:pt x="362" y="89"/>
                    <a:pt x="433" y="107"/>
                    <a:pt x="484" y="121"/>
                  </a:cubicBezTo>
                  <a:cubicBezTo>
                    <a:pt x="535" y="135"/>
                    <a:pt x="566" y="145"/>
                    <a:pt x="566" y="147"/>
                  </a:cubicBezTo>
                  <a:close/>
                </a:path>
              </a:pathLst>
            </a:custGeom>
            <a:solidFill>
              <a:schemeClr val="dk1"/>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4">
          <a:extLst>
            <a:ext uri="{FF2B5EF4-FFF2-40B4-BE49-F238E27FC236}">
              <a16:creationId xmlns:a16="http://schemas.microsoft.com/office/drawing/2014/main" id="{E043E3E2-165C-BAE7-969C-309BCFF14808}"/>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BF8EFF7E-78B1-0675-FC3D-9CD7C7AA455C}"/>
              </a:ext>
            </a:extLst>
          </p:cNvPr>
          <p:cNvSpPr/>
          <p:nvPr/>
        </p:nvSpPr>
        <p:spPr>
          <a:xfrm>
            <a:off x="-4669759" y="7405582"/>
            <a:ext cx="4213860" cy="96012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7551EE18-3F5B-2B2B-824B-633F9289B88D}"/>
              </a:ext>
            </a:extLst>
          </p:cNvPr>
          <p:cNvSpPr/>
          <p:nvPr/>
        </p:nvSpPr>
        <p:spPr>
          <a:xfrm>
            <a:off x="-4669759" y="4511911"/>
            <a:ext cx="4213860" cy="2804160"/>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1" name="Google Shape;661;p38">
            <a:extLst>
              <a:ext uri="{FF2B5EF4-FFF2-40B4-BE49-F238E27FC236}">
                <a16:creationId xmlns:a16="http://schemas.microsoft.com/office/drawing/2014/main" id="{81D9FF54-B93D-E8B6-F3B9-AE2565834D1F}"/>
              </a:ext>
            </a:extLst>
          </p:cNvPr>
          <p:cNvSpPr txBox="1">
            <a:spLocks noGrp="1"/>
          </p:cNvSpPr>
          <p:nvPr>
            <p:ph type="title"/>
          </p:nvPr>
        </p:nvSpPr>
        <p:spPr>
          <a:xfrm>
            <a:off x="584260" y="-67790"/>
            <a:ext cx="4756200" cy="10517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Preparación</a:t>
            </a:r>
            <a:endParaRPr dirty="0"/>
          </a:p>
        </p:txBody>
      </p:sp>
      <p:grpSp>
        <p:nvGrpSpPr>
          <p:cNvPr id="16" name="Google Shape;688;p38">
            <a:extLst>
              <a:ext uri="{FF2B5EF4-FFF2-40B4-BE49-F238E27FC236}">
                <a16:creationId xmlns:a16="http://schemas.microsoft.com/office/drawing/2014/main" id="{060A5B63-3DE1-4AE3-48F1-F15DED4CEA8B}"/>
              </a:ext>
            </a:extLst>
          </p:cNvPr>
          <p:cNvGrpSpPr/>
          <p:nvPr/>
        </p:nvGrpSpPr>
        <p:grpSpPr>
          <a:xfrm>
            <a:off x="-4635398" y="4529473"/>
            <a:ext cx="1049089" cy="1077827"/>
            <a:chOff x="4247611" y="756816"/>
            <a:chExt cx="1049089" cy="1077827"/>
          </a:xfrm>
        </p:grpSpPr>
        <p:sp>
          <p:nvSpPr>
            <p:cNvPr id="17" name="Google Shape;689;p38">
              <a:extLst>
                <a:ext uri="{FF2B5EF4-FFF2-40B4-BE49-F238E27FC236}">
                  <a16:creationId xmlns:a16="http://schemas.microsoft.com/office/drawing/2014/main" id="{D9208F53-6F6B-FEA6-BDFA-7948E602E83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690;p38">
              <a:extLst>
                <a:ext uri="{FF2B5EF4-FFF2-40B4-BE49-F238E27FC236}">
                  <a16:creationId xmlns:a16="http://schemas.microsoft.com/office/drawing/2014/main" id="{89AB24FE-A4E5-54AD-57DF-2FE164D937F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691;p38">
              <a:extLst>
                <a:ext uri="{FF2B5EF4-FFF2-40B4-BE49-F238E27FC236}">
                  <a16:creationId xmlns:a16="http://schemas.microsoft.com/office/drawing/2014/main" id="{CD193384-F2CA-B20B-CC4F-2D5BF62B955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20" name="Google Shape;692;p38">
              <a:extLst>
                <a:ext uri="{FF2B5EF4-FFF2-40B4-BE49-F238E27FC236}">
                  <a16:creationId xmlns:a16="http://schemas.microsoft.com/office/drawing/2014/main" id="{38662ACD-2128-F8E3-9D0A-CFD019ACCDE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693;p38">
              <a:extLst>
                <a:ext uri="{FF2B5EF4-FFF2-40B4-BE49-F238E27FC236}">
                  <a16:creationId xmlns:a16="http://schemas.microsoft.com/office/drawing/2014/main" id="{50A852B7-614C-1C09-48F5-A09D566BC06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694;p38">
              <a:extLst>
                <a:ext uri="{FF2B5EF4-FFF2-40B4-BE49-F238E27FC236}">
                  <a16:creationId xmlns:a16="http://schemas.microsoft.com/office/drawing/2014/main" id="{62E14153-91B6-F063-D39C-46473DE89A2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7" name="Google Shape;688;p38">
            <a:extLst>
              <a:ext uri="{FF2B5EF4-FFF2-40B4-BE49-F238E27FC236}">
                <a16:creationId xmlns:a16="http://schemas.microsoft.com/office/drawing/2014/main" id="{5B643143-AA04-9EE2-E92E-FCE34F558005}"/>
              </a:ext>
            </a:extLst>
          </p:cNvPr>
          <p:cNvGrpSpPr/>
          <p:nvPr/>
        </p:nvGrpSpPr>
        <p:grpSpPr>
          <a:xfrm>
            <a:off x="-3911307" y="4534340"/>
            <a:ext cx="1049089" cy="1077827"/>
            <a:chOff x="4247611" y="756816"/>
            <a:chExt cx="1049089" cy="1077827"/>
          </a:xfrm>
        </p:grpSpPr>
        <p:sp>
          <p:nvSpPr>
            <p:cNvPr id="968" name="Google Shape;689;p38">
              <a:extLst>
                <a:ext uri="{FF2B5EF4-FFF2-40B4-BE49-F238E27FC236}">
                  <a16:creationId xmlns:a16="http://schemas.microsoft.com/office/drawing/2014/main" id="{1E21DAFE-F3B6-2F79-8ACF-8E1ECB5BFD4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690;p38">
              <a:extLst>
                <a:ext uri="{FF2B5EF4-FFF2-40B4-BE49-F238E27FC236}">
                  <a16:creationId xmlns:a16="http://schemas.microsoft.com/office/drawing/2014/main" id="{7E6B8855-AA8A-7A8A-E0EA-5C03C69D8F2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691;p38">
              <a:extLst>
                <a:ext uri="{FF2B5EF4-FFF2-40B4-BE49-F238E27FC236}">
                  <a16:creationId xmlns:a16="http://schemas.microsoft.com/office/drawing/2014/main" id="{7BA138A5-2C55-4A6C-3F92-DF70AF2DD23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692;p38">
              <a:extLst>
                <a:ext uri="{FF2B5EF4-FFF2-40B4-BE49-F238E27FC236}">
                  <a16:creationId xmlns:a16="http://schemas.microsoft.com/office/drawing/2014/main" id="{9F5E8860-3AB2-4F35-EC7E-D23DDB2A5FF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693;p38">
              <a:extLst>
                <a:ext uri="{FF2B5EF4-FFF2-40B4-BE49-F238E27FC236}">
                  <a16:creationId xmlns:a16="http://schemas.microsoft.com/office/drawing/2014/main" id="{5AD012C1-D743-88C0-C531-C04D2514FE4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sp>
          <p:nvSpPr>
            <p:cNvPr id="973" name="Google Shape;694;p38">
              <a:extLst>
                <a:ext uri="{FF2B5EF4-FFF2-40B4-BE49-F238E27FC236}">
                  <a16:creationId xmlns:a16="http://schemas.microsoft.com/office/drawing/2014/main" id="{11C5F2DA-CB0A-56AA-D1BE-F0D587E1C70A}"/>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1" name="Google Shape;688;p38">
            <a:extLst>
              <a:ext uri="{FF2B5EF4-FFF2-40B4-BE49-F238E27FC236}">
                <a16:creationId xmlns:a16="http://schemas.microsoft.com/office/drawing/2014/main" id="{BCC1654B-D424-EEAD-7814-5F7AC3B99B27}"/>
              </a:ext>
            </a:extLst>
          </p:cNvPr>
          <p:cNvGrpSpPr/>
          <p:nvPr/>
        </p:nvGrpSpPr>
        <p:grpSpPr>
          <a:xfrm>
            <a:off x="-4637958" y="5436700"/>
            <a:ext cx="1049089" cy="1077827"/>
            <a:chOff x="4247611" y="756816"/>
            <a:chExt cx="1049089" cy="1077827"/>
          </a:xfrm>
        </p:grpSpPr>
        <p:sp>
          <p:nvSpPr>
            <p:cNvPr id="982" name="Google Shape;689;p38">
              <a:extLst>
                <a:ext uri="{FF2B5EF4-FFF2-40B4-BE49-F238E27FC236}">
                  <a16:creationId xmlns:a16="http://schemas.microsoft.com/office/drawing/2014/main" id="{ECDD9D32-DA97-418D-DB6B-1C9D3E6A7D5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690;p38">
              <a:extLst>
                <a:ext uri="{FF2B5EF4-FFF2-40B4-BE49-F238E27FC236}">
                  <a16:creationId xmlns:a16="http://schemas.microsoft.com/office/drawing/2014/main" id="{8058CC67-BA4F-9EB2-5D5D-0FE0B48106B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691;p38">
              <a:extLst>
                <a:ext uri="{FF2B5EF4-FFF2-40B4-BE49-F238E27FC236}">
                  <a16:creationId xmlns:a16="http://schemas.microsoft.com/office/drawing/2014/main" id="{79999E99-698C-EA06-29BA-D4CF45459EF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5" name="Google Shape;692;p38">
              <a:extLst>
                <a:ext uri="{FF2B5EF4-FFF2-40B4-BE49-F238E27FC236}">
                  <a16:creationId xmlns:a16="http://schemas.microsoft.com/office/drawing/2014/main" id="{2D8E2ABD-154B-03ED-77CD-96A3887DBA7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693;p38">
              <a:extLst>
                <a:ext uri="{FF2B5EF4-FFF2-40B4-BE49-F238E27FC236}">
                  <a16:creationId xmlns:a16="http://schemas.microsoft.com/office/drawing/2014/main" id="{9E4D8177-4827-DCFF-B550-D3AF83D7995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7" name="Google Shape;694;p38">
              <a:extLst>
                <a:ext uri="{FF2B5EF4-FFF2-40B4-BE49-F238E27FC236}">
                  <a16:creationId xmlns:a16="http://schemas.microsoft.com/office/drawing/2014/main" id="{12831991-81C3-1174-B569-A20C80F6853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8" name="Google Shape;688;p38">
            <a:extLst>
              <a:ext uri="{FF2B5EF4-FFF2-40B4-BE49-F238E27FC236}">
                <a16:creationId xmlns:a16="http://schemas.microsoft.com/office/drawing/2014/main" id="{C48A2091-EDC9-6A41-E112-88B8A01C4EB2}"/>
              </a:ext>
            </a:extLst>
          </p:cNvPr>
          <p:cNvGrpSpPr/>
          <p:nvPr/>
        </p:nvGrpSpPr>
        <p:grpSpPr>
          <a:xfrm>
            <a:off x="-3913867" y="5441567"/>
            <a:ext cx="1049089" cy="1077827"/>
            <a:chOff x="4247611" y="756816"/>
            <a:chExt cx="1049089" cy="1077827"/>
          </a:xfrm>
        </p:grpSpPr>
        <p:sp>
          <p:nvSpPr>
            <p:cNvPr id="989" name="Google Shape;689;p38">
              <a:extLst>
                <a:ext uri="{FF2B5EF4-FFF2-40B4-BE49-F238E27FC236}">
                  <a16:creationId xmlns:a16="http://schemas.microsoft.com/office/drawing/2014/main" id="{6C1FF60E-165C-6E67-993A-687DC38CBE5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690;p38">
              <a:extLst>
                <a:ext uri="{FF2B5EF4-FFF2-40B4-BE49-F238E27FC236}">
                  <a16:creationId xmlns:a16="http://schemas.microsoft.com/office/drawing/2014/main" id="{1FCC6750-2F16-61E9-CCEF-3D5E8862041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691;p38">
              <a:extLst>
                <a:ext uri="{FF2B5EF4-FFF2-40B4-BE49-F238E27FC236}">
                  <a16:creationId xmlns:a16="http://schemas.microsoft.com/office/drawing/2014/main" id="{16601BEE-D665-8F51-0199-53B971610A4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692;p38">
              <a:extLst>
                <a:ext uri="{FF2B5EF4-FFF2-40B4-BE49-F238E27FC236}">
                  <a16:creationId xmlns:a16="http://schemas.microsoft.com/office/drawing/2014/main" id="{09ED23D7-873C-95DC-A2E9-2440874D161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3" name="Google Shape;693;p38">
              <a:extLst>
                <a:ext uri="{FF2B5EF4-FFF2-40B4-BE49-F238E27FC236}">
                  <a16:creationId xmlns:a16="http://schemas.microsoft.com/office/drawing/2014/main" id="{5044DC56-5BB5-7E86-3E3E-0A89846EDAE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4" name="Google Shape;694;p38">
              <a:extLst>
                <a:ext uri="{FF2B5EF4-FFF2-40B4-BE49-F238E27FC236}">
                  <a16:creationId xmlns:a16="http://schemas.microsoft.com/office/drawing/2014/main" id="{13F31CE9-C2A4-CCFB-A7CF-CF360C1DD82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95" name="Google Shape;688;p38">
            <a:extLst>
              <a:ext uri="{FF2B5EF4-FFF2-40B4-BE49-F238E27FC236}">
                <a16:creationId xmlns:a16="http://schemas.microsoft.com/office/drawing/2014/main" id="{6FB2A9D3-B625-7150-A3B6-B98142054FF3}"/>
              </a:ext>
            </a:extLst>
          </p:cNvPr>
          <p:cNvGrpSpPr/>
          <p:nvPr/>
        </p:nvGrpSpPr>
        <p:grpSpPr>
          <a:xfrm>
            <a:off x="-3216673" y="4546635"/>
            <a:ext cx="1049089" cy="1077827"/>
            <a:chOff x="4247611" y="756816"/>
            <a:chExt cx="1049089" cy="1077827"/>
          </a:xfrm>
        </p:grpSpPr>
        <p:sp>
          <p:nvSpPr>
            <p:cNvPr id="996" name="Google Shape;689;p38">
              <a:extLst>
                <a:ext uri="{FF2B5EF4-FFF2-40B4-BE49-F238E27FC236}">
                  <a16:creationId xmlns:a16="http://schemas.microsoft.com/office/drawing/2014/main" id="{C4FB33AB-6487-7E70-A153-655B7C3AB1E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7" name="Google Shape;690;p38">
              <a:extLst>
                <a:ext uri="{FF2B5EF4-FFF2-40B4-BE49-F238E27FC236}">
                  <a16:creationId xmlns:a16="http://schemas.microsoft.com/office/drawing/2014/main" id="{CB96EAE2-1561-7445-1429-73D41E341BA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691;p38">
              <a:extLst>
                <a:ext uri="{FF2B5EF4-FFF2-40B4-BE49-F238E27FC236}">
                  <a16:creationId xmlns:a16="http://schemas.microsoft.com/office/drawing/2014/main" id="{95B592F1-BBEF-0258-73DB-B64B49C04FF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692;p38">
              <a:extLst>
                <a:ext uri="{FF2B5EF4-FFF2-40B4-BE49-F238E27FC236}">
                  <a16:creationId xmlns:a16="http://schemas.microsoft.com/office/drawing/2014/main" id="{28A01832-4F89-3FDB-A101-A6541C3851D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693;p38">
              <a:extLst>
                <a:ext uri="{FF2B5EF4-FFF2-40B4-BE49-F238E27FC236}">
                  <a16:creationId xmlns:a16="http://schemas.microsoft.com/office/drawing/2014/main" id="{019CBE35-15B2-B976-4D65-1090713BC77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694;p38">
              <a:extLst>
                <a:ext uri="{FF2B5EF4-FFF2-40B4-BE49-F238E27FC236}">
                  <a16:creationId xmlns:a16="http://schemas.microsoft.com/office/drawing/2014/main" id="{E162C786-E55E-A86A-8CFC-A0AFACE2B63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688;p38">
            <a:extLst>
              <a:ext uri="{FF2B5EF4-FFF2-40B4-BE49-F238E27FC236}">
                <a16:creationId xmlns:a16="http://schemas.microsoft.com/office/drawing/2014/main" id="{E71AC553-C461-7723-B284-A25CFF6445E7}"/>
              </a:ext>
            </a:extLst>
          </p:cNvPr>
          <p:cNvGrpSpPr/>
          <p:nvPr/>
        </p:nvGrpSpPr>
        <p:grpSpPr>
          <a:xfrm>
            <a:off x="-2492582" y="4551502"/>
            <a:ext cx="1049089" cy="1077827"/>
            <a:chOff x="4247611" y="756816"/>
            <a:chExt cx="1049089" cy="1077827"/>
          </a:xfrm>
        </p:grpSpPr>
        <p:sp>
          <p:nvSpPr>
            <p:cNvPr id="1003" name="Google Shape;689;p38">
              <a:extLst>
                <a:ext uri="{FF2B5EF4-FFF2-40B4-BE49-F238E27FC236}">
                  <a16:creationId xmlns:a16="http://schemas.microsoft.com/office/drawing/2014/main" id="{AFA6FF0A-5B91-8591-727A-BE171B009AA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690;p38">
              <a:extLst>
                <a:ext uri="{FF2B5EF4-FFF2-40B4-BE49-F238E27FC236}">
                  <a16:creationId xmlns:a16="http://schemas.microsoft.com/office/drawing/2014/main" id="{302073E1-1D36-BCC0-DDC8-B3BCA603607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691;p38">
              <a:extLst>
                <a:ext uri="{FF2B5EF4-FFF2-40B4-BE49-F238E27FC236}">
                  <a16:creationId xmlns:a16="http://schemas.microsoft.com/office/drawing/2014/main" id="{FC5166C8-16B7-BC3E-018E-FB668BF5253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692;p38">
              <a:extLst>
                <a:ext uri="{FF2B5EF4-FFF2-40B4-BE49-F238E27FC236}">
                  <a16:creationId xmlns:a16="http://schemas.microsoft.com/office/drawing/2014/main" id="{82556DDC-685A-72D7-330D-AB2034FA2B1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7" name="Google Shape;693;p38">
              <a:extLst>
                <a:ext uri="{FF2B5EF4-FFF2-40B4-BE49-F238E27FC236}">
                  <a16:creationId xmlns:a16="http://schemas.microsoft.com/office/drawing/2014/main" id="{01896455-1DF6-B8D6-443F-0B3D69F521F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8" name="Google Shape;694;p38">
              <a:extLst>
                <a:ext uri="{FF2B5EF4-FFF2-40B4-BE49-F238E27FC236}">
                  <a16:creationId xmlns:a16="http://schemas.microsoft.com/office/drawing/2014/main" id="{BFF59888-9D5B-315A-0E31-B1A3DCA9284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9" name="Google Shape;688;p38">
            <a:extLst>
              <a:ext uri="{FF2B5EF4-FFF2-40B4-BE49-F238E27FC236}">
                <a16:creationId xmlns:a16="http://schemas.microsoft.com/office/drawing/2014/main" id="{C7C39A63-DE52-B79B-61E9-26D4BBE60A58}"/>
              </a:ext>
            </a:extLst>
          </p:cNvPr>
          <p:cNvGrpSpPr/>
          <p:nvPr/>
        </p:nvGrpSpPr>
        <p:grpSpPr>
          <a:xfrm>
            <a:off x="-3219233" y="5453862"/>
            <a:ext cx="1049089" cy="1077827"/>
            <a:chOff x="4247611" y="756816"/>
            <a:chExt cx="1049089" cy="1077827"/>
          </a:xfrm>
        </p:grpSpPr>
        <p:sp>
          <p:nvSpPr>
            <p:cNvPr id="1010" name="Google Shape;689;p38">
              <a:extLst>
                <a:ext uri="{FF2B5EF4-FFF2-40B4-BE49-F238E27FC236}">
                  <a16:creationId xmlns:a16="http://schemas.microsoft.com/office/drawing/2014/main" id="{2334E478-4780-A566-B0BB-8701926DF9E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690;p38">
              <a:extLst>
                <a:ext uri="{FF2B5EF4-FFF2-40B4-BE49-F238E27FC236}">
                  <a16:creationId xmlns:a16="http://schemas.microsoft.com/office/drawing/2014/main" id="{34DCC3EF-B29C-47D3-80CD-C9CC4C8AC52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691;p38">
              <a:extLst>
                <a:ext uri="{FF2B5EF4-FFF2-40B4-BE49-F238E27FC236}">
                  <a16:creationId xmlns:a16="http://schemas.microsoft.com/office/drawing/2014/main" id="{F87DBB3B-610E-8554-CB75-FB1F3372354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3" name="Google Shape;692;p38">
              <a:extLst>
                <a:ext uri="{FF2B5EF4-FFF2-40B4-BE49-F238E27FC236}">
                  <a16:creationId xmlns:a16="http://schemas.microsoft.com/office/drawing/2014/main" id="{0B1C1FBB-A265-588C-5298-2F5189CC199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4" name="Google Shape;693;p38">
              <a:extLst>
                <a:ext uri="{FF2B5EF4-FFF2-40B4-BE49-F238E27FC236}">
                  <a16:creationId xmlns:a16="http://schemas.microsoft.com/office/drawing/2014/main" id="{5A284045-1537-C795-D279-AC2C1E67774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694;p38">
              <a:extLst>
                <a:ext uri="{FF2B5EF4-FFF2-40B4-BE49-F238E27FC236}">
                  <a16:creationId xmlns:a16="http://schemas.microsoft.com/office/drawing/2014/main" id="{9A21CAF1-9E76-F185-750E-49F136794DF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6" name="Google Shape;688;p38">
            <a:extLst>
              <a:ext uri="{FF2B5EF4-FFF2-40B4-BE49-F238E27FC236}">
                <a16:creationId xmlns:a16="http://schemas.microsoft.com/office/drawing/2014/main" id="{915DCF99-5A32-4F70-37C5-3FDC020485FC}"/>
              </a:ext>
            </a:extLst>
          </p:cNvPr>
          <p:cNvGrpSpPr/>
          <p:nvPr/>
        </p:nvGrpSpPr>
        <p:grpSpPr>
          <a:xfrm>
            <a:off x="-2495142" y="5458729"/>
            <a:ext cx="1049089" cy="1077827"/>
            <a:chOff x="4247611" y="756816"/>
            <a:chExt cx="1049089" cy="1077827"/>
          </a:xfrm>
        </p:grpSpPr>
        <p:sp>
          <p:nvSpPr>
            <p:cNvPr id="1017" name="Google Shape;689;p38">
              <a:extLst>
                <a:ext uri="{FF2B5EF4-FFF2-40B4-BE49-F238E27FC236}">
                  <a16:creationId xmlns:a16="http://schemas.microsoft.com/office/drawing/2014/main" id="{7D7E1BA2-5248-2704-4CED-75FFAAF57B1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8" name="Google Shape;690;p38">
              <a:extLst>
                <a:ext uri="{FF2B5EF4-FFF2-40B4-BE49-F238E27FC236}">
                  <a16:creationId xmlns:a16="http://schemas.microsoft.com/office/drawing/2014/main" id="{E6E62AA1-69AF-4960-AA8B-7BD8BDF84ED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9" name="Google Shape;691;p38">
              <a:extLst>
                <a:ext uri="{FF2B5EF4-FFF2-40B4-BE49-F238E27FC236}">
                  <a16:creationId xmlns:a16="http://schemas.microsoft.com/office/drawing/2014/main" id="{2074C266-1329-D316-5744-864DF8B8B8F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0" name="Google Shape;692;p38">
              <a:extLst>
                <a:ext uri="{FF2B5EF4-FFF2-40B4-BE49-F238E27FC236}">
                  <a16:creationId xmlns:a16="http://schemas.microsoft.com/office/drawing/2014/main" id="{7A0733DF-DE53-860C-BE62-CF9F443CB6A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1" name="Google Shape;693;p38">
              <a:extLst>
                <a:ext uri="{FF2B5EF4-FFF2-40B4-BE49-F238E27FC236}">
                  <a16:creationId xmlns:a16="http://schemas.microsoft.com/office/drawing/2014/main" id="{C65602D1-91D8-0D17-523A-1D4EE3CD49E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2" name="Google Shape;694;p38">
              <a:extLst>
                <a:ext uri="{FF2B5EF4-FFF2-40B4-BE49-F238E27FC236}">
                  <a16:creationId xmlns:a16="http://schemas.microsoft.com/office/drawing/2014/main" id="{D5078FB2-A625-AA28-119F-48A09A35225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23" name="Google Shape;688;p38">
            <a:extLst>
              <a:ext uri="{FF2B5EF4-FFF2-40B4-BE49-F238E27FC236}">
                <a16:creationId xmlns:a16="http://schemas.microsoft.com/office/drawing/2014/main" id="{F9441AA4-3F50-C670-DA93-A96DF125A1AC}"/>
              </a:ext>
            </a:extLst>
          </p:cNvPr>
          <p:cNvGrpSpPr/>
          <p:nvPr/>
        </p:nvGrpSpPr>
        <p:grpSpPr>
          <a:xfrm>
            <a:off x="-4645380" y="6302181"/>
            <a:ext cx="1049089" cy="1077827"/>
            <a:chOff x="4247611" y="756816"/>
            <a:chExt cx="1049089" cy="1077827"/>
          </a:xfrm>
        </p:grpSpPr>
        <p:sp>
          <p:nvSpPr>
            <p:cNvPr id="1024" name="Google Shape;689;p38">
              <a:extLst>
                <a:ext uri="{FF2B5EF4-FFF2-40B4-BE49-F238E27FC236}">
                  <a16:creationId xmlns:a16="http://schemas.microsoft.com/office/drawing/2014/main" id="{36DFA899-9091-1EE3-A26C-469A2E6A6A4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5" name="Google Shape;690;p38">
              <a:extLst>
                <a:ext uri="{FF2B5EF4-FFF2-40B4-BE49-F238E27FC236}">
                  <a16:creationId xmlns:a16="http://schemas.microsoft.com/office/drawing/2014/main" id="{75DC5408-AD4B-70BE-E8A0-1C89941F848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6" name="Google Shape;691;p38">
              <a:extLst>
                <a:ext uri="{FF2B5EF4-FFF2-40B4-BE49-F238E27FC236}">
                  <a16:creationId xmlns:a16="http://schemas.microsoft.com/office/drawing/2014/main" id="{8C4A9190-EDC3-EF32-C818-0CE64034F5B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7" name="Google Shape;692;p38">
              <a:extLst>
                <a:ext uri="{FF2B5EF4-FFF2-40B4-BE49-F238E27FC236}">
                  <a16:creationId xmlns:a16="http://schemas.microsoft.com/office/drawing/2014/main" id="{9805B0D8-C5D5-A619-3F14-545F7F11245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8" name="Google Shape;693;p38">
              <a:extLst>
                <a:ext uri="{FF2B5EF4-FFF2-40B4-BE49-F238E27FC236}">
                  <a16:creationId xmlns:a16="http://schemas.microsoft.com/office/drawing/2014/main" id="{3DCA0AC3-3321-C061-1743-9CEB95B4AF3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9" name="Google Shape;694;p38">
              <a:extLst>
                <a:ext uri="{FF2B5EF4-FFF2-40B4-BE49-F238E27FC236}">
                  <a16:creationId xmlns:a16="http://schemas.microsoft.com/office/drawing/2014/main" id="{00CEA393-808A-AC7B-7719-18F107B2B7F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0" name="Google Shape;688;p38">
            <a:extLst>
              <a:ext uri="{FF2B5EF4-FFF2-40B4-BE49-F238E27FC236}">
                <a16:creationId xmlns:a16="http://schemas.microsoft.com/office/drawing/2014/main" id="{AE2DD706-DA84-44F1-CA4B-6DD86E66D31B}"/>
              </a:ext>
            </a:extLst>
          </p:cNvPr>
          <p:cNvGrpSpPr/>
          <p:nvPr/>
        </p:nvGrpSpPr>
        <p:grpSpPr>
          <a:xfrm>
            <a:off x="-3921289" y="6307048"/>
            <a:ext cx="1049089" cy="1077827"/>
            <a:chOff x="4247611" y="756816"/>
            <a:chExt cx="1049089" cy="1077827"/>
          </a:xfrm>
        </p:grpSpPr>
        <p:sp>
          <p:nvSpPr>
            <p:cNvPr id="1031" name="Google Shape;689;p38">
              <a:extLst>
                <a:ext uri="{FF2B5EF4-FFF2-40B4-BE49-F238E27FC236}">
                  <a16:creationId xmlns:a16="http://schemas.microsoft.com/office/drawing/2014/main" id="{81767B7F-8320-F987-B68E-0CFF97C4CAA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2" name="Google Shape;690;p38">
              <a:extLst>
                <a:ext uri="{FF2B5EF4-FFF2-40B4-BE49-F238E27FC236}">
                  <a16:creationId xmlns:a16="http://schemas.microsoft.com/office/drawing/2014/main" id="{3DA3B710-C248-F5AA-BB94-8CE5244EC3A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3" name="Google Shape;691;p38">
              <a:extLst>
                <a:ext uri="{FF2B5EF4-FFF2-40B4-BE49-F238E27FC236}">
                  <a16:creationId xmlns:a16="http://schemas.microsoft.com/office/drawing/2014/main" id="{4C00A5AB-7ED6-1139-3BB1-DF0BB1E3FE0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4" name="Google Shape;692;p38">
              <a:extLst>
                <a:ext uri="{FF2B5EF4-FFF2-40B4-BE49-F238E27FC236}">
                  <a16:creationId xmlns:a16="http://schemas.microsoft.com/office/drawing/2014/main" id="{35EE5FAB-A111-D58C-7208-B7CFC45808D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693;p38">
              <a:extLst>
                <a:ext uri="{FF2B5EF4-FFF2-40B4-BE49-F238E27FC236}">
                  <a16:creationId xmlns:a16="http://schemas.microsoft.com/office/drawing/2014/main" id="{0F1883A6-133E-74CC-ABBB-110C6BC75FB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694;p38">
              <a:extLst>
                <a:ext uri="{FF2B5EF4-FFF2-40B4-BE49-F238E27FC236}">
                  <a16:creationId xmlns:a16="http://schemas.microsoft.com/office/drawing/2014/main" id="{FBF87BF0-80C1-D237-1320-CBA31E5FAA5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7" name="Google Shape;688;p38">
            <a:extLst>
              <a:ext uri="{FF2B5EF4-FFF2-40B4-BE49-F238E27FC236}">
                <a16:creationId xmlns:a16="http://schemas.microsoft.com/office/drawing/2014/main" id="{A44BD380-79A2-B8AB-72A0-20A6ED586EE8}"/>
              </a:ext>
            </a:extLst>
          </p:cNvPr>
          <p:cNvGrpSpPr/>
          <p:nvPr/>
        </p:nvGrpSpPr>
        <p:grpSpPr>
          <a:xfrm>
            <a:off x="-3226655" y="6319343"/>
            <a:ext cx="1049089" cy="1077827"/>
            <a:chOff x="4247611" y="756816"/>
            <a:chExt cx="1049089" cy="1077827"/>
          </a:xfrm>
        </p:grpSpPr>
        <p:sp>
          <p:nvSpPr>
            <p:cNvPr id="1038" name="Google Shape;689;p38">
              <a:extLst>
                <a:ext uri="{FF2B5EF4-FFF2-40B4-BE49-F238E27FC236}">
                  <a16:creationId xmlns:a16="http://schemas.microsoft.com/office/drawing/2014/main" id="{2B7977FE-5A44-BCD8-56FE-73DF5F66D11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690;p38">
              <a:extLst>
                <a:ext uri="{FF2B5EF4-FFF2-40B4-BE49-F238E27FC236}">
                  <a16:creationId xmlns:a16="http://schemas.microsoft.com/office/drawing/2014/main" id="{1DD6E85C-858E-E972-D208-95D4F54206B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0" name="Google Shape;691;p38">
              <a:extLst>
                <a:ext uri="{FF2B5EF4-FFF2-40B4-BE49-F238E27FC236}">
                  <a16:creationId xmlns:a16="http://schemas.microsoft.com/office/drawing/2014/main" id="{8CC5BFDA-10DB-9CB1-DD8F-8C85F34A523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1" name="Google Shape;692;p38">
              <a:extLst>
                <a:ext uri="{FF2B5EF4-FFF2-40B4-BE49-F238E27FC236}">
                  <a16:creationId xmlns:a16="http://schemas.microsoft.com/office/drawing/2014/main" id="{F7AD68EE-7ED7-9CD0-3A60-AAE267170CC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693;p38">
              <a:extLst>
                <a:ext uri="{FF2B5EF4-FFF2-40B4-BE49-F238E27FC236}">
                  <a16:creationId xmlns:a16="http://schemas.microsoft.com/office/drawing/2014/main" id="{ED938A23-E426-7B0E-068F-2CFC3F273D0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694;p38">
              <a:extLst>
                <a:ext uri="{FF2B5EF4-FFF2-40B4-BE49-F238E27FC236}">
                  <a16:creationId xmlns:a16="http://schemas.microsoft.com/office/drawing/2014/main" id="{9BC315E7-97F2-25AB-0E0E-E792C41EFA8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44" name="Google Shape;688;p38">
            <a:extLst>
              <a:ext uri="{FF2B5EF4-FFF2-40B4-BE49-F238E27FC236}">
                <a16:creationId xmlns:a16="http://schemas.microsoft.com/office/drawing/2014/main" id="{5695E7AD-89B3-24DB-5241-D4662B996EFB}"/>
              </a:ext>
            </a:extLst>
          </p:cNvPr>
          <p:cNvGrpSpPr/>
          <p:nvPr/>
        </p:nvGrpSpPr>
        <p:grpSpPr>
          <a:xfrm>
            <a:off x="-2502564" y="6324210"/>
            <a:ext cx="1049089" cy="1077827"/>
            <a:chOff x="4247611" y="756816"/>
            <a:chExt cx="1049089" cy="1077827"/>
          </a:xfrm>
        </p:grpSpPr>
        <p:sp>
          <p:nvSpPr>
            <p:cNvPr id="1045" name="Google Shape;689;p38">
              <a:extLst>
                <a:ext uri="{FF2B5EF4-FFF2-40B4-BE49-F238E27FC236}">
                  <a16:creationId xmlns:a16="http://schemas.microsoft.com/office/drawing/2014/main" id="{2DE3DBE0-996C-CE54-441E-1DF7C6CD989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690;p38">
              <a:extLst>
                <a:ext uri="{FF2B5EF4-FFF2-40B4-BE49-F238E27FC236}">
                  <a16:creationId xmlns:a16="http://schemas.microsoft.com/office/drawing/2014/main" id="{B5FD8173-8D9F-BB86-2448-FA2717E2576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691;p38">
              <a:extLst>
                <a:ext uri="{FF2B5EF4-FFF2-40B4-BE49-F238E27FC236}">
                  <a16:creationId xmlns:a16="http://schemas.microsoft.com/office/drawing/2014/main" id="{5C003762-13C8-3D78-612D-C0D3061868D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8" name="Google Shape;692;p38">
              <a:extLst>
                <a:ext uri="{FF2B5EF4-FFF2-40B4-BE49-F238E27FC236}">
                  <a16:creationId xmlns:a16="http://schemas.microsoft.com/office/drawing/2014/main" id="{3729909E-4DE5-4883-3085-3DFE7F34023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9" name="Google Shape;693;p38">
              <a:extLst>
                <a:ext uri="{FF2B5EF4-FFF2-40B4-BE49-F238E27FC236}">
                  <a16:creationId xmlns:a16="http://schemas.microsoft.com/office/drawing/2014/main" id="{008C5863-BB9D-2289-2246-E15888EF414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694;p38">
              <a:extLst>
                <a:ext uri="{FF2B5EF4-FFF2-40B4-BE49-F238E27FC236}">
                  <a16:creationId xmlns:a16="http://schemas.microsoft.com/office/drawing/2014/main" id="{EE3BD09A-55B5-F0A7-8814-011B1763A0B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1" name="Google Shape;688;p38">
            <a:extLst>
              <a:ext uri="{FF2B5EF4-FFF2-40B4-BE49-F238E27FC236}">
                <a16:creationId xmlns:a16="http://schemas.microsoft.com/office/drawing/2014/main" id="{B00ECA6A-9526-B737-AA88-B0DAAB8E44D7}"/>
              </a:ext>
            </a:extLst>
          </p:cNvPr>
          <p:cNvGrpSpPr/>
          <p:nvPr/>
        </p:nvGrpSpPr>
        <p:grpSpPr>
          <a:xfrm>
            <a:off x="3177441" y="803694"/>
            <a:ext cx="2465873" cy="1485079"/>
            <a:chOff x="4375904" y="947429"/>
            <a:chExt cx="1419203" cy="786039"/>
          </a:xfrm>
        </p:grpSpPr>
        <p:sp>
          <p:nvSpPr>
            <p:cNvPr id="1052" name="Google Shape;689;p38">
              <a:extLst>
                <a:ext uri="{FF2B5EF4-FFF2-40B4-BE49-F238E27FC236}">
                  <a16:creationId xmlns:a16="http://schemas.microsoft.com/office/drawing/2014/main" id="{E3B08004-AD83-0271-5175-750F10EAF7BF}"/>
                </a:ext>
              </a:extLst>
            </p:cNvPr>
            <p:cNvSpPr/>
            <p:nvPr/>
          </p:nvSpPr>
          <p:spPr>
            <a:xfrm rot="1546189">
              <a:off x="5158502" y="95504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bg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1053" name="Google Shape;690;p38">
              <a:extLst>
                <a:ext uri="{FF2B5EF4-FFF2-40B4-BE49-F238E27FC236}">
                  <a16:creationId xmlns:a16="http://schemas.microsoft.com/office/drawing/2014/main" id="{DF5BC3B4-2BB1-C57C-2220-C1C89242BFE1}"/>
                </a:ext>
              </a:extLst>
            </p:cNvPr>
            <p:cNvSpPr/>
            <p:nvPr/>
          </p:nvSpPr>
          <p:spPr>
            <a:xfrm rot="1546189">
              <a:off x="5161507" y="947429"/>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lumMod val="75000"/>
                </a:schemeClr>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1054" name="Google Shape;691;p38">
              <a:extLst>
                <a:ext uri="{FF2B5EF4-FFF2-40B4-BE49-F238E27FC236}">
                  <a16:creationId xmlns:a16="http://schemas.microsoft.com/office/drawing/2014/main" id="{DFA35594-95B0-E64C-CA23-FBABBCFCCA5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bg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ln>
                  <a:solidFill>
                    <a:schemeClr val="tx1"/>
                  </a:solidFill>
                </a:ln>
                <a:solidFill>
                  <a:srgbClr val="000000"/>
                </a:solidFill>
                <a:latin typeface="Arial"/>
                <a:ea typeface="Arial"/>
                <a:cs typeface="Arial"/>
                <a:sym typeface="Arial"/>
              </a:endParaRPr>
            </a:p>
          </p:txBody>
        </p:sp>
        <p:sp>
          <p:nvSpPr>
            <p:cNvPr id="1055" name="Google Shape;692;p38">
              <a:extLst>
                <a:ext uri="{FF2B5EF4-FFF2-40B4-BE49-F238E27FC236}">
                  <a16:creationId xmlns:a16="http://schemas.microsoft.com/office/drawing/2014/main" id="{2CED06B3-11AD-A566-730A-DDCDFE2B6BE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bg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6" name="Google Shape;693;p38">
              <a:extLst>
                <a:ext uri="{FF2B5EF4-FFF2-40B4-BE49-F238E27FC236}">
                  <a16:creationId xmlns:a16="http://schemas.microsoft.com/office/drawing/2014/main" id="{50E32CB7-7105-42FE-1BEC-5F5EB614630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bg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ln>
                  <a:solidFill>
                    <a:schemeClr val="tx1"/>
                  </a:solidFill>
                </a:ln>
                <a:solidFill>
                  <a:srgbClr val="FFFFFF"/>
                </a:solidFill>
                <a:latin typeface="Arial"/>
                <a:ea typeface="Arial"/>
                <a:cs typeface="Arial"/>
                <a:sym typeface="Arial"/>
              </a:endParaRPr>
            </a:p>
          </p:txBody>
        </p:sp>
        <p:sp>
          <p:nvSpPr>
            <p:cNvPr id="1057" name="Google Shape;694;p38">
              <a:extLst>
                <a:ext uri="{FF2B5EF4-FFF2-40B4-BE49-F238E27FC236}">
                  <a16:creationId xmlns:a16="http://schemas.microsoft.com/office/drawing/2014/main" id="{515A07B1-76B7-9E0A-63D8-1EE12F9690DA}"/>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bg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8" name="Google Shape;688;p38">
            <a:extLst>
              <a:ext uri="{FF2B5EF4-FFF2-40B4-BE49-F238E27FC236}">
                <a16:creationId xmlns:a16="http://schemas.microsoft.com/office/drawing/2014/main" id="{8665EBA5-67DB-C8AF-717C-1B548BF9B6A5}"/>
              </a:ext>
            </a:extLst>
          </p:cNvPr>
          <p:cNvGrpSpPr/>
          <p:nvPr/>
        </p:nvGrpSpPr>
        <p:grpSpPr>
          <a:xfrm>
            <a:off x="-4760590" y="7321153"/>
            <a:ext cx="1049089" cy="1077827"/>
            <a:chOff x="4247611" y="756816"/>
            <a:chExt cx="1049089" cy="1077827"/>
          </a:xfrm>
        </p:grpSpPr>
        <p:sp>
          <p:nvSpPr>
            <p:cNvPr id="1059" name="Google Shape;689;p38">
              <a:extLst>
                <a:ext uri="{FF2B5EF4-FFF2-40B4-BE49-F238E27FC236}">
                  <a16:creationId xmlns:a16="http://schemas.microsoft.com/office/drawing/2014/main" id="{97F45101-21B0-6FBB-B75C-65E3A138727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0" name="Google Shape;690;p38">
              <a:extLst>
                <a:ext uri="{FF2B5EF4-FFF2-40B4-BE49-F238E27FC236}">
                  <a16:creationId xmlns:a16="http://schemas.microsoft.com/office/drawing/2014/main" id="{4550A86B-EA88-38CD-AC8B-256056149DE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1" name="Google Shape;691;p38">
              <a:extLst>
                <a:ext uri="{FF2B5EF4-FFF2-40B4-BE49-F238E27FC236}">
                  <a16:creationId xmlns:a16="http://schemas.microsoft.com/office/drawing/2014/main" id="{CC411E6D-73E8-796D-6046-5C24196E894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2" name="Google Shape;692;p38">
              <a:extLst>
                <a:ext uri="{FF2B5EF4-FFF2-40B4-BE49-F238E27FC236}">
                  <a16:creationId xmlns:a16="http://schemas.microsoft.com/office/drawing/2014/main" id="{176F910F-0258-EA3E-C363-DBF2801E731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3" name="Google Shape;693;p38">
              <a:extLst>
                <a:ext uri="{FF2B5EF4-FFF2-40B4-BE49-F238E27FC236}">
                  <a16:creationId xmlns:a16="http://schemas.microsoft.com/office/drawing/2014/main" id="{E8BE0D54-9388-C5A7-A495-382D79146DB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694;p38">
              <a:extLst>
                <a:ext uri="{FF2B5EF4-FFF2-40B4-BE49-F238E27FC236}">
                  <a16:creationId xmlns:a16="http://schemas.microsoft.com/office/drawing/2014/main" id="{88FB728A-A7DE-D408-400F-724C54749DA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65" name="Google Shape;688;p38">
            <a:extLst>
              <a:ext uri="{FF2B5EF4-FFF2-40B4-BE49-F238E27FC236}">
                <a16:creationId xmlns:a16="http://schemas.microsoft.com/office/drawing/2014/main" id="{2804FC75-ADD7-D005-A718-DD54BC724306}"/>
              </a:ext>
            </a:extLst>
          </p:cNvPr>
          <p:cNvGrpSpPr/>
          <p:nvPr/>
        </p:nvGrpSpPr>
        <p:grpSpPr>
          <a:xfrm>
            <a:off x="-1690483" y="5428139"/>
            <a:ext cx="1049089" cy="1077827"/>
            <a:chOff x="4247611" y="756816"/>
            <a:chExt cx="1049089" cy="1077827"/>
          </a:xfrm>
        </p:grpSpPr>
        <p:sp>
          <p:nvSpPr>
            <p:cNvPr id="1066" name="Google Shape;689;p38">
              <a:extLst>
                <a:ext uri="{FF2B5EF4-FFF2-40B4-BE49-F238E27FC236}">
                  <a16:creationId xmlns:a16="http://schemas.microsoft.com/office/drawing/2014/main" id="{3D601C80-CE56-995B-35F1-258F77C351E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7" name="Google Shape;690;p38">
              <a:extLst>
                <a:ext uri="{FF2B5EF4-FFF2-40B4-BE49-F238E27FC236}">
                  <a16:creationId xmlns:a16="http://schemas.microsoft.com/office/drawing/2014/main" id="{88D5B52C-4486-FED4-5391-4DB783A4014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8" name="Google Shape;691;p38">
              <a:extLst>
                <a:ext uri="{FF2B5EF4-FFF2-40B4-BE49-F238E27FC236}">
                  <a16:creationId xmlns:a16="http://schemas.microsoft.com/office/drawing/2014/main" id="{C242E53D-4860-A7D4-1368-7595A932582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9" name="Google Shape;692;p38">
              <a:extLst>
                <a:ext uri="{FF2B5EF4-FFF2-40B4-BE49-F238E27FC236}">
                  <a16:creationId xmlns:a16="http://schemas.microsoft.com/office/drawing/2014/main" id="{1ED683C6-09AA-3BBF-DD33-EF9C18440C3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0" name="Google Shape;693;p38">
              <a:extLst>
                <a:ext uri="{FF2B5EF4-FFF2-40B4-BE49-F238E27FC236}">
                  <a16:creationId xmlns:a16="http://schemas.microsoft.com/office/drawing/2014/main" id="{478D0620-B16C-FAA5-BBDA-318F85F97EA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1" name="Google Shape;694;p38">
              <a:extLst>
                <a:ext uri="{FF2B5EF4-FFF2-40B4-BE49-F238E27FC236}">
                  <a16:creationId xmlns:a16="http://schemas.microsoft.com/office/drawing/2014/main" id="{E4B58D7C-6248-BDF4-32E3-AC18E85464D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2" name="Google Shape;688;p38">
            <a:extLst>
              <a:ext uri="{FF2B5EF4-FFF2-40B4-BE49-F238E27FC236}">
                <a16:creationId xmlns:a16="http://schemas.microsoft.com/office/drawing/2014/main" id="{6F4F1C83-96F6-E55E-D69B-26BF8231D275}"/>
              </a:ext>
            </a:extLst>
          </p:cNvPr>
          <p:cNvGrpSpPr/>
          <p:nvPr/>
        </p:nvGrpSpPr>
        <p:grpSpPr>
          <a:xfrm>
            <a:off x="-1049089" y="5017781"/>
            <a:ext cx="1049089" cy="1077827"/>
            <a:chOff x="4247611" y="756816"/>
            <a:chExt cx="1049089" cy="1077827"/>
          </a:xfrm>
        </p:grpSpPr>
        <p:sp>
          <p:nvSpPr>
            <p:cNvPr id="1073" name="Google Shape;689;p38">
              <a:extLst>
                <a:ext uri="{FF2B5EF4-FFF2-40B4-BE49-F238E27FC236}">
                  <a16:creationId xmlns:a16="http://schemas.microsoft.com/office/drawing/2014/main" id="{6179A285-8424-FD77-2C7C-2E9526DF1EE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4" name="Google Shape;690;p38">
              <a:extLst>
                <a:ext uri="{FF2B5EF4-FFF2-40B4-BE49-F238E27FC236}">
                  <a16:creationId xmlns:a16="http://schemas.microsoft.com/office/drawing/2014/main" id="{878993BE-F3B6-82F0-8386-785D85A8868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691;p38">
              <a:extLst>
                <a:ext uri="{FF2B5EF4-FFF2-40B4-BE49-F238E27FC236}">
                  <a16:creationId xmlns:a16="http://schemas.microsoft.com/office/drawing/2014/main" id="{90174216-02ED-E0EB-FF49-10ACAFE295F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692;p38">
              <a:extLst>
                <a:ext uri="{FF2B5EF4-FFF2-40B4-BE49-F238E27FC236}">
                  <a16:creationId xmlns:a16="http://schemas.microsoft.com/office/drawing/2014/main" id="{7B4F6453-B3F1-64A0-5222-67A29E6EFCE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7" name="Google Shape;693;p38">
              <a:extLst>
                <a:ext uri="{FF2B5EF4-FFF2-40B4-BE49-F238E27FC236}">
                  <a16:creationId xmlns:a16="http://schemas.microsoft.com/office/drawing/2014/main" id="{E4E48EC4-FA05-9B73-BAA6-B2512794CA2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8" name="Google Shape;694;p38">
              <a:extLst>
                <a:ext uri="{FF2B5EF4-FFF2-40B4-BE49-F238E27FC236}">
                  <a16:creationId xmlns:a16="http://schemas.microsoft.com/office/drawing/2014/main" id="{2E81B8BE-53D1-DA41-7296-71F6F3A249C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9" name="Google Shape;688;p38">
            <a:extLst>
              <a:ext uri="{FF2B5EF4-FFF2-40B4-BE49-F238E27FC236}">
                <a16:creationId xmlns:a16="http://schemas.microsoft.com/office/drawing/2014/main" id="{8CC7443D-D9E0-C69A-E08B-9F3CA288E0B8}"/>
              </a:ext>
            </a:extLst>
          </p:cNvPr>
          <p:cNvGrpSpPr/>
          <p:nvPr/>
        </p:nvGrpSpPr>
        <p:grpSpPr>
          <a:xfrm>
            <a:off x="-4065956" y="7333448"/>
            <a:ext cx="1049089" cy="1077827"/>
            <a:chOff x="4247611" y="756816"/>
            <a:chExt cx="1049089" cy="1077827"/>
          </a:xfrm>
        </p:grpSpPr>
        <p:sp>
          <p:nvSpPr>
            <p:cNvPr id="1080" name="Google Shape;689;p38">
              <a:extLst>
                <a:ext uri="{FF2B5EF4-FFF2-40B4-BE49-F238E27FC236}">
                  <a16:creationId xmlns:a16="http://schemas.microsoft.com/office/drawing/2014/main" id="{90BB11ED-014B-C50D-1EF6-52D7C572FD9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1" name="Google Shape;690;p38">
              <a:extLst>
                <a:ext uri="{FF2B5EF4-FFF2-40B4-BE49-F238E27FC236}">
                  <a16:creationId xmlns:a16="http://schemas.microsoft.com/office/drawing/2014/main" id="{2203AC71-D67B-4994-6619-CD5F43EF003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2" name="Google Shape;691;p38">
              <a:extLst>
                <a:ext uri="{FF2B5EF4-FFF2-40B4-BE49-F238E27FC236}">
                  <a16:creationId xmlns:a16="http://schemas.microsoft.com/office/drawing/2014/main" id="{99537E35-713B-5413-202A-17CE3C7E1D8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692;p38">
              <a:extLst>
                <a:ext uri="{FF2B5EF4-FFF2-40B4-BE49-F238E27FC236}">
                  <a16:creationId xmlns:a16="http://schemas.microsoft.com/office/drawing/2014/main" id="{C8791F05-A65D-375E-AF55-37ED4408D34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4" name="Google Shape;693;p38">
              <a:extLst>
                <a:ext uri="{FF2B5EF4-FFF2-40B4-BE49-F238E27FC236}">
                  <a16:creationId xmlns:a16="http://schemas.microsoft.com/office/drawing/2014/main" id="{A127667A-8E6F-CE00-DEA9-7C404257D06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5" name="Google Shape;694;p38">
              <a:extLst>
                <a:ext uri="{FF2B5EF4-FFF2-40B4-BE49-F238E27FC236}">
                  <a16:creationId xmlns:a16="http://schemas.microsoft.com/office/drawing/2014/main" id="{EDEA7049-6E64-B941-AAD8-FB1A2361469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86" name="Google Shape;688;p38">
            <a:extLst>
              <a:ext uri="{FF2B5EF4-FFF2-40B4-BE49-F238E27FC236}">
                <a16:creationId xmlns:a16="http://schemas.microsoft.com/office/drawing/2014/main" id="{07E54743-E0B0-BCE3-E2F2-6BDE380CB68F}"/>
              </a:ext>
            </a:extLst>
          </p:cNvPr>
          <p:cNvGrpSpPr/>
          <p:nvPr/>
        </p:nvGrpSpPr>
        <p:grpSpPr>
          <a:xfrm>
            <a:off x="-3341865" y="7338315"/>
            <a:ext cx="1049089" cy="1077827"/>
            <a:chOff x="4247611" y="756816"/>
            <a:chExt cx="1049089" cy="1077827"/>
          </a:xfrm>
        </p:grpSpPr>
        <p:sp>
          <p:nvSpPr>
            <p:cNvPr id="1087" name="Google Shape;689;p38">
              <a:extLst>
                <a:ext uri="{FF2B5EF4-FFF2-40B4-BE49-F238E27FC236}">
                  <a16:creationId xmlns:a16="http://schemas.microsoft.com/office/drawing/2014/main" id="{F18BF34F-54CD-696B-33D7-3907857EAA8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8" name="Google Shape;690;p38">
              <a:extLst>
                <a:ext uri="{FF2B5EF4-FFF2-40B4-BE49-F238E27FC236}">
                  <a16:creationId xmlns:a16="http://schemas.microsoft.com/office/drawing/2014/main" id="{2E51E679-EA8F-7640-861D-0F0FD58628E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9" name="Google Shape;691;p38">
              <a:extLst>
                <a:ext uri="{FF2B5EF4-FFF2-40B4-BE49-F238E27FC236}">
                  <a16:creationId xmlns:a16="http://schemas.microsoft.com/office/drawing/2014/main" id="{7FE7A164-C2FF-923B-63CE-1EA8B37E969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0" name="Google Shape;692;p38">
              <a:extLst>
                <a:ext uri="{FF2B5EF4-FFF2-40B4-BE49-F238E27FC236}">
                  <a16:creationId xmlns:a16="http://schemas.microsoft.com/office/drawing/2014/main" id="{A1771576-58DA-A47D-E739-E503073EBC1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1" name="Google Shape;693;p38">
              <a:extLst>
                <a:ext uri="{FF2B5EF4-FFF2-40B4-BE49-F238E27FC236}">
                  <a16:creationId xmlns:a16="http://schemas.microsoft.com/office/drawing/2014/main" id="{482D888E-4339-A8C0-BDF3-0EFE61CA429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2" name="Google Shape;694;p38">
              <a:extLst>
                <a:ext uri="{FF2B5EF4-FFF2-40B4-BE49-F238E27FC236}">
                  <a16:creationId xmlns:a16="http://schemas.microsoft.com/office/drawing/2014/main" id="{343A1AF1-A72E-3F75-ADD2-DDF18D360D5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93" name="Google Shape;688;p38">
            <a:extLst>
              <a:ext uri="{FF2B5EF4-FFF2-40B4-BE49-F238E27FC236}">
                <a16:creationId xmlns:a16="http://schemas.microsoft.com/office/drawing/2014/main" id="{1A58B437-69E0-11A3-F76F-5329BDF66D87}"/>
              </a:ext>
            </a:extLst>
          </p:cNvPr>
          <p:cNvGrpSpPr/>
          <p:nvPr/>
        </p:nvGrpSpPr>
        <p:grpSpPr>
          <a:xfrm>
            <a:off x="-2582616" y="7318655"/>
            <a:ext cx="1049089" cy="1077827"/>
            <a:chOff x="4247611" y="756816"/>
            <a:chExt cx="1049089" cy="1077827"/>
          </a:xfrm>
        </p:grpSpPr>
        <p:sp>
          <p:nvSpPr>
            <p:cNvPr id="1094" name="Google Shape;689;p38">
              <a:extLst>
                <a:ext uri="{FF2B5EF4-FFF2-40B4-BE49-F238E27FC236}">
                  <a16:creationId xmlns:a16="http://schemas.microsoft.com/office/drawing/2014/main" id="{88341B98-ECA4-42B4-5847-D0772464B41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5" name="Google Shape;690;p38">
              <a:extLst>
                <a:ext uri="{FF2B5EF4-FFF2-40B4-BE49-F238E27FC236}">
                  <a16:creationId xmlns:a16="http://schemas.microsoft.com/office/drawing/2014/main" id="{044934E0-FA8B-0413-D87C-ADB68DA554E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6" name="Google Shape;691;p38">
              <a:extLst>
                <a:ext uri="{FF2B5EF4-FFF2-40B4-BE49-F238E27FC236}">
                  <a16:creationId xmlns:a16="http://schemas.microsoft.com/office/drawing/2014/main" id="{DD0285D4-A523-6BA1-64F8-CC27E68BD70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7" name="Google Shape;692;p38">
              <a:extLst>
                <a:ext uri="{FF2B5EF4-FFF2-40B4-BE49-F238E27FC236}">
                  <a16:creationId xmlns:a16="http://schemas.microsoft.com/office/drawing/2014/main" id="{FAE8B84E-16B0-5711-D629-D432325185D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8" name="Google Shape;693;p38">
              <a:extLst>
                <a:ext uri="{FF2B5EF4-FFF2-40B4-BE49-F238E27FC236}">
                  <a16:creationId xmlns:a16="http://schemas.microsoft.com/office/drawing/2014/main" id="{B572A837-7768-4E6D-D0CA-C41E580818D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9" name="Google Shape;694;p38">
              <a:extLst>
                <a:ext uri="{FF2B5EF4-FFF2-40B4-BE49-F238E27FC236}">
                  <a16:creationId xmlns:a16="http://schemas.microsoft.com/office/drawing/2014/main" id="{8AC11D8D-953F-AA03-1F17-70B971E8469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0" name="Google Shape;688;p38">
            <a:extLst>
              <a:ext uri="{FF2B5EF4-FFF2-40B4-BE49-F238E27FC236}">
                <a16:creationId xmlns:a16="http://schemas.microsoft.com/office/drawing/2014/main" id="{9DCC6399-1B6E-48F4-CC1F-F3035FB376A5}"/>
              </a:ext>
            </a:extLst>
          </p:cNvPr>
          <p:cNvGrpSpPr/>
          <p:nvPr/>
        </p:nvGrpSpPr>
        <p:grpSpPr>
          <a:xfrm>
            <a:off x="-1858525" y="7323522"/>
            <a:ext cx="1049089" cy="1077827"/>
            <a:chOff x="4247611" y="756816"/>
            <a:chExt cx="1049089" cy="1077827"/>
          </a:xfrm>
        </p:grpSpPr>
        <p:sp>
          <p:nvSpPr>
            <p:cNvPr id="1101" name="Google Shape;689;p38">
              <a:extLst>
                <a:ext uri="{FF2B5EF4-FFF2-40B4-BE49-F238E27FC236}">
                  <a16:creationId xmlns:a16="http://schemas.microsoft.com/office/drawing/2014/main" id="{89810116-093C-7D0F-C8DE-E4E1A47885F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2" name="Google Shape;690;p38">
              <a:extLst>
                <a:ext uri="{FF2B5EF4-FFF2-40B4-BE49-F238E27FC236}">
                  <a16:creationId xmlns:a16="http://schemas.microsoft.com/office/drawing/2014/main" id="{B3B09208-3417-A749-3E28-1EBA8147A0B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3" name="Google Shape;691;p38">
              <a:extLst>
                <a:ext uri="{FF2B5EF4-FFF2-40B4-BE49-F238E27FC236}">
                  <a16:creationId xmlns:a16="http://schemas.microsoft.com/office/drawing/2014/main" id="{FED814C1-8F0C-939A-0E09-A470906C1A7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4" name="Google Shape;692;p38">
              <a:extLst>
                <a:ext uri="{FF2B5EF4-FFF2-40B4-BE49-F238E27FC236}">
                  <a16:creationId xmlns:a16="http://schemas.microsoft.com/office/drawing/2014/main" id="{1A8EA80F-3BDB-64EA-5992-C90BBBFBDE9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5" name="Google Shape;693;p38">
              <a:extLst>
                <a:ext uri="{FF2B5EF4-FFF2-40B4-BE49-F238E27FC236}">
                  <a16:creationId xmlns:a16="http://schemas.microsoft.com/office/drawing/2014/main" id="{35B6537F-E645-3D7F-24ED-D36C675B746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6" name="Google Shape;694;p38">
              <a:extLst>
                <a:ext uri="{FF2B5EF4-FFF2-40B4-BE49-F238E27FC236}">
                  <a16:creationId xmlns:a16="http://schemas.microsoft.com/office/drawing/2014/main" id="{6605354F-F0EF-52FC-41BE-3235ADDB418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7" name="Google Shape;688;p38">
            <a:extLst>
              <a:ext uri="{FF2B5EF4-FFF2-40B4-BE49-F238E27FC236}">
                <a16:creationId xmlns:a16="http://schemas.microsoft.com/office/drawing/2014/main" id="{6C7EB6E7-B8C8-7B34-75E2-CE5584B66BBF}"/>
              </a:ext>
            </a:extLst>
          </p:cNvPr>
          <p:cNvGrpSpPr/>
          <p:nvPr/>
        </p:nvGrpSpPr>
        <p:grpSpPr>
          <a:xfrm>
            <a:off x="-1697905" y="6293620"/>
            <a:ext cx="1049089" cy="1077827"/>
            <a:chOff x="4247611" y="756816"/>
            <a:chExt cx="1049089" cy="1077827"/>
          </a:xfrm>
        </p:grpSpPr>
        <p:sp>
          <p:nvSpPr>
            <p:cNvPr id="1108" name="Google Shape;689;p38">
              <a:extLst>
                <a:ext uri="{FF2B5EF4-FFF2-40B4-BE49-F238E27FC236}">
                  <a16:creationId xmlns:a16="http://schemas.microsoft.com/office/drawing/2014/main" id="{D71EAC1B-0035-4408-216A-6E0BE158512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9" name="Google Shape;690;p38">
              <a:extLst>
                <a:ext uri="{FF2B5EF4-FFF2-40B4-BE49-F238E27FC236}">
                  <a16:creationId xmlns:a16="http://schemas.microsoft.com/office/drawing/2014/main" id="{62A4F479-AFD9-51B2-ACD1-CAC1C7890F9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0" name="Google Shape;691;p38">
              <a:extLst>
                <a:ext uri="{FF2B5EF4-FFF2-40B4-BE49-F238E27FC236}">
                  <a16:creationId xmlns:a16="http://schemas.microsoft.com/office/drawing/2014/main" id="{C2BE6980-70E2-A893-543B-987C1296CC3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1" name="Google Shape;692;p38">
              <a:extLst>
                <a:ext uri="{FF2B5EF4-FFF2-40B4-BE49-F238E27FC236}">
                  <a16:creationId xmlns:a16="http://schemas.microsoft.com/office/drawing/2014/main" id="{2DAFD96A-5577-DFBD-D8AC-D97FCC499E3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2" name="Google Shape;693;p38">
              <a:extLst>
                <a:ext uri="{FF2B5EF4-FFF2-40B4-BE49-F238E27FC236}">
                  <a16:creationId xmlns:a16="http://schemas.microsoft.com/office/drawing/2014/main" id="{960DB8A8-6B6B-FE84-F2DC-D724E5D873F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3" name="Google Shape;694;p38">
              <a:extLst>
                <a:ext uri="{FF2B5EF4-FFF2-40B4-BE49-F238E27FC236}">
                  <a16:creationId xmlns:a16="http://schemas.microsoft.com/office/drawing/2014/main" id="{D8FA2B8F-06D9-5CE1-0826-565F2B3BF7E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14" name="Google Shape;688;p38">
            <a:extLst>
              <a:ext uri="{FF2B5EF4-FFF2-40B4-BE49-F238E27FC236}">
                <a16:creationId xmlns:a16="http://schemas.microsoft.com/office/drawing/2014/main" id="{AAB04C9E-C29F-E0F8-3B86-68793C73390A}"/>
              </a:ext>
            </a:extLst>
          </p:cNvPr>
          <p:cNvGrpSpPr/>
          <p:nvPr/>
        </p:nvGrpSpPr>
        <p:grpSpPr>
          <a:xfrm>
            <a:off x="384505" y="5761342"/>
            <a:ext cx="1049089" cy="1077827"/>
            <a:chOff x="4247611" y="756816"/>
            <a:chExt cx="1049089" cy="1077827"/>
          </a:xfrm>
        </p:grpSpPr>
        <p:sp>
          <p:nvSpPr>
            <p:cNvPr id="1115" name="Google Shape;689;p38">
              <a:extLst>
                <a:ext uri="{FF2B5EF4-FFF2-40B4-BE49-F238E27FC236}">
                  <a16:creationId xmlns:a16="http://schemas.microsoft.com/office/drawing/2014/main" id="{D8CBDFD4-12D4-34F9-B404-C620A03B4D9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6" name="Google Shape;690;p38">
              <a:extLst>
                <a:ext uri="{FF2B5EF4-FFF2-40B4-BE49-F238E27FC236}">
                  <a16:creationId xmlns:a16="http://schemas.microsoft.com/office/drawing/2014/main" id="{0CB116EB-84D8-4E12-EF92-F731DC18A0E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7" name="Google Shape;691;p38">
              <a:extLst>
                <a:ext uri="{FF2B5EF4-FFF2-40B4-BE49-F238E27FC236}">
                  <a16:creationId xmlns:a16="http://schemas.microsoft.com/office/drawing/2014/main" id="{5D13B884-7E64-4EC7-CDBA-8FF7BEF77B8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8" name="Google Shape;692;p38">
              <a:extLst>
                <a:ext uri="{FF2B5EF4-FFF2-40B4-BE49-F238E27FC236}">
                  <a16:creationId xmlns:a16="http://schemas.microsoft.com/office/drawing/2014/main" id="{A51395F1-1DF2-6768-D901-C31161B649B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9" name="Google Shape;693;p38">
              <a:extLst>
                <a:ext uri="{FF2B5EF4-FFF2-40B4-BE49-F238E27FC236}">
                  <a16:creationId xmlns:a16="http://schemas.microsoft.com/office/drawing/2014/main" id="{9F4B0841-3BAC-58AB-D199-F1F9A2C8175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0" name="Google Shape;694;p38">
              <a:extLst>
                <a:ext uri="{FF2B5EF4-FFF2-40B4-BE49-F238E27FC236}">
                  <a16:creationId xmlns:a16="http://schemas.microsoft.com/office/drawing/2014/main" id="{5072FE3E-2003-BF44-EDCC-707FFE32460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1" name="Google Shape;688;p38">
            <a:extLst>
              <a:ext uri="{FF2B5EF4-FFF2-40B4-BE49-F238E27FC236}">
                <a16:creationId xmlns:a16="http://schemas.microsoft.com/office/drawing/2014/main" id="{823A9BC1-304A-92AF-A119-B30FF9A11E24}"/>
              </a:ext>
            </a:extLst>
          </p:cNvPr>
          <p:cNvGrpSpPr/>
          <p:nvPr/>
        </p:nvGrpSpPr>
        <p:grpSpPr>
          <a:xfrm>
            <a:off x="1079139" y="5773637"/>
            <a:ext cx="1049089" cy="1077827"/>
            <a:chOff x="4247611" y="756816"/>
            <a:chExt cx="1049089" cy="1077827"/>
          </a:xfrm>
        </p:grpSpPr>
        <p:sp>
          <p:nvSpPr>
            <p:cNvPr id="1122" name="Google Shape;689;p38">
              <a:extLst>
                <a:ext uri="{FF2B5EF4-FFF2-40B4-BE49-F238E27FC236}">
                  <a16:creationId xmlns:a16="http://schemas.microsoft.com/office/drawing/2014/main" id="{6F92190B-DB94-2265-4153-9558AC7FD4A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3" name="Google Shape;690;p38">
              <a:extLst>
                <a:ext uri="{FF2B5EF4-FFF2-40B4-BE49-F238E27FC236}">
                  <a16:creationId xmlns:a16="http://schemas.microsoft.com/office/drawing/2014/main" id="{592E79E7-6150-154D-633D-EB76FB0A78A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4" name="Google Shape;691;p38">
              <a:extLst>
                <a:ext uri="{FF2B5EF4-FFF2-40B4-BE49-F238E27FC236}">
                  <a16:creationId xmlns:a16="http://schemas.microsoft.com/office/drawing/2014/main" id="{057BE2ED-88E7-F23B-33A7-E6D5F85C50D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5" name="Google Shape;692;p38">
              <a:extLst>
                <a:ext uri="{FF2B5EF4-FFF2-40B4-BE49-F238E27FC236}">
                  <a16:creationId xmlns:a16="http://schemas.microsoft.com/office/drawing/2014/main" id="{9EA850C1-06F2-9ED0-3EDD-9B8843E3787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6" name="Google Shape;693;p38">
              <a:extLst>
                <a:ext uri="{FF2B5EF4-FFF2-40B4-BE49-F238E27FC236}">
                  <a16:creationId xmlns:a16="http://schemas.microsoft.com/office/drawing/2014/main" id="{6F40130A-BFCB-13E3-CCB0-204B13C81CF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7" name="Google Shape;694;p38">
              <a:extLst>
                <a:ext uri="{FF2B5EF4-FFF2-40B4-BE49-F238E27FC236}">
                  <a16:creationId xmlns:a16="http://schemas.microsoft.com/office/drawing/2014/main" id="{7754FA82-0257-4262-965E-2D16D68AA3E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8" name="Google Shape;688;p38">
            <a:extLst>
              <a:ext uri="{FF2B5EF4-FFF2-40B4-BE49-F238E27FC236}">
                <a16:creationId xmlns:a16="http://schemas.microsoft.com/office/drawing/2014/main" id="{92FE3596-FE64-B840-B100-F3401DE70A75}"/>
              </a:ext>
            </a:extLst>
          </p:cNvPr>
          <p:cNvGrpSpPr/>
          <p:nvPr/>
        </p:nvGrpSpPr>
        <p:grpSpPr>
          <a:xfrm>
            <a:off x="1803230" y="5778504"/>
            <a:ext cx="1049089" cy="1077827"/>
            <a:chOff x="4247611" y="756816"/>
            <a:chExt cx="1049089" cy="1077827"/>
          </a:xfrm>
        </p:grpSpPr>
        <p:sp>
          <p:nvSpPr>
            <p:cNvPr id="1129" name="Google Shape;689;p38">
              <a:extLst>
                <a:ext uri="{FF2B5EF4-FFF2-40B4-BE49-F238E27FC236}">
                  <a16:creationId xmlns:a16="http://schemas.microsoft.com/office/drawing/2014/main" id="{0AD4453A-768D-4F88-DB11-FB8F1B4C1B6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690;p38">
              <a:extLst>
                <a:ext uri="{FF2B5EF4-FFF2-40B4-BE49-F238E27FC236}">
                  <a16:creationId xmlns:a16="http://schemas.microsoft.com/office/drawing/2014/main" id="{03F615E4-9F92-48BB-6167-95767742448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1" name="Google Shape;691;p38">
              <a:extLst>
                <a:ext uri="{FF2B5EF4-FFF2-40B4-BE49-F238E27FC236}">
                  <a16:creationId xmlns:a16="http://schemas.microsoft.com/office/drawing/2014/main" id="{234DF2A5-A511-1603-CF2E-ED1999B7DBC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692;p38">
              <a:extLst>
                <a:ext uri="{FF2B5EF4-FFF2-40B4-BE49-F238E27FC236}">
                  <a16:creationId xmlns:a16="http://schemas.microsoft.com/office/drawing/2014/main" id="{EEC1E7E6-E97E-A839-870A-8716768A94C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3" name="Google Shape;693;p38">
              <a:extLst>
                <a:ext uri="{FF2B5EF4-FFF2-40B4-BE49-F238E27FC236}">
                  <a16:creationId xmlns:a16="http://schemas.microsoft.com/office/drawing/2014/main" id="{FEC1CB8F-3428-A576-DC47-798A5EE9CB0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4" name="Google Shape;694;p38">
              <a:extLst>
                <a:ext uri="{FF2B5EF4-FFF2-40B4-BE49-F238E27FC236}">
                  <a16:creationId xmlns:a16="http://schemas.microsoft.com/office/drawing/2014/main" id="{3E206E81-EFEF-2A0E-8053-6B9A861CA86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135" name="Google Shape;661;p38">
            <a:extLst>
              <a:ext uri="{FF2B5EF4-FFF2-40B4-BE49-F238E27FC236}">
                <a16:creationId xmlns:a16="http://schemas.microsoft.com/office/drawing/2014/main" id="{51B3075A-DA69-23D5-E9B1-C1131D850C38}"/>
              </a:ext>
            </a:extLst>
          </p:cNvPr>
          <p:cNvSpPr txBox="1">
            <a:spLocks/>
          </p:cNvSpPr>
          <p:nvPr/>
        </p:nvSpPr>
        <p:spPr>
          <a:xfrm>
            <a:off x="-6646393" y="1386840"/>
            <a:ext cx="4756200"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IR PLAG DATASET</a:t>
            </a:r>
          </a:p>
        </p:txBody>
      </p:sp>
      <p:grpSp>
        <p:nvGrpSpPr>
          <p:cNvPr id="6" name="Google Shape;688;p38">
            <a:extLst>
              <a:ext uri="{FF2B5EF4-FFF2-40B4-BE49-F238E27FC236}">
                <a16:creationId xmlns:a16="http://schemas.microsoft.com/office/drawing/2014/main" id="{A55E8CCB-5D73-E804-12AF-4B0373C841D1}"/>
              </a:ext>
            </a:extLst>
          </p:cNvPr>
          <p:cNvGrpSpPr/>
          <p:nvPr/>
        </p:nvGrpSpPr>
        <p:grpSpPr>
          <a:xfrm>
            <a:off x="-4086510" y="7316286"/>
            <a:ext cx="1049089" cy="1077827"/>
            <a:chOff x="4247611" y="756816"/>
            <a:chExt cx="1049089" cy="1077827"/>
          </a:xfrm>
        </p:grpSpPr>
        <p:sp>
          <p:nvSpPr>
            <p:cNvPr id="7" name="Google Shape;689;p38">
              <a:extLst>
                <a:ext uri="{FF2B5EF4-FFF2-40B4-BE49-F238E27FC236}">
                  <a16:creationId xmlns:a16="http://schemas.microsoft.com/office/drawing/2014/main" id="{197BDE52-609F-B99E-03A7-C9829132BDA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 name="Google Shape;690;p38">
              <a:extLst>
                <a:ext uri="{FF2B5EF4-FFF2-40B4-BE49-F238E27FC236}">
                  <a16:creationId xmlns:a16="http://schemas.microsoft.com/office/drawing/2014/main" id="{B6218052-CD60-5333-BBC3-D6D4A0BAC81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 name="Google Shape;691;p38">
              <a:extLst>
                <a:ext uri="{FF2B5EF4-FFF2-40B4-BE49-F238E27FC236}">
                  <a16:creationId xmlns:a16="http://schemas.microsoft.com/office/drawing/2014/main" id="{0EB52505-2BA4-C1A5-E108-7823CA073FE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 name="Google Shape;692;p38">
              <a:extLst>
                <a:ext uri="{FF2B5EF4-FFF2-40B4-BE49-F238E27FC236}">
                  <a16:creationId xmlns:a16="http://schemas.microsoft.com/office/drawing/2014/main" id="{E335D5D3-86FD-03F0-B0FE-6EB826DEB5A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 name="Google Shape;693;p38">
              <a:extLst>
                <a:ext uri="{FF2B5EF4-FFF2-40B4-BE49-F238E27FC236}">
                  <a16:creationId xmlns:a16="http://schemas.microsoft.com/office/drawing/2014/main" id="{B89AC0E5-D20C-DF8E-6386-6A42FBA3159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 name="Google Shape;694;p38">
              <a:extLst>
                <a:ext uri="{FF2B5EF4-FFF2-40B4-BE49-F238E27FC236}">
                  <a16:creationId xmlns:a16="http://schemas.microsoft.com/office/drawing/2014/main" id="{815AA1C2-1DD4-A362-188E-21CE32B216D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 name="Google Shape;688;p38">
            <a:extLst>
              <a:ext uri="{FF2B5EF4-FFF2-40B4-BE49-F238E27FC236}">
                <a16:creationId xmlns:a16="http://schemas.microsoft.com/office/drawing/2014/main" id="{5151FEAD-7156-E74D-5037-A4855C7CD5A9}"/>
              </a:ext>
            </a:extLst>
          </p:cNvPr>
          <p:cNvGrpSpPr/>
          <p:nvPr/>
        </p:nvGrpSpPr>
        <p:grpSpPr>
          <a:xfrm>
            <a:off x="-3362419" y="7321153"/>
            <a:ext cx="1049089" cy="1077827"/>
            <a:chOff x="4247611" y="756816"/>
            <a:chExt cx="1049089" cy="1077827"/>
          </a:xfrm>
        </p:grpSpPr>
        <p:sp>
          <p:nvSpPr>
            <p:cNvPr id="14" name="Google Shape;689;p38">
              <a:extLst>
                <a:ext uri="{FF2B5EF4-FFF2-40B4-BE49-F238E27FC236}">
                  <a16:creationId xmlns:a16="http://schemas.microsoft.com/office/drawing/2014/main" id="{B08CE605-2B47-F7DB-D761-3EF4C44C787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690;p38">
              <a:extLst>
                <a:ext uri="{FF2B5EF4-FFF2-40B4-BE49-F238E27FC236}">
                  <a16:creationId xmlns:a16="http://schemas.microsoft.com/office/drawing/2014/main" id="{58160038-ABD9-3389-A132-7C4101A0FDC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 name="Google Shape;691;p38">
              <a:extLst>
                <a:ext uri="{FF2B5EF4-FFF2-40B4-BE49-F238E27FC236}">
                  <a16:creationId xmlns:a16="http://schemas.microsoft.com/office/drawing/2014/main" id="{9D2E3436-AA97-912D-A996-1C4BC0ABC3C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 name="Google Shape;692;p38">
              <a:extLst>
                <a:ext uri="{FF2B5EF4-FFF2-40B4-BE49-F238E27FC236}">
                  <a16:creationId xmlns:a16="http://schemas.microsoft.com/office/drawing/2014/main" id="{3E4F6B9D-03B0-3030-F37A-4B2FA8D24477}"/>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 name="Google Shape;693;p38">
              <a:extLst>
                <a:ext uri="{FF2B5EF4-FFF2-40B4-BE49-F238E27FC236}">
                  <a16:creationId xmlns:a16="http://schemas.microsoft.com/office/drawing/2014/main" id="{98858FDF-336F-57F5-2B29-E879EDBE095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 name="Google Shape;694;p38">
              <a:extLst>
                <a:ext uri="{FF2B5EF4-FFF2-40B4-BE49-F238E27FC236}">
                  <a16:creationId xmlns:a16="http://schemas.microsoft.com/office/drawing/2014/main" id="{92159341-4E82-8CC4-7F5B-67817704D96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7" name="Google Shape;688;p38">
            <a:extLst>
              <a:ext uri="{FF2B5EF4-FFF2-40B4-BE49-F238E27FC236}">
                <a16:creationId xmlns:a16="http://schemas.microsoft.com/office/drawing/2014/main" id="{C9C4B7BC-A3BF-0387-2A33-31E8F698E70D}"/>
              </a:ext>
            </a:extLst>
          </p:cNvPr>
          <p:cNvGrpSpPr/>
          <p:nvPr/>
        </p:nvGrpSpPr>
        <p:grpSpPr>
          <a:xfrm>
            <a:off x="363951" y="5744180"/>
            <a:ext cx="1049089" cy="1077827"/>
            <a:chOff x="4247611" y="756816"/>
            <a:chExt cx="1049089" cy="1077827"/>
          </a:xfrm>
        </p:grpSpPr>
        <p:sp>
          <p:nvSpPr>
            <p:cNvPr id="28" name="Google Shape;689;p38">
              <a:extLst>
                <a:ext uri="{FF2B5EF4-FFF2-40B4-BE49-F238E27FC236}">
                  <a16:creationId xmlns:a16="http://schemas.microsoft.com/office/drawing/2014/main" id="{8C12F42E-448E-2758-303E-53225860F98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690;p38">
              <a:extLst>
                <a:ext uri="{FF2B5EF4-FFF2-40B4-BE49-F238E27FC236}">
                  <a16:creationId xmlns:a16="http://schemas.microsoft.com/office/drawing/2014/main" id="{F65D2779-B6CA-23FF-EDC9-7295CDB770E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691;p38">
              <a:extLst>
                <a:ext uri="{FF2B5EF4-FFF2-40B4-BE49-F238E27FC236}">
                  <a16:creationId xmlns:a16="http://schemas.microsoft.com/office/drawing/2014/main" id="{95980727-079D-C86D-C47C-EFB86AEACF5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692;p38">
              <a:extLst>
                <a:ext uri="{FF2B5EF4-FFF2-40B4-BE49-F238E27FC236}">
                  <a16:creationId xmlns:a16="http://schemas.microsoft.com/office/drawing/2014/main" id="{CB8347AD-385E-A2E6-628F-9DACEB151D8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 name="Google Shape;693;p38">
              <a:extLst>
                <a:ext uri="{FF2B5EF4-FFF2-40B4-BE49-F238E27FC236}">
                  <a16:creationId xmlns:a16="http://schemas.microsoft.com/office/drawing/2014/main" id="{C67C18E0-43AD-7FAD-F109-3EF059CFE4D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 name="Google Shape;694;p38">
              <a:extLst>
                <a:ext uri="{FF2B5EF4-FFF2-40B4-BE49-F238E27FC236}">
                  <a16:creationId xmlns:a16="http://schemas.microsoft.com/office/drawing/2014/main" id="{E392EF4E-4766-6EA9-C407-87EFBB3015BA}"/>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4" name="Google Shape;688;p38">
            <a:extLst>
              <a:ext uri="{FF2B5EF4-FFF2-40B4-BE49-F238E27FC236}">
                <a16:creationId xmlns:a16="http://schemas.microsoft.com/office/drawing/2014/main" id="{98795EF0-47ED-F6A6-15C2-35FA161E904F}"/>
              </a:ext>
            </a:extLst>
          </p:cNvPr>
          <p:cNvGrpSpPr/>
          <p:nvPr/>
        </p:nvGrpSpPr>
        <p:grpSpPr>
          <a:xfrm>
            <a:off x="1058585" y="5756475"/>
            <a:ext cx="1049089" cy="1077827"/>
            <a:chOff x="4247611" y="756816"/>
            <a:chExt cx="1049089" cy="1077827"/>
          </a:xfrm>
        </p:grpSpPr>
        <p:sp>
          <p:nvSpPr>
            <p:cNvPr id="35" name="Google Shape;689;p38">
              <a:extLst>
                <a:ext uri="{FF2B5EF4-FFF2-40B4-BE49-F238E27FC236}">
                  <a16:creationId xmlns:a16="http://schemas.microsoft.com/office/drawing/2014/main" id="{B650641C-2DC1-72AE-4C89-C9D11E5F959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 name="Google Shape;690;p38">
              <a:extLst>
                <a:ext uri="{FF2B5EF4-FFF2-40B4-BE49-F238E27FC236}">
                  <a16:creationId xmlns:a16="http://schemas.microsoft.com/office/drawing/2014/main" id="{B91C37E2-617A-77C2-F603-E2A3507018D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 name="Google Shape;691;p38">
              <a:extLst>
                <a:ext uri="{FF2B5EF4-FFF2-40B4-BE49-F238E27FC236}">
                  <a16:creationId xmlns:a16="http://schemas.microsoft.com/office/drawing/2014/main" id="{E57DF85C-E930-87F2-3184-90B56F463BA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692;p38">
              <a:extLst>
                <a:ext uri="{FF2B5EF4-FFF2-40B4-BE49-F238E27FC236}">
                  <a16:creationId xmlns:a16="http://schemas.microsoft.com/office/drawing/2014/main" id="{90DEA6A2-1BFA-61BD-3567-A48DB597ED7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 name="Google Shape;693;p38">
              <a:extLst>
                <a:ext uri="{FF2B5EF4-FFF2-40B4-BE49-F238E27FC236}">
                  <a16:creationId xmlns:a16="http://schemas.microsoft.com/office/drawing/2014/main" id="{19C88363-E792-CCA3-6EAE-356E1A6292D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 name="Google Shape;694;p38">
              <a:extLst>
                <a:ext uri="{FF2B5EF4-FFF2-40B4-BE49-F238E27FC236}">
                  <a16:creationId xmlns:a16="http://schemas.microsoft.com/office/drawing/2014/main" id="{09CE1978-C559-A0FD-5440-FFD63F4FC9E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1" name="Google Shape;688;p38">
            <a:extLst>
              <a:ext uri="{FF2B5EF4-FFF2-40B4-BE49-F238E27FC236}">
                <a16:creationId xmlns:a16="http://schemas.microsoft.com/office/drawing/2014/main" id="{1842856D-99B4-7B5D-6F35-04A948E72BC5}"/>
              </a:ext>
            </a:extLst>
          </p:cNvPr>
          <p:cNvGrpSpPr/>
          <p:nvPr/>
        </p:nvGrpSpPr>
        <p:grpSpPr>
          <a:xfrm>
            <a:off x="1782676" y="5761342"/>
            <a:ext cx="1049089" cy="1077827"/>
            <a:chOff x="4247611" y="756816"/>
            <a:chExt cx="1049089" cy="1077827"/>
          </a:xfrm>
        </p:grpSpPr>
        <p:sp>
          <p:nvSpPr>
            <p:cNvPr id="42" name="Google Shape;689;p38">
              <a:extLst>
                <a:ext uri="{FF2B5EF4-FFF2-40B4-BE49-F238E27FC236}">
                  <a16:creationId xmlns:a16="http://schemas.microsoft.com/office/drawing/2014/main" id="{98D4BF88-2E45-D1C8-F089-51EAE9AEC30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 name="Google Shape;690;p38">
              <a:extLst>
                <a:ext uri="{FF2B5EF4-FFF2-40B4-BE49-F238E27FC236}">
                  <a16:creationId xmlns:a16="http://schemas.microsoft.com/office/drawing/2014/main" id="{2B6FDF9F-D750-1428-9169-62A1109B217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 name="Google Shape;691;p38">
              <a:extLst>
                <a:ext uri="{FF2B5EF4-FFF2-40B4-BE49-F238E27FC236}">
                  <a16:creationId xmlns:a16="http://schemas.microsoft.com/office/drawing/2014/main" id="{98054DD1-1798-EA43-94B7-16A8351E4C3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692;p38">
              <a:extLst>
                <a:ext uri="{FF2B5EF4-FFF2-40B4-BE49-F238E27FC236}">
                  <a16:creationId xmlns:a16="http://schemas.microsoft.com/office/drawing/2014/main" id="{26C85EFB-16A4-557A-6179-5387E1DA8ED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 name="Google Shape;693;p38">
              <a:extLst>
                <a:ext uri="{FF2B5EF4-FFF2-40B4-BE49-F238E27FC236}">
                  <a16:creationId xmlns:a16="http://schemas.microsoft.com/office/drawing/2014/main" id="{7C035102-176D-9403-D67D-7F7E278630F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 name="Google Shape;694;p38">
              <a:extLst>
                <a:ext uri="{FF2B5EF4-FFF2-40B4-BE49-F238E27FC236}">
                  <a16:creationId xmlns:a16="http://schemas.microsoft.com/office/drawing/2014/main" id="{3253ED70-4D65-FFD0-3D4E-E40DE05F80F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8" name="Google Shape;688;p38">
            <a:extLst>
              <a:ext uri="{FF2B5EF4-FFF2-40B4-BE49-F238E27FC236}">
                <a16:creationId xmlns:a16="http://schemas.microsoft.com/office/drawing/2014/main" id="{12135136-A2D2-9D1F-BD49-586FB807ABD8}"/>
              </a:ext>
            </a:extLst>
          </p:cNvPr>
          <p:cNvGrpSpPr/>
          <p:nvPr/>
        </p:nvGrpSpPr>
        <p:grpSpPr>
          <a:xfrm>
            <a:off x="-4750773" y="7316286"/>
            <a:ext cx="1049089" cy="1077827"/>
            <a:chOff x="4247611" y="756816"/>
            <a:chExt cx="1049089" cy="1077827"/>
          </a:xfrm>
        </p:grpSpPr>
        <p:sp>
          <p:nvSpPr>
            <p:cNvPr id="49" name="Google Shape;689;p38">
              <a:extLst>
                <a:ext uri="{FF2B5EF4-FFF2-40B4-BE49-F238E27FC236}">
                  <a16:creationId xmlns:a16="http://schemas.microsoft.com/office/drawing/2014/main" id="{E5C63382-2572-3D9B-8B9A-BF2A3667ED9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 name="Google Shape;690;p38">
              <a:extLst>
                <a:ext uri="{FF2B5EF4-FFF2-40B4-BE49-F238E27FC236}">
                  <a16:creationId xmlns:a16="http://schemas.microsoft.com/office/drawing/2014/main" id="{847B90EB-0CA5-879B-8722-27E8FEF0334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 name="Google Shape;691;p38">
              <a:extLst>
                <a:ext uri="{FF2B5EF4-FFF2-40B4-BE49-F238E27FC236}">
                  <a16:creationId xmlns:a16="http://schemas.microsoft.com/office/drawing/2014/main" id="{C2D55348-3B55-56C3-6045-81061496674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 name="Google Shape;692;p38">
              <a:extLst>
                <a:ext uri="{FF2B5EF4-FFF2-40B4-BE49-F238E27FC236}">
                  <a16:creationId xmlns:a16="http://schemas.microsoft.com/office/drawing/2014/main" id="{1A528AF7-F946-E9EC-D7FB-8B3FF108972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3" name="Google Shape;693;p38">
              <a:extLst>
                <a:ext uri="{FF2B5EF4-FFF2-40B4-BE49-F238E27FC236}">
                  <a16:creationId xmlns:a16="http://schemas.microsoft.com/office/drawing/2014/main" id="{86061218-492C-43BF-EF38-7246616C4D7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 name="Google Shape;694;p38">
              <a:extLst>
                <a:ext uri="{FF2B5EF4-FFF2-40B4-BE49-F238E27FC236}">
                  <a16:creationId xmlns:a16="http://schemas.microsoft.com/office/drawing/2014/main" id="{C9571C84-A87C-294E-3521-613BD92214F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5" name="Google Shape;688;p38">
            <a:extLst>
              <a:ext uri="{FF2B5EF4-FFF2-40B4-BE49-F238E27FC236}">
                <a16:creationId xmlns:a16="http://schemas.microsoft.com/office/drawing/2014/main" id="{F2B34296-E2C6-C66D-EBFC-58FC3E6AA604}"/>
              </a:ext>
            </a:extLst>
          </p:cNvPr>
          <p:cNvGrpSpPr/>
          <p:nvPr/>
        </p:nvGrpSpPr>
        <p:grpSpPr>
          <a:xfrm>
            <a:off x="89324" y="5332954"/>
            <a:ext cx="1049089" cy="1077827"/>
            <a:chOff x="4247611" y="756816"/>
            <a:chExt cx="1049089" cy="1077827"/>
          </a:xfrm>
        </p:grpSpPr>
        <p:sp>
          <p:nvSpPr>
            <p:cNvPr id="56" name="Google Shape;689;p38">
              <a:extLst>
                <a:ext uri="{FF2B5EF4-FFF2-40B4-BE49-F238E27FC236}">
                  <a16:creationId xmlns:a16="http://schemas.microsoft.com/office/drawing/2014/main" id="{403FE8E2-61DC-DB80-5470-ACD72477107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 name="Google Shape;690;p38">
              <a:extLst>
                <a:ext uri="{FF2B5EF4-FFF2-40B4-BE49-F238E27FC236}">
                  <a16:creationId xmlns:a16="http://schemas.microsoft.com/office/drawing/2014/main" id="{CAA1353E-72C3-BAEB-E260-62182E11906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691;p38">
              <a:extLst>
                <a:ext uri="{FF2B5EF4-FFF2-40B4-BE49-F238E27FC236}">
                  <a16:creationId xmlns:a16="http://schemas.microsoft.com/office/drawing/2014/main" id="{95008343-1D62-18DF-541B-BE880287B6E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692;p38">
              <a:extLst>
                <a:ext uri="{FF2B5EF4-FFF2-40B4-BE49-F238E27FC236}">
                  <a16:creationId xmlns:a16="http://schemas.microsoft.com/office/drawing/2014/main" id="{BF103EEF-F169-0400-78EE-CA15C9E874D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 name="Google Shape;693;p38">
              <a:extLst>
                <a:ext uri="{FF2B5EF4-FFF2-40B4-BE49-F238E27FC236}">
                  <a16:creationId xmlns:a16="http://schemas.microsoft.com/office/drawing/2014/main" id="{8567674B-09E5-4864-DCC6-6D68B61A0BA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 name="Google Shape;694;p38">
              <a:extLst>
                <a:ext uri="{FF2B5EF4-FFF2-40B4-BE49-F238E27FC236}">
                  <a16:creationId xmlns:a16="http://schemas.microsoft.com/office/drawing/2014/main" id="{5E608732-EB3A-E3F0-1412-E81F9489A4E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2" name="Google Shape;688;p38">
            <a:extLst>
              <a:ext uri="{FF2B5EF4-FFF2-40B4-BE49-F238E27FC236}">
                <a16:creationId xmlns:a16="http://schemas.microsoft.com/office/drawing/2014/main" id="{2570E50F-96FB-4A33-2176-23C875EC9E04}"/>
              </a:ext>
            </a:extLst>
          </p:cNvPr>
          <p:cNvGrpSpPr/>
          <p:nvPr/>
        </p:nvGrpSpPr>
        <p:grpSpPr>
          <a:xfrm>
            <a:off x="-2572799" y="7313788"/>
            <a:ext cx="1049089" cy="1077827"/>
            <a:chOff x="4247611" y="756816"/>
            <a:chExt cx="1049089" cy="1077827"/>
          </a:xfrm>
        </p:grpSpPr>
        <p:sp>
          <p:nvSpPr>
            <p:cNvPr id="63" name="Google Shape;689;p38">
              <a:extLst>
                <a:ext uri="{FF2B5EF4-FFF2-40B4-BE49-F238E27FC236}">
                  <a16:creationId xmlns:a16="http://schemas.microsoft.com/office/drawing/2014/main" id="{4CA29F0D-3174-3FA2-5A9C-6CA3E5E15AD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0" name="Google Shape;690;p38">
              <a:extLst>
                <a:ext uri="{FF2B5EF4-FFF2-40B4-BE49-F238E27FC236}">
                  <a16:creationId xmlns:a16="http://schemas.microsoft.com/office/drawing/2014/main" id="{6AA31E9F-EEE6-FFA8-17B7-5F60E6B1FD4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1" name="Google Shape;691;p38">
              <a:extLst>
                <a:ext uri="{FF2B5EF4-FFF2-40B4-BE49-F238E27FC236}">
                  <a16:creationId xmlns:a16="http://schemas.microsoft.com/office/drawing/2014/main" id="{7B50BB05-CB15-0871-C1C7-A5AE263F29A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2" name="Google Shape;692;p38">
              <a:extLst>
                <a:ext uri="{FF2B5EF4-FFF2-40B4-BE49-F238E27FC236}">
                  <a16:creationId xmlns:a16="http://schemas.microsoft.com/office/drawing/2014/main" id="{252EB2D9-D505-0DB1-DEC8-08DD1F89629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3" name="Google Shape;693;p38">
              <a:extLst>
                <a:ext uri="{FF2B5EF4-FFF2-40B4-BE49-F238E27FC236}">
                  <a16:creationId xmlns:a16="http://schemas.microsoft.com/office/drawing/2014/main" id="{41C062CC-5E1C-FB97-7870-5219D3746A9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694;p38">
              <a:extLst>
                <a:ext uri="{FF2B5EF4-FFF2-40B4-BE49-F238E27FC236}">
                  <a16:creationId xmlns:a16="http://schemas.microsoft.com/office/drawing/2014/main" id="{0F9C8E7E-DF77-A3AE-6FBF-83493661721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5" name="Google Shape;688;p38">
            <a:extLst>
              <a:ext uri="{FF2B5EF4-FFF2-40B4-BE49-F238E27FC236}">
                <a16:creationId xmlns:a16="http://schemas.microsoft.com/office/drawing/2014/main" id="{FB732DF5-5685-5D55-64F6-3D205990A7E5}"/>
              </a:ext>
            </a:extLst>
          </p:cNvPr>
          <p:cNvGrpSpPr/>
          <p:nvPr/>
        </p:nvGrpSpPr>
        <p:grpSpPr>
          <a:xfrm>
            <a:off x="-1848708" y="7318655"/>
            <a:ext cx="1049089" cy="1077827"/>
            <a:chOff x="4247611" y="756816"/>
            <a:chExt cx="1049089" cy="1077827"/>
          </a:xfrm>
        </p:grpSpPr>
        <p:sp>
          <p:nvSpPr>
            <p:cNvPr id="966" name="Google Shape;689;p38">
              <a:extLst>
                <a:ext uri="{FF2B5EF4-FFF2-40B4-BE49-F238E27FC236}">
                  <a16:creationId xmlns:a16="http://schemas.microsoft.com/office/drawing/2014/main" id="{4BE47C2D-970B-6036-FA17-AE4696E8028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690;p38">
              <a:extLst>
                <a:ext uri="{FF2B5EF4-FFF2-40B4-BE49-F238E27FC236}">
                  <a16:creationId xmlns:a16="http://schemas.microsoft.com/office/drawing/2014/main" id="{0FB0618B-9996-1F27-920B-E5511BD1CC7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691;p38">
              <a:extLst>
                <a:ext uri="{FF2B5EF4-FFF2-40B4-BE49-F238E27FC236}">
                  <a16:creationId xmlns:a16="http://schemas.microsoft.com/office/drawing/2014/main" id="{A5FBB72D-93BA-6AE0-23CA-7EB89A935FE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692;p38">
              <a:extLst>
                <a:ext uri="{FF2B5EF4-FFF2-40B4-BE49-F238E27FC236}">
                  <a16:creationId xmlns:a16="http://schemas.microsoft.com/office/drawing/2014/main" id="{7060706F-8DC2-9B1C-ADDC-CAF3E7709F6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7" name="Google Shape;693;p38">
              <a:extLst>
                <a:ext uri="{FF2B5EF4-FFF2-40B4-BE49-F238E27FC236}">
                  <a16:creationId xmlns:a16="http://schemas.microsoft.com/office/drawing/2014/main" id="{97C148B0-A422-52FC-9E34-4BA8D94C87E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8" name="Google Shape;694;p38">
              <a:extLst>
                <a:ext uri="{FF2B5EF4-FFF2-40B4-BE49-F238E27FC236}">
                  <a16:creationId xmlns:a16="http://schemas.microsoft.com/office/drawing/2014/main" id="{EFBB3BA5-91E4-CEBC-D2FB-576C4EEF601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79" name="Google Shape;688;p38">
            <a:extLst>
              <a:ext uri="{FF2B5EF4-FFF2-40B4-BE49-F238E27FC236}">
                <a16:creationId xmlns:a16="http://schemas.microsoft.com/office/drawing/2014/main" id="{63A6C2BD-0369-68F8-E540-E67EC283F868}"/>
              </a:ext>
            </a:extLst>
          </p:cNvPr>
          <p:cNvGrpSpPr/>
          <p:nvPr/>
        </p:nvGrpSpPr>
        <p:grpSpPr>
          <a:xfrm>
            <a:off x="-4076693" y="7311419"/>
            <a:ext cx="1049089" cy="1077827"/>
            <a:chOff x="4247611" y="756816"/>
            <a:chExt cx="1049089" cy="1077827"/>
          </a:xfrm>
        </p:grpSpPr>
        <p:sp>
          <p:nvSpPr>
            <p:cNvPr id="980" name="Google Shape;689;p38">
              <a:extLst>
                <a:ext uri="{FF2B5EF4-FFF2-40B4-BE49-F238E27FC236}">
                  <a16:creationId xmlns:a16="http://schemas.microsoft.com/office/drawing/2014/main" id="{09ECA02F-841F-0077-2EE9-267830A33CC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0" name="Google Shape;690;p38">
              <a:extLst>
                <a:ext uri="{FF2B5EF4-FFF2-40B4-BE49-F238E27FC236}">
                  <a16:creationId xmlns:a16="http://schemas.microsoft.com/office/drawing/2014/main" id="{95650172-4FE4-CD92-FB1E-9D35DDCD5AB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1" name="Google Shape;691;p38">
              <a:extLst>
                <a:ext uri="{FF2B5EF4-FFF2-40B4-BE49-F238E27FC236}">
                  <a16:creationId xmlns:a16="http://schemas.microsoft.com/office/drawing/2014/main" id="{31771214-F45B-8E68-5A65-B826C75C4C8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2" name="Google Shape;692;p38">
              <a:extLst>
                <a:ext uri="{FF2B5EF4-FFF2-40B4-BE49-F238E27FC236}">
                  <a16:creationId xmlns:a16="http://schemas.microsoft.com/office/drawing/2014/main" id="{FF8A3379-6703-D8B0-B091-96E015F8B6A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3" name="Google Shape;693;p38">
              <a:extLst>
                <a:ext uri="{FF2B5EF4-FFF2-40B4-BE49-F238E27FC236}">
                  <a16:creationId xmlns:a16="http://schemas.microsoft.com/office/drawing/2014/main" id="{16459ADA-220F-D168-C32E-C5006C1663B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4" name="Google Shape;694;p38">
              <a:extLst>
                <a:ext uri="{FF2B5EF4-FFF2-40B4-BE49-F238E27FC236}">
                  <a16:creationId xmlns:a16="http://schemas.microsoft.com/office/drawing/2014/main" id="{1D6772AF-1B9F-FE54-AAEA-8E8445BB317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45" name="Google Shape;688;p38">
            <a:extLst>
              <a:ext uri="{FF2B5EF4-FFF2-40B4-BE49-F238E27FC236}">
                <a16:creationId xmlns:a16="http://schemas.microsoft.com/office/drawing/2014/main" id="{FE5790D5-ABEE-BE1B-A76C-085CFF312CC0}"/>
              </a:ext>
            </a:extLst>
          </p:cNvPr>
          <p:cNvGrpSpPr/>
          <p:nvPr/>
        </p:nvGrpSpPr>
        <p:grpSpPr>
          <a:xfrm>
            <a:off x="-3352602" y="7316286"/>
            <a:ext cx="1049089" cy="1077827"/>
            <a:chOff x="4247611" y="756816"/>
            <a:chExt cx="1049089" cy="1077827"/>
          </a:xfrm>
        </p:grpSpPr>
        <p:sp>
          <p:nvSpPr>
            <p:cNvPr id="646" name="Google Shape;689;p38">
              <a:extLst>
                <a:ext uri="{FF2B5EF4-FFF2-40B4-BE49-F238E27FC236}">
                  <a16:creationId xmlns:a16="http://schemas.microsoft.com/office/drawing/2014/main" id="{D485B384-4409-5833-21DF-6C43193981E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7" name="Google Shape;690;p38">
              <a:extLst>
                <a:ext uri="{FF2B5EF4-FFF2-40B4-BE49-F238E27FC236}">
                  <a16:creationId xmlns:a16="http://schemas.microsoft.com/office/drawing/2014/main" id="{2CAAB078-E202-E568-0A72-C2E8C87EE80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8" name="Google Shape;691;p38">
              <a:extLst>
                <a:ext uri="{FF2B5EF4-FFF2-40B4-BE49-F238E27FC236}">
                  <a16:creationId xmlns:a16="http://schemas.microsoft.com/office/drawing/2014/main" id="{14F2268A-23F0-A489-CDB9-A52B49883E5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9" name="Google Shape;692;p38">
              <a:extLst>
                <a:ext uri="{FF2B5EF4-FFF2-40B4-BE49-F238E27FC236}">
                  <a16:creationId xmlns:a16="http://schemas.microsoft.com/office/drawing/2014/main" id="{D1F86B41-01DF-A9F9-322B-A2193F1D070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0" name="Google Shape;693;p38">
              <a:extLst>
                <a:ext uri="{FF2B5EF4-FFF2-40B4-BE49-F238E27FC236}">
                  <a16:creationId xmlns:a16="http://schemas.microsoft.com/office/drawing/2014/main" id="{85867FB5-B1C1-0CCD-A57E-4F53BE0D7C2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1" name="Google Shape;694;p38">
              <a:extLst>
                <a:ext uri="{FF2B5EF4-FFF2-40B4-BE49-F238E27FC236}">
                  <a16:creationId xmlns:a16="http://schemas.microsoft.com/office/drawing/2014/main" id="{B21F6DEA-E738-FA09-AE50-C1B6E29329C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52" name="Google Shape;688;p38">
            <a:extLst>
              <a:ext uri="{FF2B5EF4-FFF2-40B4-BE49-F238E27FC236}">
                <a16:creationId xmlns:a16="http://schemas.microsoft.com/office/drawing/2014/main" id="{38404BA2-5D82-F3D8-DA2C-E1B734FC5597}"/>
              </a:ext>
            </a:extLst>
          </p:cNvPr>
          <p:cNvGrpSpPr/>
          <p:nvPr/>
        </p:nvGrpSpPr>
        <p:grpSpPr>
          <a:xfrm>
            <a:off x="1792493" y="5756475"/>
            <a:ext cx="1049089" cy="1077827"/>
            <a:chOff x="4247611" y="756816"/>
            <a:chExt cx="1049089" cy="1077827"/>
          </a:xfrm>
        </p:grpSpPr>
        <p:sp>
          <p:nvSpPr>
            <p:cNvPr id="653" name="Google Shape;689;p38">
              <a:extLst>
                <a:ext uri="{FF2B5EF4-FFF2-40B4-BE49-F238E27FC236}">
                  <a16:creationId xmlns:a16="http://schemas.microsoft.com/office/drawing/2014/main" id="{51A1E059-8FDD-5D2E-AFC2-6E12F8A1AC9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4" name="Google Shape;690;p38">
              <a:extLst>
                <a:ext uri="{FF2B5EF4-FFF2-40B4-BE49-F238E27FC236}">
                  <a16:creationId xmlns:a16="http://schemas.microsoft.com/office/drawing/2014/main" id="{21FA4E7E-505E-1524-D640-0D4E96046D9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3" name="Google Shape;691;p38">
              <a:extLst>
                <a:ext uri="{FF2B5EF4-FFF2-40B4-BE49-F238E27FC236}">
                  <a16:creationId xmlns:a16="http://schemas.microsoft.com/office/drawing/2014/main" id="{E9153574-FEF2-611A-3FD6-1A83E34A0F6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8" name="Google Shape;692;p38">
              <a:extLst>
                <a:ext uri="{FF2B5EF4-FFF2-40B4-BE49-F238E27FC236}">
                  <a16:creationId xmlns:a16="http://schemas.microsoft.com/office/drawing/2014/main" id="{9C1BA85C-B09F-9284-586A-5226F9ACC15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9" name="Google Shape;693;p38">
              <a:extLst>
                <a:ext uri="{FF2B5EF4-FFF2-40B4-BE49-F238E27FC236}">
                  <a16:creationId xmlns:a16="http://schemas.microsoft.com/office/drawing/2014/main" id="{BC4376A5-A468-FE52-DBD9-CE034BF0E6B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0" name="Google Shape;694;p38">
              <a:extLst>
                <a:ext uri="{FF2B5EF4-FFF2-40B4-BE49-F238E27FC236}">
                  <a16:creationId xmlns:a16="http://schemas.microsoft.com/office/drawing/2014/main" id="{EC5E29D7-8593-B1EF-0884-0E9205B2027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93" name="Google Shape;1028;p51">
            <a:extLst>
              <a:ext uri="{FF2B5EF4-FFF2-40B4-BE49-F238E27FC236}">
                <a16:creationId xmlns:a16="http://schemas.microsoft.com/office/drawing/2014/main" id="{75B94719-A81B-032F-1F09-AE8D5E1AE133}"/>
              </a:ext>
            </a:extLst>
          </p:cNvPr>
          <p:cNvSpPr txBox="1"/>
          <p:nvPr/>
        </p:nvSpPr>
        <p:spPr>
          <a:xfrm>
            <a:off x="-3445913" y="3358691"/>
            <a:ext cx="3111440"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accent2"/>
                </a:solidFill>
                <a:latin typeface="Barlow"/>
                <a:ea typeface="Barlow"/>
                <a:cs typeface="Barlow"/>
                <a:sym typeface="Barlow"/>
              </a:rPr>
              <a:t>439  </a:t>
            </a:r>
            <a:r>
              <a:rPr lang="en-US" b="1" dirty="0" err="1">
                <a:solidFill>
                  <a:schemeClr val="accent2"/>
                </a:solidFill>
                <a:latin typeface="Barlow"/>
                <a:ea typeface="Barlow"/>
                <a:cs typeface="Barlow"/>
                <a:sym typeface="Barlow"/>
              </a:rPr>
              <a:t>Ejemplos</a:t>
            </a:r>
            <a:endParaRPr lang="en-US" b="1" dirty="0">
              <a:solidFill>
                <a:schemeClr val="accent2"/>
              </a:solidFill>
              <a:latin typeface="Barlow"/>
              <a:ea typeface="Barlow"/>
              <a:cs typeface="Barlow"/>
              <a:sym typeface="Barlow"/>
            </a:endParaRPr>
          </a:p>
          <a:p>
            <a:pPr lvl="0" algn="ctr" rtl="0">
              <a:spcBef>
                <a:spcPts val="0"/>
              </a:spcBef>
              <a:spcAft>
                <a:spcPts val="0"/>
              </a:spcAft>
            </a:pPr>
            <a:r>
              <a:rPr lang="en-US" b="1" dirty="0">
                <a:solidFill>
                  <a:schemeClr val="accent2"/>
                </a:solidFill>
                <a:latin typeface="Barlow"/>
                <a:ea typeface="Barlow"/>
                <a:cs typeface="Barlow"/>
                <a:sym typeface="Barlow"/>
              </a:rPr>
              <a:t> de PLAGIO</a:t>
            </a:r>
          </a:p>
        </p:txBody>
      </p:sp>
      <p:sp>
        <p:nvSpPr>
          <p:cNvPr id="696" name="Google Shape;1028;p51">
            <a:extLst>
              <a:ext uri="{FF2B5EF4-FFF2-40B4-BE49-F238E27FC236}">
                <a16:creationId xmlns:a16="http://schemas.microsoft.com/office/drawing/2014/main" id="{258400CE-7574-5F9D-6314-1D177F7D93F6}"/>
              </a:ext>
            </a:extLst>
          </p:cNvPr>
          <p:cNvSpPr txBox="1"/>
          <p:nvPr/>
        </p:nvSpPr>
        <p:spPr>
          <a:xfrm>
            <a:off x="-2885351" y="1238250"/>
            <a:ext cx="2151252"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dk1"/>
                </a:solidFill>
                <a:latin typeface="Barlow"/>
                <a:ea typeface="Barlow"/>
                <a:cs typeface="Barlow"/>
                <a:sym typeface="Barlow"/>
              </a:rPr>
              <a:t>544 Pares de </a:t>
            </a:r>
            <a:r>
              <a:rPr lang="en-US" b="1" dirty="0" err="1">
                <a:solidFill>
                  <a:schemeClr val="dk1"/>
                </a:solidFill>
                <a:latin typeface="Barlow"/>
                <a:ea typeface="Barlow"/>
                <a:cs typeface="Barlow"/>
                <a:sym typeface="Barlow"/>
              </a:rPr>
              <a:t>archivos</a:t>
            </a:r>
            <a:r>
              <a:rPr lang="en-US" b="1" dirty="0">
                <a:solidFill>
                  <a:schemeClr val="dk1"/>
                </a:solidFill>
                <a:latin typeface="Barlow"/>
                <a:ea typeface="Barlow"/>
                <a:cs typeface="Barlow"/>
                <a:sym typeface="Barlow"/>
              </a:rPr>
              <a:t> de Código </a:t>
            </a:r>
            <a:r>
              <a:rPr lang="en-US" b="1" dirty="0" err="1">
                <a:solidFill>
                  <a:schemeClr val="dk1"/>
                </a:solidFill>
                <a:latin typeface="Barlow"/>
                <a:ea typeface="Barlow"/>
                <a:cs typeface="Barlow"/>
                <a:sym typeface="Barlow"/>
              </a:rPr>
              <a:t>en</a:t>
            </a:r>
            <a:r>
              <a:rPr lang="en-US" b="1" dirty="0">
                <a:solidFill>
                  <a:schemeClr val="dk1"/>
                </a:solidFill>
                <a:latin typeface="Barlow"/>
                <a:ea typeface="Barlow"/>
                <a:cs typeface="Barlow"/>
                <a:sym typeface="Barlow"/>
              </a:rPr>
              <a:t> </a:t>
            </a:r>
            <a:r>
              <a:rPr lang="en-US" b="1" dirty="0" err="1">
                <a:solidFill>
                  <a:schemeClr val="dk1"/>
                </a:solidFill>
                <a:latin typeface="Barlow"/>
                <a:ea typeface="Barlow"/>
                <a:cs typeface="Barlow"/>
                <a:sym typeface="Barlow"/>
              </a:rPr>
              <a:t>lenguaje</a:t>
            </a:r>
            <a:r>
              <a:rPr lang="en-US" b="1" dirty="0">
                <a:solidFill>
                  <a:schemeClr val="dk1"/>
                </a:solidFill>
                <a:latin typeface="Barlow"/>
                <a:ea typeface="Barlow"/>
                <a:cs typeface="Barlow"/>
                <a:sym typeface="Barlow"/>
              </a:rPr>
              <a:t> Java</a:t>
            </a:r>
          </a:p>
        </p:txBody>
      </p:sp>
      <p:sp>
        <p:nvSpPr>
          <p:cNvPr id="697" name="Google Shape;1028;p51">
            <a:extLst>
              <a:ext uri="{FF2B5EF4-FFF2-40B4-BE49-F238E27FC236}">
                <a16:creationId xmlns:a16="http://schemas.microsoft.com/office/drawing/2014/main" id="{EC45FD54-6111-EAC3-5B88-195411ABE9F8}"/>
              </a:ext>
            </a:extLst>
          </p:cNvPr>
          <p:cNvSpPr txBox="1"/>
          <p:nvPr/>
        </p:nvSpPr>
        <p:spPr>
          <a:xfrm>
            <a:off x="2315240" y="5078685"/>
            <a:ext cx="3111440"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tx1"/>
                </a:solidFill>
                <a:latin typeface="Barlow"/>
                <a:ea typeface="Barlow"/>
                <a:cs typeface="Barlow"/>
                <a:sym typeface="Barlow"/>
              </a:rPr>
              <a:t>105 </a:t>
            </a:r>
            <a:r>
              <a:rPr lang="en-US" b="1" dirty="0" err="1">
                <a:solidFill>
                  <a:schemeClr val="tx1"/>
                </a:solidFill>
                <a:latin typeface="Barlow"/>
                <a:ea typeface="Barlow"/>
                <a:cs typeface="Barlow"/>
                <a:sym typeface="Barlow"/>
              </a:rPr>
              <a:t>ejemplo</a:t>
            </a:r>
            <a:endParaRPr lang="en-US" b="1" dirty="0">
              <a:solidFill>
                <a:schemeClr val="tx1"/>
              </a:solidFill>
              <a:latin typeface="Barlow"/>
              <a:ea typeface="Barlow"/>
              <a:cs typeface="Barlow"/>
              <a:sym typeface="Barlow"/>
            </a:endParaRPr>
          </a:p>
          <a:p>
            <a:pPr lvl="0" algn="ctr" rtl="0">
              <a:spcBef>
                <a:spcPts val="0"/>
              </a:spcBef>
              <a:spcAft>
                <a:spcPts val="0"/>
              </a:spcAft>
            </a:pPr>
            <a:r>
              <a:rPr lang="en-US" b="1" dirty="0">
                <a:solidFill>
                  <a:schemeClr val="tx1"/>
                </a:solidFill>
                <a:latin typeface="Barlow"/>
                <a:ea typeface="Barlow"/>
                <a:cs typeface="Barlow"/>
                <a:sym typeface="Barlow"/>
              </a:rPr>
              <a:t> de NO </a:t>
            </a:r>
            <a:r>
              <a:rPr lang="en-US" b="1" dirty="0" err="1">
                <a:solidFill>
                  <a:schemeClr val="tx1"/>
                </a:solidFill>
                <a:latin typeface="Barlow"/>
                <a:ea typeface="Barlow"/>
                <a:cs typeface="Barlow"/>
                <a:sym typeface="Barlow"/>
              </a:rPr>
              <a:t>plagio</a:t>
            </a:r>
            <a:endParaRPr lang="en-US" b="1" dirty="0">
              <a:solidFill>
                <a:schemeClr val="tx1"/>
              </a:solidFill>
              <a:latin typeface="Barlow"/>
              <a:ea typeface="Barlow"/>
              <a:cs typeface="Barlow"/>
              <a:sym typeface="Barlow"/>
            </a:endParaRPr>
          </a:p>
        </p:txBody>
      </p:sp>
      <p:sp>
        <p:nvSpPr>
          <p:cNvPr id="691" name="Rectangle 690">
            <a:extLst>
              <a:ext uri="{FF2B5EF4-FFF2-40B4-BE49-F238E27FC236}">
                <a16:creationId xmlns:a16="http://schemas.microsoft.com/office/drawing/2014/main" id="{5CE32D96-5C77-9C90-25B4-F8E3129128BC}"/>
              </a:ext>
            </a:extLst>
          </p:cNvPr>
          <p:cNvSpPr/>
          <p:nvPr/>
        </p:nvSpPr>
        <p:spPr>
          <a:xfrm>
            <a:off x="-229903" y="5374933"/>
            <a:ext cx="1417320" cy="1163767"/>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80% </a:t>
            </a:r>
            <a:r>
              <a:rPr lang="en-US" sz="3200" dirty="0"/>
              <a:t>Train</a:t>
            </a:r>
          </a:p>
        </p:txBody>
      </p:sp>
      <p:sp>
        <p:nvSpPr>
          <p:cNvPr id="692" name="Rectangle 691">
            <a:extLst>
              <a:ext uri="{FF2B5EF4-FFF2-40B4-BE49-F238E27FC236}">
                <a16:creationId xmlns:a16="http://schemas.microsoft.com/office/drawing/2014/main" id="{FE53A7CF-108C-8A9B-A1AB-33FC0CB88583}"/>
              </a:ext>
            </a:extLst>
          </p:cNvPr>
          <p:cNvSpPr/>
          <p:nvPr/>
        </p:nvSpPr>
        <p:spPr>
          <a:xfrm>
            <a:off x="-229903" y="7222869"/>
            <a:ext cx="1417320" cy="1163767"/>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20% </a:t>
            </a:r>
            <a:r>
              <a:rPr lang="en-US" sz="3200" dirty="0"/>
              <a:t>Test</a:t>
            </a:r>
          </a:p>
        </p:txBody>
      </p:sp>
      <p:sp>
        <p:nvSpPr>
          <p:cNvPr id="698" name="!!o5">
            <a:extLst>
              <a:ext uri="{FF2B5EF4-FFF2-40B4-BE49-F238E27FC236}">
                <a16:creationId xmlns:a16="http://schemas.microsoft.com/office/drawing/2014/main" id="{C6055A52-E122-A2C1-C7A4-EEF003275434}"/>
              </a:ext>
            </a:extLst>
          </p:cNvPr>
          <p:cNvSpPr/>
          <p:nvPr/>
        </p:nvSpPr>
        <p:spPr>
          <a:xfrm>
            <a:off x="1363980" y="1990446"/>
            <a:ext cx="678180" cy="655320"/>
          </a:xfrm>
          <a:prstGeom prst="ellipse">
            <a:avLst/>
          </a:prstGeom>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t>
            </a:r>
          </a:p>
        </p:txBody>
      </p:sp>
      <p:sp>
        <p:nvSpPr>
          <p:cNvPr id="699" name="!!o4">
            <a:extLst>
              <a:ext uri="{FF2B5EF4-FFF2-40B4-BE49-F238E27FC236}">
                <a16:creationId xmlns:a16="http://schemas.microsoft.com/office/drawing/2014/main" id="{D0FBE333-6A51-1FB7-2876-D35C576E0157}"/>
              </a:ext>
            </a:extLst>
          </p:cNvPr>
          <p:cNvSpPr/>
          <p:nvPr/>
        </p:nvSpPr>
        <p:spPr>
          <a:xfrm>
            <a:off x="664721" y="2660190"/>
            <a:ext cx="678180" cy="655320"/>
          </a:xfrm>
          <a:prstGeom prst="ellipse">
            <a:avLst/>
          </a:prstGeom>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5</a:t>
            </a:r>
          </a:p>
        </p:txBody>
      </p:sp>
      <p:sp>
        <p:nvSpPr>
          <p:cNvPr id="700" name="!!o3">
            <a:extLst>
              <a:ext uri="{FF2B5EF4-FFF2-40B4-BE49-F238E27FC236}">
                <a16:creationId xmlns:a16="http://schemas.microsoft.com/office/drawing/2014/main" id="{3DE54C1A-C68F-4F58-13B9-196681D56445}"/>
              </a:ext>
            </a:extLst>
          </p:cNvPr>
          <p:cNvSpPr/>
          <p:nvPr/>
        </p:nvSpPr>
        <p:spPr>
          <a:xfrm>
            <a:off x="2006887" y="2660190"/>
            <a:ext cx="678180" cy="655320"/>
          </a:xfrm>
          <a:prstGeom prst="ellipse">
            <a:avLst/>
          </a:prstGeom>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701" name="!!o2">
            <a:extLst>
              <a:ext uri="{FF2B5EF4-FFF2-40B4-BE49-F238E27FC236}">
                <a16:creationId xmlns:a16="http://schemas.microsoft.com/office/drawing/2014/main" id="{85B21477-ADD8-CDD8-6912-5EDD86E00EFF}"/>
              </a:ext>
            </a:extLst>
          </p:cNvPr>
          <p:cNvSpPr/>
          <p:nvPr/>
        </p:nvSpPr>
        <p:spPr>
          <a:xfrm>
            <a:off x="1353440" y="3373904"/>
            <a:ext cx="678180" cy="655320"/>
          </a:xfrm>
          <a:prstGeom prst="ellipse">
            <a:avLst/>
          </a:prstGeom>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3</a:t>
            </a:r>
          </a:p>
        </p:txBody>
      </p:sp>
      <p:sp>
        <p:nvSpPr>
          <p:cNvPr id="702" name="!!o1">
            <a:extLst>
              <a:ext uri="{FF2B5EF4-FFF2-40B4-BE49-F238E27FC236}">
                <a16:creationId xmlns:a16="http://schemas.microsoft.com/office/drawing/2014/main" id="{20D0A042-012F-D5B7-1811-704692FDDFDC}"/>
              </a:ext>
            </a:extLst>
          </p:cNvPr>
          <p:cNvSpPr/>
          <p:nvPr/>
        </p:nvSpPr>
        <p:spPr>
          <a:xfrm>
            <a:off x="2689019" y="3373904"/>
            <a:ext cx="678180" cy="655320"/>
          </a:xfrm>
          <a:prstGeom prst="ellipse">
            <a:avLst/>
          </a:prstGeom>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1</a:t>
            </a:r>
          </a:p>
        </p:txBody>
      </p:sp>
      <p:sp>
        <p:nvSpPr>
          <p:cNvPr id="703" name="!!c5">
            <a:extLst>
              <a:ext uri="{FF2B5EF4-FFF2-40B4-BE49-F238E27FC236}">
                <a16:creationId xmlns:a16="http://schemas.microsoft.com/office/drawing/2014/main" id="{00410504-A5E1-8CA5-813B-CA52C68A5D55}"/>
              </a:ext>
            </a:extLst>
          </p:cNvPr>
          <p:cNvSpPr/>
          <p:nvPr/>
        </p:nvSpPr>
        <p:spPr>
          <a:xfrm>
            <a:off x="6527770" y="2004870"/>
            <a:ext cx="678180" cy="655320"/>
          </a:xfrm>
          <a:prstGeom prst="ellipse">
            <a:avLst/>
          </a:prstGeom>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136" name="!!c4">
            <a:extLst>
              <a:ext uri="{FF2B5EF4-FFF2-40B4-BE49-F238E27FC236}">
                <a16:creationId xmlns:a16="http://schemas.microsoft.com/office/drawing/2014/main" id="{37EAB79D-749A-3BF9-F87C-C3721CFF1DB7}"/>
              </a:ext>
            </a:extLst>
          </p:cNvPr>
          <p:cNvSpPr/>
          <p:nvPr/>
        </p:nvSpPr>
        <p:spPr>
          <a:xfrm>
            <a:off x="5874700" y="2645766"/>
            <a:ext cx="678180" cy="655320"/>
          </a:xfrm>
          <a:prstGeom prst="ellipse">
            <a:avLst/>
          </a:prstGeom>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137" name="!!c3">
            <a:extLst>
              <a:ext uri="{FF2B5EF4-FFF2-40B4-BE49-F238E27FC236}">
                <a16:creationId xmlns:a16="http://schemas.microsoft.com/office/drawing/2014/main" id="{ADBB04F4-2028-2EE0-9CDB-F9F192A10105}"/>
              </a:ext>
            </a:extLst>
          </p:cNvPr>
          <p:cNvSpPr/>
          <p:nvPr/>
        </p:nvSpPr>
        <p:spPr>
          <a:xfrm>
            <a:off x="7131743" y="2660190"/>
            <a:ext cx="678180" cy="655320"/>
          </a:xfrm>
          <a:prstGeom prst="ellipse">
            <a:avLst/>
          </a:prstGeom>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1</a:t>
            </a:r>
          </a:p>
        </p:txBody>
      </p:sp>
      <p:sp>
        <p:nvSpPr>
          <p:cNvPr id="1138" name="!!c2">
            <a:extLst>
              <a:ext uri="{FF2B5EF4-FFF2-40B4-BE49-F238E27FC236}">
                <a16:creationId xmlns:a16="http://schemas.microsoft.com/office/drawing/2014/main" id="{C7CBE6C7-3FB9-4DFB-CFAD-0F29B67A4AA5}"/>
              </a:ext>
            </a:extLst>
          </p:cNvPr>
          <p:cNvSpPr/>
          <p:nvPr/>
        </p:nvSpPr>
        <p:spPr>
          <a:xfrm>
            <a:off x="6569617" y="3373904"/>
            <a:ext cx="678180" cy="655320"/>
          </a:xfrm>
          <a:prstGeom prst="ellipse">
            <a:avLst/>
          </a:prstGeom>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3</a:t>
            </a:r>
          </a:p>
        </p:txBody>
      </p:sp>
      <p:sp>
        <p:nvSpPr>
          <p:cNvPr id="1139" name="!!c1">
            <a:extLst>
              <a:ext uri="{FF2B5EF4-FFF2-40B4-BE49-F238E27FC236}">
                <a16:creationId xmlns:a16="http://schemas.microsoft.com/office/drawing/2014/main" id="{D7B7641E-A982-05CA-F134-C869FF0B8E35}"/>
              </a:ext>
            </a:extLst>
          </p:cNvPr>
          <p:cNvSpPr/>
          <p:nvPr/>
        </p:nvSpPr>
        <p:spPr>
          <a:xfrm>
            <a:off x="5156873" y="3370121"/>
            <a:ext cx="678180" cy="655320"/>
          </a:xfrm>
          <a:prstGeom prst="ellipse">
            <a:avLst/>
          </a:prstGeom>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5</a:t>
            </a:r>
          </a:p>
        </p:txBody>
      </p:sp>
      <p:cxnSp>
        <p:nvCxnSpPr>
          <p:cNvPr id="1153" name="Straight Connector 1152">
            <a:extLst>
              <a:ext uri="{FF2B5EF4-FFF2-40B4-BE49-F238E27FC236}">
                <a16:creationId xmlns:a16="http://schemas.microsoft.com/office/drawing/2014/main" id="{69B2669F-A2B2-6D17-153F-B0E6F2EAB624}"/>
              </a:ext>
            </a:extLst>
          </p:cNvPr>
          <p:cNvCxnSpPr>
            <a:stCxn id="698" idx="5"/>
            <a:endCxn id="700" idx="1"/>
          </p:cNvCxnSpPr>
          <p:nvPr/>
        </p:nvCxnSpPr>
        <p:spPr>
          <a:xfrm>
            <a:off x="1942843" y="2549797"/>
            <a:ext cx="163361" cy="206362"/>
          </a:xfrm>
          <a:prstGeom prst="line">
            <a:avLst/>
          </a:prstGeom>
          <a:ln/>
        </p:spPr>
        <p:style>
          <a:lnRef idx="3">
            <a:schemeClr val="dk1"/>
          </a:lnRef>
          <a:fillRef idx="0">
            <a:schemeClr val="dk1"/>
          </a:fillRef>
          <a:effectRef idx="2">
            <a:schemeClr val="dk1"/>
          </a:effectRef>
          <a:fontRef idx="minor">
            <a:schemeClr val="tx1"/>
          </a:fontRef>
        </p:style>
      </p:cxnSp>
      <p:cxnSp>
        <p:nvCxnSpPr>
          <p:cNvPr id="1154" name="Straight Connector 1153">
            <a:extLst>
              <a:ext uri="{FF2B5EF4-FFF2-40B4-BE49-F238E27FC236}">
                <a16:creationId xmlns:a16="http://schemas.microsoft.com/office/drawing/2014/main" id="{877E3D97-4153-D7C4-18B7-16D220918707}"/>
              </a:ext>
            </a:extLst>
          </p:cNvPr>
          <p:cNvCxnSpPr>
            <a:cxnSpLocks/>
            <a:stCxn id="698" idx="3"/>
            <a:endCxn id="699" idx="7"/>
          </p:cNvCxnSpPr>
          <p:nvPr/>
        </p:nvCxnSpPr>
        <p:spPr>
          <a:xfrm flipH="1">
            <a:off x="1243584" y="2549797"/>
            <a:ext cx="219713" cy="206362"/>
          </a:xfrm>
          <a:prstGeom prst="line">
            <a:avLst/>
          </a:prstGeom>
          <a:ln/>
        </p:spPr>
        <p:style>
          <a:lnRef idx="3">
            <a:schemeClr val="dk1"/>
          </a:lnRef>
          <a:fillRef idx="0">
            <a:schemeClr val="dk1"/>
          </a:fillRef>
          <a:effectRef idx="2">
            <a:schemeClr val="dk1"/>
          </a:effectRef>
          <a:fontRef idx="minor">
            <a:schemeClr val="tx1"/>
          </a:fontRef>
        </p:style>
      </p:cxnSp>
      <p:cxnSp>
        <p:nvCxnSpPr>
          <p:cNvPr id="1157" name="Straight Connector 1156">
            <a:extLst>
              <a:ext uri="{FF2B5EF4-FFF2-40B4-BE49-F238E27FC236}">
                <a16:creationId xmlns:a16="http://schemas.microsoft.com/office/drawing/2014/main" id="{05306556-4A6E-C5F2-4E0E-94FAA1E94E46}"/>
              </a:ext>
            </a:extLst>
          </p:cNvPr>
          <p:cNvCxnSpPr>
            <a:cxnSpLocks/>
            <a:stCxn id="700" idx="3"/>
            <a:endCxn id="701" idx="7"/>
          </p:cNvCxnSpPr>
          <p:nvPr/>
        </p:nvCxnSpPr>
        <p:spPr>
          <a:xfrm flipH="1">
            <a:off x="1932303" y="3219541"/>
            <a:ext cx="173901" cy="250332"/>
          </a:xfrm>
          <a:prstGeom prst="line">
            <a:avLst/>
          </a:prstGeom>
          <a:ln/>
        </p:spPr>
        <p:style>
          <a:lnRef idx="3">
            <a:schemeClr val="dk1"/>
          </a:lnRef>
          <a:fillRef idx="0">
            <a:schemeClr val="dk1"/>
          </a:fillRef>
          <a:effectRef idx="2">
            <a:schemeClr val="dk1"/>
          </a:effectRef>
          <a:fontRef idx="minor">
            <a:schemeClr val="tx1"/>
          </a:fontRef>
        </p:style>
      </p:cxnSp>
      <p:cxnSp>
        <p:nvCxnSpPr>
          <p:cNvPr id="1164" name="Straight Connector 1163">
            <a:extLst>
              <a:ext uri="{FF2B5EF4-FFF2-40B4-BE49-F238E27FC236}">
                <a16:creationId xmlns:a16="http://schemas.microsoft.com/office/drawing/2014/main" id="{8C9822D8-4DCC-F19A-80CA-513F1B0E6BAC}"/>
              </a:ext>
            </a:extLst>
          </p:cNvPr>
          <p:cNvCxnSpPr>
            <a:cxnSpLocks/>
            <a:stCxn id="700" idx="5"/>
            <a:endCxn id="702" idx="1"/>
          </p:cNvCxnSpPr>
          <p:nvPr/>
        </p:nvCxnSpPr>
        <p:spPr>
          <a:xfrm>
            <a:off x="2585750" y="3219541"/>
            <a:ext cx="202586" cy="250332"/>
          </a:xfrm>
          <a:prstGeom prst="line">
            <a:avLst/>
          </a:prstGeom>
          <a:ln/>
        </p:spPr>
        <p:style>
          <a:lnRef idx="3">
            <a:schemeClr val="dk1"/>
          </a:lnRef>
          <a:fillRef idx="0">
            <a:schemeClr val="dk1"/>
          </a:fillRef>
          <a:effectRef idx="2">
            <a:schemeClr val="dk1"/>
          </a:effectRef>
          <a:fontRef idx="minor">
            <a:schemeClr val="tx1"/>
          </a:fontRef>
        </p:style>
      </p:cxnSp>
      <p:cxnSp>
        <p:nvCxnSpPr>
          <p:cNvPr id="1182" name="Straight Connector 1181">
            <a:extLst>
              <a:ext uri="{FF2B5EF4-FFF2-40B4-BE49-F238E27FC236}">
                <a16:creationId xmlns:a16="http://schemas.microsoft.com/office/drawing/2014/main" id="{0F0D9CE3-7210-E692-792C-A598E3E0F35C}"/>
              </a:ext>
            </a:extLst>
          </p:cNvPr>
          <p:cNvCxnSpPr>
            <a:cxnSpLocks/>
            <a:stCxn id="703" idx="3"/>
            <a:endCxn id="1136" idx="7"/>
          </p:cNvCxnSpPr>
          <p:nvPr/>
        </p:nvCxnSpPr>
        <p:spPr>
          <a:xfrm flipH="1">
            <a:off x="6453563" y="2564221"/>
            <a:ext cx="173524" cy="177514"/>
          </a:xfrm>
          <a:prstGeom prst="line">
            <a:avLst/>
          </a:prstGeom>
          <a:ln/>
        </p:spPr>
        <p:style>
          <a:lnRef idx="3">
            <a:schemeClr val="dk1"/>
          </a:lnRef>
          <a:fillRef idx="0">
            <a:schemeClr val="dk1"/>
          </a:fillRef>
          <a:effectRef idx="2">
            <a:schemeClr val="dk1"/>
          </a:effectRef>
          <a:fontRef idx="minor">
            <a:schemeClr val="tx1"/>
          </a:fontRef>
        </p:style>
      </p:cxnSp>
      <p:cxnSp>
        <p:nvCxnSpPr>
          <p:cNvPr id="1185" name="Straight Connector 1184">
            <a:extLst>
              <a:ext uri="{FF2B5EF4-FFF2-40B4-BE49-F238E27FC236}">
                <a16:creationId xmlns:a16="http://schemas.microsoft.com/office/drawing/2014/main" id="{D6F7D6F4-B4EE-9956-5E22-2AE04C978C41}"/>
              </a:ext>
            </a:extLst>
          </p:cNvPr>
          <p:cNvCxnSpPr>
            <a:cxnSpLocks/>
            <a:stCxn id="703" idx="5"/>
            <a:endCxn id="1137" idx="1"/>
          </p:cNvCxnSpPr>
          <p:nvPr/>
        </p:nvCxnSpPr>
        <p:spPr>
          <a:xfrm>
            <a:off x="7106633" y="2564221"/>
            <a:ext cx="124427" cy="191938"/>
          </a:xfrm>
          <a:prstGeom prst="line">
            <a:avLst/>
          </a:prstGeom>
          <a:ln/>
        </p:spPr>
        <p:style>
          <a:lnRef idx="3">
            <a:schemeClr val="dk1"/>
          </a:lnRef>
          <a:fillRef idx="0">
            <a:schemeClr val="dk1"/>
          </a:fillRef>
          <a:effectRef idx="2">
            <a:schemeClr val="dk1"/>
          </a:effectRef>
          <a:fontRef idx="minor">
            <a:schemeClr val="tx1"/>
          </a:fontRef>
        </p:style>
      </p:cxnSp>
      <p:cxnSp>
        <p:nvCxnSpPr>
          <p:cNvPr id="1188" name="Straight Connector 1187">
            <a:extLst>
              <a:ext uri="{FF2B5EF4-FFF2-40B4-BE49-F238E27FC236}">
                <a16:creationId xmlns:a16="http://schemas.microsoft.com/office/drawing/2014/main" id="{7D21CC17-E398-A68C-9EDD-6AFA8CFC5943}"/>
              </a:ext>
            </a:extLst>
          </p:cNvPr>
          <p:cNvCxnSpPr>
            <a:cxnSpLocks/>
            <a:stCxn id="1136" idx="3"/>
            <a:endCxn id="1139" idx="7"/>
          </p:cNvCxnSpPr>
          <p:nvPr/>
        </p:nvCxnSpPr>
        <p:spPr>
          <a:xfrm flipH="1">
            <a:off x="5735736" y="3205117"/>
            <a:ext cx="238281" cy="260973"/>
          </a:xfrm>
          <a:prstGeom prst="line">
            <a:avLst/>
          </a:prstGeom>
          <a:ln/>
        </p:spPr>
        <p:style>
          <a:lnRef idx="3">
            <a:schemeClr val="dk1"/>
          </a:lnRef>
          <a:fillRef idx="0">
            <a:schemeClr val="dk1"/>
          </a:fillRef>
          <a:effectRef idx="2">
            <a:schemeClr val="dk1"/>
          </a:effectRef>
          <a:fontRef idx="minor">
            <a:schemeClr val="tx1"/>
          </a:fontRef>
        </p:style>
      </p:cxnSp>
      <p:cxnSp>
        <p:nvCxnSpPr>
          <p:cNvPr id="1194" name="Straight Connector 1193">
            <a:extLst>
              <a:ext uri="{FF2B5EF4-FFF2-40B4-BE49-F238E27FC236}">
                <a16:creationId xmlns:a16="http://schemas.microsoft.com/office/drawing/2014/main" id="{65247BCD-93B5-C526-F08A-9F20ECAF0E40}"/>
              </a:ext>
            </a:extLst>
          </p:cNvPr>
          <p:cNvCxnSpPr>
            <a:cxnSpLocks/>
            <a:stCxn id="1136" idx="5"/>
            <a:endCxn id="1138" idx="1"/>
          </p:cNvCxnSpPr>
          <p:nvPr/>
        </p:nvCxnSpPr>
        <p:spPr>
          <a:xfrm>
            <a:off x="6453563" y="3205117"/>
            <a:ext cx="215371" cy="264756"/>
          </a:xfrm>
          <a:prstGeom prst="line">
            <a:avLst/>
          </a:prstGeom>
          <a:ln/>
        </p:spPr>
        <p:style>
          <a:lnRef idx="3">
            <a:schemeClr val="dk1"/>
          </a:lnRef>
          <a:fillRef idx="0">
            <a:schemeClr val="dk1"/>
          </a:fillRef>
          <a:effectRef idx="2">
            <a:schemeClr val="dk1"/>
          </a:effectRef>
          <a:fontRef idx="minor">
            <a:schemeClr val="tx1"/>
          </a:fontRef>
        </p:style>
      </p:cxnSp>
      <p:grpSp>
        <p:nvGrpSpPr>
          <p:cNvPr id="1209" name="Google Shape;688;p38">
            <a:extLst>
              <a:ext uri="{FF2B5EF4-FFF2-40B4-BE49-F238E27FC236}">
                <a16:creationId xmlns:a16="http://schemas.microsoft.com/office/drawing/2014/main" id="{9B7DAFBB-55BE-EBE3-D09C-1B6ABFE6849B}"/>
              </a:ext>
            </a:extLst>
          </p:cNvPr>
          <p:cNvGrpSpPr/>
          <p:nvPr/>
        </p:nvGrpSpPr>
        <p:grpSpPr>
          <a:xfrm>
            <a:off x="-1557027" y="4511911"/>
            <a:ext cx="1049089" cy="1077827"/>
            <a:chOff x="4247611" y="756816"/>
            <a:chExt cx="1049089" cy="1077827"/>
          </a:xfrm>
        </p:grpSpPr>
        <p:sp>
          <p:nvSpPr>
            <p:cNvPr id="1210" name="Google Shape;689;p38">
              <a:extLst>
                <a:ext uri="{FF2B5EF4-FFF2-40B4-BE49-F238E27FC236}">
                  <a16:creationId xmlns:a16="http://schemas.microsoft.com/office/drawing/2014/main" id="{A2F4CE67-A294-3ABA-16F1-4F389CD486D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1" name="Google Shape;690;p38">
              <a:extLst>
                <a:ext uri="{FF2B5EF4-FFF2-40B4-BE49-F238E27FC236}">
                  <a16:creationId xmlns:a16="http://schemas.microsoft.com/office/drawing/2014/main" id="{AF431D99-A92B-94BA-251C-582D5976A2C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2" name="Google Shape;691;p38">
              <a:extLst>
                <a:ext uri="{FF2B5EF4-FFF2-40B4-BE49-F238E27FC236}">
                  <a16:creationId xmlns:a16="http://schemas.microsoft.com/office/drawing/2014/main" id="{8578F8F2-A048-4CF6-422E-754C5FB5175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3" name="Google Shape;692;p38">
              <a:extLst>
                <a:ext uri="{FF2B5EF4-FFF2-40B4-BE49-F238E27FC236}">
                  <a16:creationId xmlns:a16="http://schemas.microsoft.com/office/drawing/2014/main" id="{DAB73E88-5F36-B849-7B9F-46D69398BE9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4" name="Google Shape;693;p38">
              <a:extLst>
                <a:ext uri="{FF2B5EF4-FFF2-40B4-BE49-F238E27FC236}">
                  <a16:creationId xmlns:a16="http://schemas.microsoft.com/office/drawing/2014/main" id="{36889374-0DE6-3006-189A-86850902C3B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5" name="Google Shape;694;p38">
              <a:extLst>
                <a:ext uri="{FF2B5EF4-FFF2-40B4-BE49-F238E27FC236}">
                  <a16:creationId xmlns:a16="http://schemas.microsoft.com/office/drawing/2014/main" id="{B7A90AD4-D42C-B7E7-38F9-2BAC6A42107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217" name="Rectangle 1216">
            <a:extLst>
              <a:ext uri="{FF2B5EF4-FFF2-40B4-BE49-F238E27FC236}">
                <a16:creationId xmlns:a16="http://schemas.microsoft.com/office/drawing/2014/main" id="{A8931B19-4567-8C02-AE40-B87AE55483FE}"/>
              </a:ext>
            </a:extLst>
          </p:cNvPr>
          <p:cNvSpPr/>
          <p:nvPr/>
        </p:nvSpPr>
        <p:spPr>
          <a:xfrm>
            <a:off x="664721" y="999476"/>
            <a:ext cx="2151251" cy="774728"/>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AST </a:t>
            </a:r>
            <a:r>
              <a:rPr lang="en-US" sz="1600" b="1" dirty="0" err="1"/>
              <a:t>Archivo</a:t>
            </a:r>
            <a:r>
              <a:rPr lang="en-US" sz="1600" b="1" dirty="0"/>
              <a:t> original</a:t>
            </a:r>
            <a:endParaRPr lang="en-US" sz="1600" dirty="0"/>
          </a:p>
        </p:txBody>
      </p:sp>
      <p:sp>
        <p:nvSpPr>
          <p:cNvPr id="1218" name="Rectangle 1217">
            <a:extLst>
              <a:ext uri="{FF2B5EF4-FFF2-40B4-BE49-F238E27FC236}">
                <a16:creationId xmlns:a16="http://schemas.microsoft.com/office/drawing/2014/main" id="{5C3826F6-488F-B724-A398-0783619CD826}"/>
              </a:ext>
            </a:extLst>
          </p:cNvPr>
          <p:cNvSpPr/>
          <p:nvPr/>
        </p:nvSpPr>
        <p:spPr>
          <a:xfrm>
            <a:off x="6056117" y="1070397"/>
            <a:ext cx="2151251" cy="774728"/>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AST </a:t>
            </a:r>
            <a:r>
              <a:rPr lang="en-US" sz="1600" b="1" dirty="0" err="1"/>
              <a:t>Archivo</a:t>
            </a:r>
            <a:r>
              <a:rPr lang="en-US" sz="1600" b="1" dirty="0"/>
              <a:t> </a:t>
            </a:r>
            <a:r>
              <a:rPr lang="en-US" sz="1600" b="1" dirty="0" err="1"/>
              <a:t>comparado</a:t>
            </a:r>
            <a:endParaRPr lang="en-US" sz="1600" dirty="0"/>
          </a:p>
        </p:txBody>
      </p:sp>
    </p:spTree>
    <p:extLst>
      <p:ext uri="{BB962C8B-B14F-4D97-AF65-F5344CB8AC3E}">
        <p14:creationId xmlns:p14="http://schemas.microsoft.com/office/powerpoint/2010/main" val="34965292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4">
          <a:extLst>
            <a:ext uri="{FF2B5EF4-FFF2-40B4-BE49-F238E27FC236}">
              <a16:creationId xmlns:a16="http://schemas.microsoft.com/office/drawing/2014/main" id="{251851DC-18C0-E41B-D0CB-8C54359859EF}"/>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5E39382A-F77E-BC3A-A24E-37FA6434A609}"/>
              </a:ext>
            </a:extLst>
          </p:cNvPr>
          <p:cNvSpPr/>
          <p:nvPr/>
        </p:nvSpPr>
        <p:spPr>
          <a:xfrm>
            <a:off x="-4669759" y="7405582"/>
            <a:ext cx="4213860" cy="96012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337FDE2-F051-9A3A-F7F4-81EB272EAE4E}"/>
              </a:ext>
            </a:extLst>
          </p:cNvPr>
          <p:cNvSpPr/>
          <p:nvPr/>
        </p:nvSpPr>
        <p:spPr>
          <a:xfrm>
            <a:off x="-4669759" y="4511911"/>
            <a:ext cx="4213860" cy="2804160"/>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1" name="Google Shape;661;p38">
            <a:extLst>
              <a:ext uri="{FF2B5EF4-FFF2-40B4-BE49-F238E27FC236}">
                <a16:creationId xmlns:a16="http://schemas.microsoft.com/office/drawing/2014/main" id="{87B94633-7DB1-8B25-A8A1-0FCC4DD29110}"/>
              </a:ext>
            </a:extLst>
          </p:cNvPr>
          <p:cNvSpPr txBox="1">
            <a:spLocks noGrp="1"/>
          </p:cNvSpPr>
          <p:nvPr>
            <p:ph type="title"/>
          </p:nvPr>
        </p:nvSpPr>
        <p:spPr>
          <a:xfrm>
            <a:off x="584260" y="-67790"/>
            <a:ext cx="4756200" cy="10517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Entrenamiento</a:t>
            </a:r>
            <a:endParaRPr dirty="0"/>
          </a:p>
        </p:txBody>
      </p:sp>
      <p:grpSp>
        <p:nvGrpSpPr>
          <p:cNvPr id="16" name="Google Shape;688;p38">
            <a:extLst>
              <a:ext uri="{FF2B5EF4-FFF2-40B4-BE49-F238E27FC236}">
                <a16:creationId xmlns:a16="http://schemas.microsoft.com/office/drawing/2014/main" id="{BEBE117D-9D59-307A-2370-467BB2E38240}"/>
              </a:ext>
            </a:extLst>
          </p:cNvPr>
          <p:cNvGrpSpPr/>
          <p:nvPr/>
        </p:nvGrpSpPr>
        <p:grpSpPr>
          <a:xfrm>
            <a:off x="-4635398" y="4529473"/>
            <a:ext cx="1049089" cy="1077827"/>
            <a:chOff x="4247611" y="756816"/>
            <a:chExt cx="1049089" cy="1077827"/>
          </a:xfrm>
        </p:grpSpPr>
        <p:sp>
          <p:nvSpPr>
            <p:cNvPr id="17" name="Google Shape;689;p38">
              <a:extLst>
                <a:ext uri="{FF2B5EF4-FFF2-40B4-BE49-F238E27FC236}">
                  <a16:creationId xmlns:a16="http://schemas.microsoft.com/office/drawing/2014/main" id="{F1ACDE84-6591-766E-05FD-7C9CBBA84EB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690;p38">
              <a:extLst>
                <a:ext uri="{FF2B5EF4-FFF2-40B4-BE49-F238E27FC236}">
                  <a16:creationId xmlns:a16="http://schemas.microsoft.com/office/drawing/2014/main" id="{40F8B9CF-279E-0D20-B56F-651BC77ACBD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691;p38">
              <a:extLst>
                <a:ext uri="{FF2B5EF4-FFF2-40B4-BE49-F238E27FC236}">
                  <a16:creationId xmlns:a16="http://schemas.microsoft.com/office/drawing/2014/main" id="{17F5E395-CE51-A181-DCA7-7BE06E7CE85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20" name="Google Shape;692;p38">
              <a:extLst>
                <a:ext uri="{FF2B5EF4-FFF2-40B4-BE49-F238E27FC236}">
                  <a16:creationId xmlns:a16="http://schemas.microsoft.com/office/drawing/2014/main" id="{2E5DB96E-A28F-0470-A022-11DCF8F1789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693;p38">
              <a:extLst>
                <a:ext uri="{FF2B5EF4-FFF2-40B4-BE49-F238E27FC236}">
                  <a16:creationId xmlns:a16="http://schemas.microsoft.com/office/drawing/2014/main" id="{280CFABA-E48B-4A5B-DA00-00D50365A55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694;p38">
              <a:extLst>
                <a:ext uri="{FF2B5EF4-FFF2-40B4-BE49-F238E27FC236}">
                  <a16:creationId xmlns:a16="http://schemas.microsoft.com/office/drawing/2014/main" id="{5BB484AF-148C-B899-8F59-16399A058CF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7" name="Google Shape;688;p38">
            <a:extLst>
              <a:ext uri="{FF2B5EF4-FFF2-40B4-BE49-F238E27FC236}">
                <a16:creationId xmlns:a16="http://schemas.microsoft.com/office/drawing/2014/main" id="{E1577EA1-56BE-F64C-AD61-B9106BFE0C90}"/>
              </a:ext>
            </a:extLst>
          </p:cNvPr>
          <p:cNvGrpSpPr/>
          <p:nvPr/>
        </p:nvGrpSpPr>
        <p:grpSpPr>
          <a:xfrm>
            <a:off x="-3911307" y="4534340"/>
            <a:ext cx="1049089" cy="1077827"/>
            <a:chOff x="4247611" y="756816"/>
            <a:chExt cx="1049089" cy="1077827"/>
          </a:xfrm>
        </p:grpSpPr>
        <p:sp>
          <p:nvSpPr>
            <p:cNvPr id="968" name="Google Shape;689;p38">
              <a:extLst>
                <a:ext uri="{FF2B5EF4-FFF2-40B4-BE49-F238E27FC236}">
                  <a16:creationId xmlns:a16="http://schemas.microsoft.com/office/drawing/2014/main" id="{914D0641-0BB7-D1DC-B9CB-51EE833483C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690;p38">
              <a:extLst>
                <a:ext uri="{FF2B5EF4-FFF2-40B4-BE49-F238E27FC236}">
                  <a16:creationId xmlns:a16="http://schemas.microsoft.com/office/drawing/2014/main" id="{2225184F-5A5F-2B81-7485-970B126CB5F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691;p38">
              <a:extLst>
                <a:ext uri="{FF2B5EF4-FFF2-40B4-BE49-F238E27FC236}">
                  <a16:creationId xmlns:a16="http://schemas.microsoft.com/office/drawing/2014/main" id="{114C4305-C2EF-B267-E217-8545A462613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692;p38">
              <a:extLst>
                <a:ext uri="{FF2B5EF4-FFF2-40B4-BE49-F238E27FC236}">
                  <a16:creationId xmlns:a16="http://schemas.microsoft.com/office/drawing/2014/main" id="{1CA953E2-7EEE-641B-94AC-7C9B0493CE0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693;p38">
              <a:extLst>
                <a:ext uri="{FF2B5EF4-FFF2-40B4-BE49-F238E27FC236}">
                  <a16:creationId xmlns:a16="http://schemas.microsoft.com/office/drawing/2014/main" id="{4D195231-4157-9C61-BA49-99006D37B97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sp>
          <p:nvSpPr>
            <p:cNvPr id="973" name="Google Shape;694;p38">
              <a:extLst>
                <a:ext uri="{FF2B5EF4-FFF2-40B4-BE49-F238E27FC236}">
                  <a16:creationId xmlns:a16="http://schemas.microsoft.com/office/drawing/2014/main" id="{27684424-B99C-F0A4-EF2A-CA3F0CD8570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1" name="Google Shape;688;p38">
            <a:extLst>
              <a:ext uri="{FF2B5EF4-FFF2-40B4-BE49-F238E27FC236}">
                <a16:creationId xmlns:a16="http://schemas.microsoft.com/office/drawing/2014/main" id="{206EA765-E6E8-0B71-C834-389C712FBE1B}"/>
              </a:ext>
            </a:extLst>
          </p:cNvPr>
          <p:cNvGrpSpPr/>
          <p:nvPr/>
        </p:nvGrpSpPr>
        <p:grpSpPr>
          <a:xfrm>
            <a:off x="-4637958" y="5436700"/>
            <a:ext cx="1049089" cy="1077827"/>
            <a:chOff x="4247611" y="756816"/>
            <a:chExt cx="1049089" cy="1077827"/>
          </a:xfrm>
        </p:grpSpPr>
        <p:sp>
          <p:nvSpPr>
            <p:cNvPr id="982" name="Google Shape;689;p38">
              <a:extLst>
                <a:ext uri="{FF2B5EF4-FFF2-40B4-BE49-F238E27FC236}">
                  <a16:creationId xmlns:a16="http://schemas.microsoft.com/office/drawing/2014/main" id="{249CEE71-7B72-28AF-BC14-5A854D86FF1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690;p38">
              <a:extLst>
                <a:ext uri="{FF2B5EF4-FFF2-40B4-BE49-F238E27FC236}">
                  <a16:creationId xmlns:a16="http://schemas.microsoft.com/office/drawing/2014/main" id="{B56F59C2-F8E1-1880-747D-3EF7BC02E66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691;p38">
              <a:extLst>
                <a:ext uri="{FF2B5EF4-FFF2-40B4-BE49-F238E27FC236}">
                  <a16:creationId xmlns:a16="http://schemas.microsoft.com/office/drawing/2014/main" id="{371240F5-D1B3-42DE-CB50-8D47D44554E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5" name="Google Shape;692;p38">
              <a:extLst>
                <a:ext uri="{FF2B5EF4-FFF2-40B4-BE49-F238E27FC236}">
                  <a16:creationId xmlns:a16="http://schemas.microsoft.com/office/drawing/2014/main" id="{D26ED19C-43BD-49BB-FF8D-24FF111B42D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693;p38">
              <a:extLst>
                <a:ext uri="{FF2B5EF4-FFF2-40B4-BE49-F238E27FC236}">
                  <a16:creationId xmlns:a16="http://schemas.microsoft.com/office/drawing/2014/main" id="{F8EAA6D0-A4A7-EAED-EEEC-1DA7162C312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7" name="Google Shape;694;p38">
              <a:extLst>
                <a:ext uri="{FF2B5EF4-FFF2-40B4-BE49-F238E27FC236}">
                  <a16:creationId xmlns:a16="http://schemas.microsoft.com/office/drawing/2014/main" id="{FBDAA6DB-BEE9-3D0F-9BDA-C5AB5770EBD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8" name="Google Shape;688;p38">
            <a:extLst>
              <a:ext uri="{FF2B5EF4-FFF2-40B4-BE49-F238E27FC236}">
                <a16:creationId xmlns:a16="http://schemas.microsoft.com/office/drawing/2014/main" id="{9C7E4372-C765-5778-F622-6B4D27C6DF89}"/>
              </a:ext>
            </a:extLst>
          </p:cNvPr>
          <p:cNvGrpSpPr/>
          <p:nvPr/>
        </p:nvGrpSpPr>
        <p:grpSpPr>
          <a:xfrm>
            <a:off x="-3913867" y="5441567"/>
            <a:ext cx="1049089" cy="1077827"/>
            <a:chOff x="4247611" y="756816"/>
            <a:chExt cx="1049089" cy="1077827"/>
          </a:xfrm>
        </p:grpSpPr>
        <p:sp>
          <p:nvSpPr>
            <p:cNvPr id="989" name="Google Shape;689;p38">
              <a:extLst>
                <a:ext uri="{FF2B5EF4-FFF2-40B4-BE49-F238E27FC236}">
                  <a16:creationId xmlns:a16="http://schemas.microsoft.com/office/drawing/2014/main" id="{83ACB497-F990-53AB-D67B-8E7C0151610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690;p38">
              <a:extLst>
                <a:ext uri="{FF2B5EF4-FFF2-40B4-BE49-F238E27FC236}">
                  <a16:creationId xmlns:a16="http://schemas.microsoft.com/office/drawing/2014/main" id="{0AB237BA-9B3A-8C80-D036-546398A1D46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691;p38">
              <a:extLst>
                <a:ext uri="{FF2B5EF4-FFF2-40B4-BE49-F238E27FC236}">
                  <a16:creationId xmlns:a16="http://schemas.microsoft.com/office/drawing/2014/main" id="{1F8E8DDB-03D9-1B56-7471-E85096DAAC5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692;p38">
              <a:extLst>
                <a:ext uri="{FF2B5EF4-FFF2-40B4-BE49-F238E27FC236}">
                  <a16:creationId xmlns:a16="http://schemas.microsoft.com/office/drawing/2014/main" id="{8A61DE5B-B303-A42A-ACB9-4C07E24EB28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3" name="Google Shape;693;p38">
              <a:extLst>
                <a:ext uri="{FF2B5EF4-FFF2-40B4-BE49-F238E27FC236}">
                  <a16:creationId xmlns:a16="http://schemas.microsoft.com/office/drawing/2014/main" id="{E7561FB4-9144-BCDC-1604-36915FFA1F3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4" name="Google Shape;694;p38">
              <a:extLst>
                <a:ext uri="{FF2B5EF4-FFF2-40B4-BE49-F238E27FC236}">
                  <a16:creationId xmlns:a16="http://schemas.microsoft.com/office/drawing/2014/main" id="{36C88748-32D1-1AEA-E348-ABF3CC07375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95" name="Google Shape;688;p38">
            <a:extLst>
              <a:ext uri="{FF2B5EF4-FFF2-40B4-BE49-F238E27FC236}">
                <a16:creationId xmlns:a16="http://schemas.microsoft.com/office/drawing/2014/main" id="{3BF40369-0E8D-3618-7179-ACE2C7E31022}"/>
              </a:ext>
            </a:extLst>
          </p:cNvPr>
          <p:cNvGrpSpPr/>
          <p:nvPr/>
        </p:nvGrpSpPr>
        <p:grpSpPr>
          <a:xfrm>
            <a:off x="-3216673" y="4546635"/>
            <a:ext cx="1049089" cy="1077827"/>
            <a:chOff x="4247611" y="756816"/>
            <a:chExt cx="1049089" cy="1077827"/>
          </a:xfrm>
        </p:grpSpPr>
        <p:sp>
          <p:nvSpPr>
            <p:cNvPr id="996" name="Google Shape;689;p38">
              <a:extLst>
                <a:ext uri="{FF2B5EF4-FFF2-40B4-BE49-F238E27FC236}">
                  <a16:creationId xmlns:a16="http://schemas.microsoft.com/office/drawing/2014/main" id="{53F027A0-0D24-1A79-4F45-1E35E116BFD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7" name="Google Shape;690;p38">
              <a:extLst>
                <a:ext uri="{FF2B5EF4-FFF2-40B4-BE49-F238E27FC236}">
                  <a16:creationId xmlns:a16="http://schemas.microsoft.com/office/drawing/2014/main" id="{A5E6AEBE-F71B-7657-DB11-C5A726D58D8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691;p38">
              <a:extLst>
                <a:ext uri="{FF2B5EF4-FFF2-40B4-BE49-F238E27FC236}">
                  <a16:creationId xmlns:a16="http://schemas.microsoft.com/office/drawing/2014/main" id="{A58AFAE1-AE6E-5347-3A9E-FB05B9AD0AE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692;p38">
              <a:extLst>
                <a:ext uri="{FF2B5EF4-FFF2-40B4-BE49-F238E27FC236}">
                  <a16:creationId xmlns:a16="http://schemas.microsoft.com/office/drawing/2014/main" id="{FD85218D-E40F-3449-7EEF-2934084699C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693;p38">
              <a:extLst>
                <a:ext uri="{FF2B5EF4-FFF2-40B4-BE49-F238E27FC236}">
                  <a16:creationId xmlns:a16="http://schemas.microsoft.com/office/drawing/2014/main" id="{5FFE9406-0131-D5FA-C533-20FE315D66E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694;p38">
              <a:extLst>
                <a:ext uri="{FF2B5EF4-FFF2-40B4-BE49-F238E27FC236}">
                  <a16:creationId xmlns:a16="http://schemas.microsoft.com/office/drawing/2014/main" id="{D35825E6-D9BB-B997-4F53-E0CB44115B1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688;p38">
            <a:extLst>
              <a:ext uri="{FF2B5EF4-FFF2-40B4-BE49-F238E27FC236}">
                <a16:creationId xmlns:a16="http://schemas.microsoft.com/office/drawing/2014/main" id="{A4343B21-45E0-64E2-1D6F-35501C430F84}"/>
              </a:ext>
            </a:extLst>
          </p:cNvPr>
          <p:cNvGrpSpPr/>
          <p:nvPr/>
        </p:nvGrpSpPr>
        <p:grpSpPr>
          <a:xfrm>
            <a:off x="-2492582" y="4551502"/>
            <a:ext cx="1049089" cy="1077827"/>
            <a:chOff x="4247611" y="756816"/>
            <a:chExt cx="1049089" cy="1077827"/>
          </a:xfrm>
        </p:grpSpPr>
        <p:sp>
          <p:nvSpPr>
            <p:cNvPr id="1003" name="Google Shape;689;p38">
              <a:extLst>
                <a:ext uri="{FF2B5EF4-FFF2-40B4-BE49-F238E27FC236}">
                  <a16:creationId xmlns:a16="http://schemas.microsoft.com/office/drawing/2014/main" id="{26BABE3D-121D-D051-59B4-5E646CEA45D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690;p38">
              <a:extLst>
                <a:ext uri="{FF2B5EF4-FFF2-40B4-BE49-F238E27FC236}">
                  <a16:creationId xmlns:a16="http://schemas.microsoft.com/office/drawing/2014/main" id="{444531BA-BF18-0D3C-19C9-6E13F4ACAA8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691;p38">
              <a:extLst>
                <a:ext uri="{FF2B5EF4-FFF2-40B4-BE49-F238E27FC236}">
                  <a16:creationId xmlns:a16="http://schemas.microsoft.com/office/drawing/2014/main" id="{C9EF5F1B-A728-6DA9-48B5-8458F230AE8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692;p38">
              <a:extLst>
                <a:ext uri="{FF2B5EF4-FFF2-40B4-BE49-F238E27FC236}">
                  <a16:creationId xmlns:a16="http://schemas.microsoft.com/office/drawing/2014/main" id="{119722B3-611A-4D19-17CA-51AAC94059F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7" name="Google Shape;693;p38">
              <a:extLst>
                <a:ext uri="{FF2B5EF4-FFF2-40B4-BE49-F238E27FC236}">
                  <a16:creationId xmlns:a16="http://schemas.microsoft.com/office/drawing/2014/main" id="{C9DD7EA9-74D1-E216-A603-B8E9A74DC0F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8" name="Google Shape;694;p38">
              <a:extLst>
                <a:ext uri="{FF2B5EF4-FFF2-40B4-BE49-F238E27FC236}">
                  <a16:creationId xmlns:a16="http://schemas.microsoft.com/office/drawing/2014/main" id="{1470832B-0AF4-4B39-483B-62AB5FB45FB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9" name="Google Shape;688;p38">
            <a:extLst>
              <a:ext uri="{FF2B5EF4-FFF2-40B4-BE49-F238E27FC236}">
                <a16:creationId xmlns:a16="http://schemas.microsoft.com/office/drawing/2014/main" id="{AF573044-6E33-9A3C-36F8-02B26446446D}"/>
              </a:ext>
            </a:extLst>
          </p:cNvPr>
          <p:cNvGrpSpPr/>
          <p:nvPr/>
        </p:nvGrpSpPr>
        <p:grpSpPr>
          <a:xfrm>
            <a:off x="-3219233" y="5453862"/>
            <a:ext cx="1049089" cy="1077827"/>
            <a:chOff x="4247611" y="756816"/>
            <a:chExt cx="1049089" cy="1077827"/>
          </a:xfrm>
        </p:grpSpPr>
        <p:sp>
          <p:nvSpPr>
            <p:cNvPr id="1010" name="Google Shape;689;p38">
              <a:extLst>
                <a:ext uri="{FF2B5EF4-FFF2-40B4-BE49-F238E27FC236}">
                  <a16:creationId xmlns:a16="http://schemas.microsoft.com/office/drawing/2014/main" id="{08A1A831-4948-28C1-7C28-5D6B9477061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690;p38">
              <a:extLst>
                <a:ext uri="{FF2B5EF4-FFF2-40B4-BE49-F238E27FC236}">
                  <a16:creationId xmlns:a16="http://schemas.microsoft.com/office/drawing/2014/main" id="{602F358C-B419-BBFE-6F40-1F93EC2CB42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691;p38">
              <a:extLst>
                <a:ext uri="{FF2B5EF4-FFF2-40B4-BE49-F238E27FC236}">
                  <a16:creationId xmlns:a16="http://schemas.microsoft.com/office/drawing/2014/main" id="{B514233B-E530-00DA-9122-277156979B6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3" name="Google Shape;692;p38">
              <a:extLst>
                <a:ext uri="{FF2B5EF4-FFF2-40B4-BE49-F238E27FC236}">
                  <a16:creationId xmlns:a16="http://schemas.microsoft.com/office/drawing/2014/main" id="{6A430FBC-D051-50F2-7689-7BA93699628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4" name="Google Shape;693;p38">
              <a:extLst>
                <a:ext uri="{FF2B5EF4-FFF2-40B4-BE49-F238E27FC236}">
                  <a16:creationId xmlns:a16="http://schemas.microsoft.com/office/drawing/2014/main" id="{D0749DC2-D78D-3C91-0EF1-CEB92D43F33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694;p38">
              <a:extLst>
                <a:ext uri="{FF2B5EF4-FFF2-40B4-BE49-F238E27FC236}">
                  <a16:creationId xmlns:a16="http://schemas.microsoft.com/office/drawing/2014/main" id="{C5DB71B6-5EAB-BC73-6591-34D06BABC7D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6" name="Google Shape;688;p38">
            <a:extLst>
              <a:ext uri="{FF2B5EF4-FFF2-40B4-BE49-F238E27FC236}">
                <a16:creationId xmlns:a16="http://schemas.microsoft.com/office/drawing/2014/main" id="{A3063DCD-14D9-53E6-3A00-7712AC234FE9}"/>
              </a:ext>
            </a:extLst>
          </p:cNvPr>
          <p:cNvGrpSpPr/>
          <p:nvPr/>
        </p:nvGrpSpPr>
        <p:grpSpPr>
          <a:xfrm>
            <a:off x="-2495142" y="5458729"/>
            <a:ext cx="1049089" cy="1077827"/>
            <a:chOff x="4247611" y="756816"/>
            <a:chExt cx="1049089" cy="1077827"/>
          </a:xfrm>
        </p:grpSpPr>
        <p:sp>
          <p:nvSpPr>
            <p:cNvPr id="1017" name="Google Shape;689;p38">
              <a:extLst>
                <a:ext uri="{FF2B5EF4-FFF2-40B4-BE49-F238E27FC236}">
                  <a16:creationId xmlns:a16="http://schemas.microsoft.com/office/drawing/2014/main" id="{7612E6EF-13BD-C4E4-A0B3-A202E621752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8" name="Google Shape;690;p38">
              <a:extLst>
                <a:ext uri="{FF2B5EF4-FFF2-40B4-BE49-F238E27FC236}">
                  <a16:creationId xmlns:a16="http://schemas.microsoft.com/office/drawing/2014/main" id="{41701B11-2236-CD27-785E-0EC7C6E9726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9" name="Google Shape;691;p38">
              <a:extLst>
                <a:ext uri="{FF2B5EF4-FFF2-40B4-BE49-F238E27FC236}">
                  <a16:creationId xmlns:a16="http://schemas.microsoft.com/office/drawing/2014/main" id="{7C1FE3A5-64F0-B120-4861-34758A64FDF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0" name="Google Shape;692;p38">
              <a:extLst>
                <a:ext uri="{FF2B5EF4-FFF2-40B4-BE49-F238E27FC236}">
                  <a16:creationId xmlns:a16="http://schemas.microsoft.com/office/drawing/2014/main" id="{2310709D-4D57-A6B4-CA81-ABA60BFE7F3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1" name="Google Shape;693;p38">
              <a:extLst>
                <a:ext uri="{FF2B5EF4-FFF2-40B4-BE49-F238E27FC236}">
                  <a16:creationId xmlns:a16="http://schemas.microsoft.com/office/drawing/2014/main" id="{B6FB4602-C94B-CA93-6AB6-A7549262F33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2" name="Google Shape;694;p38">
              <a:extLst>
                <a:ext uri="{FF2B5EF4-FFF2-40B4-BE49-F238E27FC236}">
                  <a16:creationId xmlns:a16="http://schemas.microsoft.com/office/drawing/2014/main" id="{AC8EC987-37EF-3138-64F5-59E058FA6CA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23" name="Google Shape;688;p38">
            <a:extLst>
              <a:ext uri="{FF2B5EF4-FFF2-40B4-BE49-F238E27FC236}">
                <a16:creationId xmlns:a16="http://schemas.microsoft.com/office/drawing/2014/main" id="{862C3467-CF6F-D2B8-0982-3ADFA6F1A603}"/>
              </a:ext>
            </a:extLst>
          </p:cNvPr>
          <p:cNvGrpSpPr/>
          <p:nvPr/>
        </p:nvGrpSpPr>
        <p:grpSpPr>
          <a:xfrm>
            <a:off x="-4645380" y="6302181"/>
            <a:ext cx="1049089" cy="1077827"/>
            <a:chOff x="4247611" y="756816"/>
            <a:chExt cx="1049089" cy="1077827"/>
          </a:xfrm>
        </p:grpSpPr>
        <p:sp>
          <p:nvSpPr>
            <p:cNvPr id="1024" name="Google Shape;689;p38">
              <a:extLst>
                <a:ext uri="{FF2B5EF4-FFF2-40B4-BE49-F238E27FC236}">
                  <a16:creationId xmlns:a16="http://schemas.microsoft.com/office/drawing/2014/main" id="{1E5FED1E-9EA3-8409-6EA7-C783C447AF6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5" name="Google Shape;690;p38">
              <a:extLst>
                <a:ext uri="{FF2B5EF4-FFF2-40B4-BE49-F238E27FC236}">
                  <a16:creationId xmlns:a16="http://schemas.microsoft.com/office/drawing/2014/main" id="{E8669441-1F71-ECA1-3183-60544DB398D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6" name="Google Shape;691;p38">
              <a:extLst>
                <a:ext uri="{FF2B5EF4-FFF2-40B4-BE49-F238E27FC236}">
                  <a16:creationId xmlns:a16="http://schemas.microsoft.com/office/drawing/2014/main" id="{2A6D2680-B314-5D59-C753-49F5CE62E91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7" name="Google Shape;692;p38">
              <a:extLst>
                <a:ext uri="{FF2B5EF4-FFF2-40B4-BE49-F238E27FC236}">
                  <a16:creationId xmlns:a16="http://schemas.microsoft.com/office/drawing/2014/main" id="{D65FF7C7-1874-74BB-A6CD-31F824B9589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8" name="Google Shape;693;p38">
              <a:extLst>
                <a:ext uri="{FF2B5EF4-FFF2-40B4-BE49-F238E27FC236}">
                  <a16:creationId xmlns:a16="http://schemas.microsoft.com/office/drawing/2014/main" id="{62B72A07-3E0F-BDFB-ADDD-F0454ED1F41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9" name="Google Shape;694;p38">
              <a:extLst>
                <a:ext uri="{FF2B5EF4-FFF2-40B4-BE49-F238E27FC236}">
                  <a16:creationId xmlns:a16="http://schemas.microsoft.com/office/drawing/2014/main" id="{E4597F2D-AE17-CFD6-5390-41ED47EF00E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0" name="Google Shape;688;p38">
            <a:extLst>
              <a:ext uri="{FF2B5EF4-FFF2-40B4-BE49-F238E27FC236}">
                <a16:creationId xmlns:a16="http://schemas.microsoft.com/office/drawing/2014/main" id="{B449443A-AD54-3BEB-C0A2-BD76E306E3AB}"/>
              </a:ext>
            </a:extLst>
          </p:cNvPr>
          <p:cNvGrpSpPr/>
          <p:nvPr/>
        </p:nvGrpSpPr>
        <p:grpSpPr>
          <a:xfrm>
            <a:off x="-3921289" y="6307048"/>
            <a:ext cx="1049089" cy="1077827"/>
            <a:chOff x="4247611" y="756816"/>
            <a:chExt cx="1049089" cy="1077827"/>
          </a:xfrm>
        </p:grpSpPr>
        <p:sp>
          <p:nvSpPr>
            <p:cNvPr id="1031" name="Google Shape;689;p38">
              <a:extLst>
                <a:ext uri="{FF2B5EF4-FFF2-40B4-BE49-F238E27FC236}">
                  <a16:creationId xmlns:a16="http://schemas.microsoft.com/office/drawing/2014/main" id="{687285B2-4813-1215-B3F3-23CA3C2C889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2" name="Google Shape;690;p38">
              <a:extLst>
                <a:ext uri="{FF2B5EF4-FFF2-40B4-BE49-F238E27FC236}">
                  <a16:creationId xmlns:a16="http://schemas.microsoft.com/office/drawing/2014/main" id="{82D7B90F-43EC-1D75-4EF9-04FC0FD0FC5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3" name="Google Shape;691;p38">
              <a:extLst>
                <a:ext uri="{FF2B5EF4-FFF2-40B4-BE49-F238E27FC236}">
                  <a16:creationId xmlns:a16="http://schemas.microsoft.com/office/drawing/2014/main" id="{85C469EF-39C8-DF95-62E2-E386541F502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4" name="Google Shape;692;p38">
              <a:extLst>
                <a:ext uri="{FF2B5EF4-FFF2-40B4-BE49-F238E27FC236}">
                  <a16:creationId xmlns:a16="http://schemas.microsoft.com/office/drawing/2014/main" id="{E6716004-FC64-DABB-244B-B3F1F32B2E6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693;p38">
              <a:extLst>
                <a:ext uri="{FF2B5EF4-FFF2-40B4-BE49-F238E27FC236}">
                  <a16:creationId xmlns:a16="http://schemas.microsoft.com/office/drawing/2014/main" id="{DBFB41F8-BA90-F557-AC58-2B3014FF472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694;p38">
              <a:extLst>
                <a:ext uri="{FF2B5EF4-FFF2-40B4-BE49-F238E27FC236}">
                  <a16:creationId xmlns:a16="http://schemas.microsoft.com/office/drawing/2014/main" id="{ECE36930-D3FE-DCF6-6FEC-EB0E68D1732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7" name="Google Shape;688;p38">
            <a:extLst>
              <a:ext uri="{FF2B5EF4-FFF2-40B4-BE49-F238E27FC236}">
                <a16:creationId xmlns:a16="http://schemas.microsoft.com/office/drawing/2014/main" id="{A9C19E37-4ECC-AF3E-D29B-49209E34E7CE}"/>
              </a:ext>
            </a:extLst>
          </p:cNvPr>
          <p:cNvGrpSpPr/>
          <p:nvPr/>
        </p:nvGrpSpPr>
        <p:grpSpPr>
          <a:xfrm>
            <a:off x="-3226655" y="6319343"/>
            <a:ext cx="1049089" cy="1077827"/>
            <a:chOff x="4247611" y="756816"/>
            <a:chExt cx="1049089" cy="1077827"/>
          </a:xfrm>
        </p:grpSpPr>
        <p:sp>
          <p:nvSpPr>
            <p:cNvPr id="1038" name="Google Shape;689;p38">
              <a:extLst>
                <a:ext uri="{FF2B5EF4-FFF2-40B4-BE49-F238E27FC236}">
                  <a16:creationId xmlns:a16="http://schemas.microsoft.com/office/drawing/2014/main" id="{99BBF593-A949-1D7F-D827-85CF0EAFA5F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690;p38">
              <a:extLst>
                <a:ext uri="{FF2B5EF4-FFF2-40B4-BE49-F238E27FC236}">
                  <a16:creationId xmlns:a16="http://schemas.microsoft.com/office/drawing/2014/main" id="{02F15205-0F26-F19F-6F28-C0FCD9185DD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0" name="Google Shape;691;p38">
              <a:extLst>
                <a:ext uri="{FF2B5EF4-FFF2-40B4-BE49-F238E27FC236}">
                  <a16:creationId xmlns:a16="http://schemas.microsoft.com/office/drawing/2014/main" id="{836823A0-ACA0-EA1F-B225-74529CCBBF4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1" name="Google Shape;692;p38">
              <a:extLst>
                <a:ext uri="{FF2B5EF4-FFF2-40B4-BE49-F238E27FC236}">
                  <a16:creationId xmlns:a16="http://schemas.microsoft.com/office/drawing/2014/main" id="{140D63B5-1BB3-0191-4666-9589E656BC3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693;p38">
              <a:extLst>
                <a:ext uri="{FF2B5EF4-FFF2-40B4-BE49-F238E27FC236}">
                  <a16:creationId xmlns:a16="http://schemas.microsoft.com/office/drawing/2014/main" id="{EA312F1A-09F3-6E43-8214-EAC91DE4FB7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694;p38">
              <a:extLst>
                <a:ext uri="{FF2B5EF4-FFF2-40B4-BE49-F238E27FC236}">
                  <a16:creationId xmlns:a16="http://schemas.microsoft.com/office/drawing/2014/main" id="{89F1DF99-0BEA-0C8C-64F1-7B2D47C17D7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44" name="Google Shape;688;p38">
            <a:extLst>
              <a:ext uri="{FF2B5EF4-FFF2-40B4-BE49-F238E27FC236}">
                <a16:creationId xmlns:a16="http://schemas.microsoft.com/office/drawing/2014/main" id="{54A6C19C-BDE5-8840-0CDD-31A16024FE6E}"/>
              </a:ext>
            </a:extLst>
          </p:cNvPr>
          <p:cNvGrpSpPr/>
          <p:nvPr/>
        </p:nvGrpSpPr>
        <p:grpSpPr>
          <a:xfrm>
            <a:off x="-2502564" y="6324210"/>
            <a:ext cx="1049089" cy="1077827"/>
            <a:chOff x="4247611" y="756816"/>
            <a:chExt cx="1049089" cy="1077827"/>
          </a:xfrm>
        </p:grpSpPr>
        <p:sp>
          <p:nvSpPr>
            <p:cNvPr id="1045" name="Google Shape;689;p38">
              <a:extLst>
                <a:ext uri="{FF2B5EF4-FFF2-40B4-BE49-F238E27FC236}">
                  <a16:creationId xmlns:a16="http://schemas.microsoft.com/office/drawing/2014/main" id="{A426F449-9EE9-BC1A-589A-4F6FB2C64A0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690;p38">
              <a:extLst>
                <a:ext uri="{FF2B5EF4-FFF2-40B4-BE49-F238E27FC236}">
                  <a16:creationId xmlns:a16="http://schemas.microsoft.com/office/drawing/2014/main" id="{8AEA42E5-E6C3-09BC-38D4-6E895BB1B28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691;p38">
              <a:extLst>
                <a:ext uri="{FF2B5EF4-FFF2-40B4-BE49-F238E27FC236}">
                  <a16:creationId xmlns:a16="http://schemas.microsoft.com/office/drawing/2014/main" id="{132ADC93-CE4F-B627-3965-8C719E2A477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8" name="Google Shape;692;p38">
              <a:extLst>
                <a:ext uri="{FF2B5EF4-FFF2-40B4-BE49-F238E27FC236}">
                  <a16:creationId xmlns:a16="http://schemas.microsoft.com/office/drawing/2014/main" id="{586E6AF0-650E-8520-AA36-5595CE59882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9" name="Google Shape;693;p38">
              <a:extLst>
                <a:ext uri="{FF2B5EF4-FFF2-40B4-BE49-F238E27FC236}">
                  <a16:creationId xmlns:a16="http://schemas.microsoft.com/office/drawing/2014/main" id="{4F62E7A8-B946-548B-66FC-6E7169D4380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694;p38">
              <a:extLst>
                <a:ext uri="{FF2B5EF4-FFF2-40B4-BE49-F238E27FC236}">
                  <a16:creationId xmlns:a16="http://schemas.microsoft.com/office/drawing/2014/main" id="{F009AFA8-1A4C-FB65-61D1-5E51CB9F8AD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8" name="Google Shape;688;p38">
            <a:extLst>
              <a:ext uri="{FF2B5EF4-FFF2-40B4-BE49-F238E27FC236}">
                <a16:creationId xmlns:a16="http://schemas.microsoft.com/office/drawing/2014/main" id="{17AB38C4-1E91-A973-5F5D-3383CB2284E3}"/>
              </a:ext>
            </a:extLst>
          </p:cNvPr>
          <p:cNvGrpSpPr/>
          <p:nvPr/>
        </p:nvGrpSpPr>
        <p:grpSpPr>
          <a:xfrm>
            <a:off x="-4760590" y="7321153"/>
            <a:ext cx="1049089" cy="1077827"/>
            <a:chOff x="4247611" y="756816"/>
            <a:chExt cx="1049089" cy="1077827"/>
          </a:xfrm>
        </p:grpSpPr>
        <p:sp>
          <p:nvSpPr>
            <p:cNvPr id="1059" name="Google Shape;689;p38">
              <a:extLst>
                <a:ext uri="{FF2B5EF4-FFF2-40B4-BE49-F238E27FC236}">
                  <a16:creationId xmlns:a16="http://schemas.microsoft.com/office/drawing/2014/main" id="{F15CA041-7123-6563-3A78-4AF1C98027F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0" name="Google Shape;690;p38">
              <a:extLst>
                <a:ext uri="{FF2B5EF4-FFF2-40B4-BE49-F238E27FC236}">
                  <a16:creationId xmlns:a16="http://schemas.microsoft.com/office/drawing/2014/main" id="{61BF0C96-B496-7DF5-9314-B2F258C1185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1" name="Google Shape;691;p38">
              <a:extLst>
                <a:ext uri="{FF2B5EF4-FFF2-40B4-BE49-F238E27FC236}">
                  <a16:creationId xmlns:a16="http://schemas.microsoft.com/office/drawing/2014/main" id="{62B7D2FC-DC9D-FFD7-3D14-2C49AEFE725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2" name="Google Shape;692;p38">
              <a:extLst>
                <a:ext uri="{FF2B5EF4-FFF2-40B4-BE49-F238E27FC236}">
                  <a16:creationId xmlns:a16="http://schemas.microsoft.com/office/drawing/2014/main" id="{E7CA8061-158F-DED5-EFB3-0E8FCF3294C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3" name="Google Shape;693;p38">
              <a:extLst>
                <a:ext uri="{FF2B5EF4-FFF2-40B4-BE49-F238E27FC236}">
                  <a16:creationId xmlns:a16="http://schemas.microsoft.com/office/drawing/2014/main" id="{E7D3BE60-6F2B-0A55-4E88-4772EF9CD3D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694;p38">
              <a:extLst>
                <a:ext uri="{FF2B5EF4-FFF2-40B4-BE49-F238E27FC236}">
                  <a16:creationId xmlns:a16="http://schemas.microsoft.com/office/drawing/2014/main" id="{C6EFC74B-46B3-E70D-1B01-B901917C637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65" name="Google Shape;688;p38">
            <a:extLst>
              <a:ext uri="{FF2B5EF4-FFF2-40B4-BE49-F238E27FC236}">
                <a16:creationId xmlns:a16="http://schemas.microsoft.com/office/drawing/2014/main" id="{F0F3E48D-CEDE-7D51-24A5-DE795B5A1EFB}"/>
              </a:ext>
            </a:extLst>
          </p:cNvPr>
          <p:cNvGrpSpPr/>
          <p:nvPr/>
        </p:nvGrpSpPr>
        <p:grpSpPr>
          <a:xfrm>
            <a:off x="-1690483" y="5428139"/>
            <a:ext cx="1049089" cy="1077827"/>
            <a:chOff x="4247611" y="756816"/>
            <a:chExt cx="1049089" cy="1077827"/>
          </a:xfrm>
        </p:grpSpPr>
        <p:sp>
          <p:nvSpPr>
            <p:cNvPr id="1066" name="Google Shape;689;p38">
              <a:extLst>
                <a:ext uri="{FF2B5EF4-FFF2-40B4-BE49-F238E27FC236}">
                  <a16:creationId xmlns:a16="http://schemas.microsoft.com/office/drawing/2014/main" id="{DB521037-F48F-845D-0604-B4082623C6C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7" name="Google Shape;690;p38">
              <a:extLst>
                <a:ext uri="{FF2B5EF4-FFF2-40B4-BE49-F238E27FC236}">
                  <a16:creationId xmlns:a16="http://schemas.microsoft.com/office/drawing/2014/main" id="{B76326A8-8A88-AEEB-DB7C-15CECD4F1C8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8" name="Google Shape;691;p38">
              <a:extLst>
                <a:ext uri="{FF2B5EF4-FFF2-40B4-BE49-F238E27FC236}">
                  <a16:creationId xmlns:a16="http://schemas.microsoft.com/office/drawing/2014/main" id="{FF980A8A-7E88-F791-49EA-274A7154BE0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9" name="Google Shape;692;p38">
              <a:extLst>
                <a:ext uri="{FF2B5EF4-FFF2-40B4-BE49-F238E27FC236}">
                  <a16:creationId xmlns:a16="http://schemas.microsoft.com/office/drawing/2014/main" id="{5ED7BD74-08DD-DB91-5168-5F384479721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0" name="Google Shape;693;p38">
              <a:extLst>
                <a:ext uri="{FF2B5EF4-FFF2-40B4-BE49-F238E27FC236}">
                  <a16:creationId xmlns:a16="http://schemas.microsoft.com/office/drawing/2014/main" id="{DA6D6D11-DB35-3E56-C3DE-57156F8721C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1" name="Google Shape;694;p38">
              <a:extLst>
                <a:ext uri="{FF2B5EF4-FFF2-40B4-BE49-F238E27FC236}">
                  <a16:creationId xmlns:a16="http://schemas.microsoft.com/office/drawing/2014/main" id="{D4125CD5-E5D0-8ACB-3EBA-6363CDF0F67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2" name="Google Shape;688;p38">
            <a:extLst>
              <a:ext uri="{FF2B5EF4-FFF2-40B4-BE49-F238E27FC236}">
                <a16:creationId xmlns:a16="http://schemas.microsoft.com/office/drawing/2014/main" id="{5AB188DC-C2D7-9E49-43B9-DCD98DBC75A2}"/>
              </a:ext>
            </a:extLst>
          </p:cNvPr>
          <p:cNvGrpSpPr/>
          <p:nvPr/>
        </p:nvGrpSpPr>
        <p:grpSpPr>
          <a:xfrm>
            <a:off x="-1049089" y="5017781"/>
            <a:ext cx="1049089" cy="1077827"/>
            <a:chOff x="4247611" y="756816"/>
            <a:chExt cx="1049089" cy="1077827"/>
          </a:xfrm>
        </p:grpSpPr>
        <p:sp>
          <p:nvSpPr>
            <p:cNvPr id="1073" name="Google Shape;689;p38">
              <a:extLst>
                <a:ext uri="{FF2B5EF4-FFF2-40B4-BE49-F238E27FC236}">
                  <a16:creationId xmlns:a16="http://schemas.microsoft.com/office/drawing/2014/main" id="{4C476C3B-BAB4-6E47-408A-55B3C958522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4" name="Google Shape;690;p38">
              <a:extLst>
                <a:ext uri="{FF2B5EF4-FFF2-40B4-BE49-F238E27FC236}">
                  <a16:creationId xmlns:a16="http://schemas.microsoft.com/office/drawing/2014/main" id="{E8CD13C1-2624-7865-E669-E481D64CC10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691;p38">
              <a:extLst>
                <a:ext uri="{FF2B5EF4-FFF2-40B4-BE49-F238E27FC236}">
                  <a16:creationId xmlns:a16="http://schemas.microsoft.com/office/drawing/2014/main" id="{74A2E074-44F5-5A12-2F1E-C259E11B1A5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692;p38">
              <a:extLst>
                <a:ext uri="{FF2B5EF4-FFF2-40B4-BE49-F238E27FC236}">
                  <a16:creationId xmlns:a16="http://schemas.microsoft.com/office/drawing/2014/main" id="{784488C3-7901-20EF-33CD-CD9D3E7D30C7}"/>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7" name="Google Shape;693;p38">
              <a:extLst>
                <a:ext uri="{FF2B5EF4-FFF2-40B4-BE49-F238E27FC236}">
                  <a16:creationId xmlns:a16="http://schemas.microsoft.com/office/drawing/2014/main" id="{FB07ED6F-83B7-AC7F-A966-2B26173C716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8" name="Google Shape;694;p38">
              <a:extLst>
                <a:ext uri="{FF2B5EF4-FFF2-40B4-BE49-F238E27FC236}">
                  <a16:creationId xmlns:a16="http://schemas.microsoft.com/office/drawing/2014/main" id="{0A40A541-0290-5A61-BBCF-7E97B12900C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9" name="Google Shape;688;p38">
            <a:extLst>
              <a:ext uri="{FF2B5EF4-FFF2-40B4-BE49-F238E27FC236}">
                <a16:creationId xmlns:a16="http://schemas.microsoft.com/office/drawing/2014/main" id="{4C67ED81-7CC2-6002-5B9C-17011768FCE4}"/>
              </a:ext>
            </a:extLst>
          </p:cNvPr>
          <p:cNvGrpSpPr/>
          <p:nvPr/>
        </p:nvGrpSpPr>
        <p:grpSpPr>
          <a:xfrm>
            <a:off x="-4065956" y="7333448"/>
            <a:ext cx="1049089" cy="1077827"/>
            <a:chOff x="4247611" y="756816"/>
            <a:chExt cx="1049089" cy="1077827"/>
          </a:xfrm>
        </p:grpSpPr>
        <p:sp>
          <p:nvSpPr>
            <p:cNvPr id="1080" name="Google Shape;689;p38">
              <a:extLst>
                <a:ext uri="{FF2B5EF4-FFF2-40B4-BE49-F238E27FC236}">
                  <a16:creationId xmlns:a16="http://schemas.microsoft.com/office/drawing/2014/main" id="{53560F51-B1B0-2825-97D3-26894A094C3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1" name="Google Shape;690;p38">
              <a:extLst>
                <a:ext uri="{FF2B5EF4-FFF2-40B4-BE49-F238E27FC236}">
                  <a16:creationId xmlns:a16="http://schemas.microsoft.com/office/drawing/2014/main" id="{4EF80550-6B4B-3E97-3B80-52168ABE7D8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2" name="Google Shape;691;p38">
              <a:extLst>
                <a:ext uri="{FF2B5EF4-FFF2-40B4-BE49-F238E27FC236}">
                  <a16:creationId xmlns:a16="http://schemas.microsoft.com/office/drawing/2014/main" id="{43802C0E-0972-7633-DB27-91B195FE9A8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692;p38">
              <a:extLst>
                <a:ext uri="{FF2B5EF4-FFF2-40B4-BE49-F238E27FC236}">
                  <a16:creationId xmlns:a16="http://schemas.microsoft.com/office/drawing/2014/main" id="{DB33BA5E-D2B3-C29D-4556-B16E6D535097}"/>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4" name="Google Shape;693;p38">
              <a:extLst>
                <a:ext uri="{FF2B5EF4-FFF2-40B4-BE49-F238E27FC236}">
                  <a16:creationId xmlns:a16="http://schemas.microsoft.com/office/drawing/2014/main" id="{CE7BF48D-E02F-0E81-CBA9-08D604AF433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5" name="Google Shape;694;p38">
              <a:extLst>
                <a:ext uri="{FF2B5EF4-FFF2-40B4-BE49-F238E27FC236}">
                  <a16:creationId xmlns:a16="http://schemas.microsoft.com/office/drawing/2014/main" id="{D525C3B1-D138-D2FC-34F0-AF59BDE9D42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86" name="Google Shape;688;p38">
            <a:extLst>
              <a:ext uri="{FF2B5EF4-FFF2-40B4-BE49-F238E27FC236}">
                <a16:creationId xmlns:a16="http://schemas.microsoft.com/office/drawing/2014/main" id="{50428FF5-5235-267D-9F5F-46802A2992C0}"/>
              </a:ext>
            </a:extLst>
          </p:cNvPr>
          <p:cNvGrpSpPr/>
          <p:nvPr/>
        </p:nvGrpSpPr>
        <p:grpSpPr>
          <a:xfrm>
            <a:off x="-3341865" y="7338315"/>
            <a:ext cx="1049089" cy="1077827"/>
            <a:chOff x="4247611" y="756816"/>
            <a:chExt cx="1049089" cy="1077827"/>
          </a:xfrm>
        </p:grpSpPr>
        <p:sp>
          <p:nvSpPr>
            <p:cNvPr id="1087" name="Google Shape;689;p38">
              <a:extLst>
                <a:ext uri="{FF2B5EF4-FFF2-40B4-BE49-F238E27FC236}">
                  <a16:creationId xmlns:a16="http://schemas.microsoft.com/office/drawing/2014/main" id="{84B14557-F3F9-C402-E149-81FF309FD56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8" name="Google Shape;690;p38">
              <a:extLst>
                <a:ext uri="{FF2B5EF4-FFF2-40B4-BE49-F238E27FC236}">
                  <a16:creationId xmlns:a16="http://schemas.microsoft.com/office/drawing/2014/main" id="{27DEA7C9-4B4C-D60D-AEB5-741B75800EF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9" name="Google Shape;691;p38">
              <a:extLst>
                <a:ext uri="{FF2B5EF4-FFF2-40B4-BE49-F238E27FC236}">
                  <a16:creationId xmlns:a16="http://schemas.microsoft.com/office/drawing/2014/main" id="{7E76B430-D68A-1520-8BA6-2DBC92FA751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0" name="Google Shape;692;p38">
              <a:extLst>
                <a:ext uri="{FF2B5EF4-FFF2-40B4-BE49-F238E27FC236}">
                  <a16:creationId xmlns:a16="http://schemas.microsoft.com/office/drawing/2014/main" id="{A352F260-547C-45CD-C8F4-056F0D9E54D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1" name="Google Shape;693;p38">
              <a:extLst>
                <a:ext uri="{FF2B5EF4-FFF2-40B4-BE49-F238E27FC236}">
                  <a16:creationId xmlns:a16="http://schemas.microsoft.com/office/drawing/2014/main" id="{C8E09239-C2E7-F02B-D82A-1A9B05BABDB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2" name="Google Shape;694;p38">
              <a:extLst>
                <a:ext uri="{FF2B5EF4-FFF2-40B4-BE49-F238E27FC236}">
                  <a16:creationId xmlns:a16="http://schemas.microsoft.com/office/drawing/2014/main" id="{7A10CF46-4124-8B64-35BC-16BBE7BFAC9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93" name="Google Shape;688;p38">
            <a:extLst>
              <a:ext uri="{FF2B5EF4-FFF2-40B4-BE49-F238E27FC236}">
                <a16:creationId xmlns:a16="http://schemas.microsoft.com/office/drawing/2014/main" id="{E0CE48B0-21D6-322B-3E5D-CB31720CA15B}"/>
              </a:ext>
            </a:extLst>
          </p:cNvPr>
          <p:cNvGrpSpPr/>
          <p:nvPr/>
        </p:nvGrpSpPr>
        <p:grpSpPr>
          <a:xfrm>
            <a:off x="-2582616" y="7318655"/>
            <a:ext cx="1049089" cy="1077827"/>
            <a:chOff x="4247611" y="756816"/>
            <a:chExt cx="1049089" cy="1077827"/>
          </a:xfrm>
        </p:grpSpPr>
        <p:sp>
          <p:nvSpPr>
            <p:cNvPr id="1094" name="Google Shape;689;p38">
              <a:extLst>
                <a:ext uri="{FF2B5EF4-FFF2-40B4-BE49-F238E27FC236}">
                  <a16:creationId xmlns:a16="http://schemas.microsoft.com/office/drawing/2014/main" id="{E993DD34-430A-D47B-3983-93CF637AB00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5" name="Google Shape;690;p38">
              <a:extLst>
                <a:ext uri="{FF2B5EF4-FFF2-40B4-BE49-F238E27FC236}">
                  <a16:creationId xmlns:a16="http://schemas.microsoft.com/office/drawing/2014/main" id="{95F49CA9-AB4F-D029-056A-7FFD949E28D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6" name="Google Shape;691;p38">
              <a:extLst>
                <a:ext uri="{FF2B5EF4-FFF2-40B4-BE49-F238E27FC236}">
                  <a16:creationId xmlns:a16="http://schemas.microsoft.com/office/drawing/2014/main" id="{57D4C3BD-4CC4-23DF-20B8-20EE7408DF1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7" name="Google Shape;692;p38">
              <a:extLst>
                <a:ext uri="{FF2B5EF4-FFF2-40B4-BE49-F238E27FC236}">
                  <a16:creationId xmlns:a16="http://schemas.microsoft.com/office/drawing/2014/main" id="{B46D5F75-ACAC-085D-7878-C18157D7FA4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8" name="Google Shape;693;p38">
              <a:extLst>
                <a:ext uri="{FF2B5EF4-FFF2-40B4-BE49-F238E27FC236}">
                  <a16:creationId xmlns:a16="http://schemas.microsoft.com/office/drawing/2014/main" id="{B25A3BB3-960C-1784-AFF4-441D45F367A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9" name="Google Shape;694;p38">
              <a:extLst>
                <a:ext uri="{FF2B5EF4-FFF2-40B4-BE49-F238E27FC236}">
                  <a16:creationId xmlns:a16="http://schemas.microsoft.com/office/drawing/2014/main" id="{E119BF8A-FE79-61B2-691C-C9D6831BFA9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0" name="Google Shape;688;p38">
            <a:extLst>
              <a:ext uri="{FF2B5EF4-FFF2-40B4-BE49-F238E27FC236}">
                <a16:creationId xmlns:a16="http://schemas.microsoft.com/office/drawing/2014/main" id="{EA27465F-8689-7791-9ADE-340E502F9B88}"/>
              </a:ext>
            </a:extLst>
          </p:cNvPr>
          <p:cNvGrpSpPr/>
          <p:nvPr/>
        </p:nvGrpSpPr>
        <p:grpSpPr>
          <a:xfrm>
            <a:off x="-1858525" y="7323522"/>
            <a:ext cx="1049089" cy="1077827"/>
            <a:chOff x="4247611" y="756816"/>
            <a:chExt cx="1049089" cy="1077827"/>
          </a:xfrm>
        </p:grpSpPr>
        <p:sp>
          <p:nvSpPr>
            <p:cNvPr id="1101" name="Google Shape;689;p38">
              <a:extLst>
                <a:ext uri="{FF2B5EF4-FFF2-40B4-BE49-F238E27FC236}">
                  <a16:creationId xmlns:a16="http://schemas.microsoft.com/office/drawing/2014/main" id="{D2069E64-2F9A-852F-80BF-86DE2512772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2" name="Google Shape;690;p38">
              <a:extLst>
                <a:ext uri="{FF2B5EF4-FFF2-40B4-BE49-F238E27FC236}">
                  <a16:creationId xmlns:a16="http://schemas.microsoft.com/office/drawing/2014/main" id="{D411C8E5-C937-4301-7923-E3BBD5200A6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3" name="Google Shape;691;p38">
              <a:extLst>
                <a:ext uri="{FF2B5EF4-FFF2-40B4-BE49-F238E27FC236}">
                  <a16:creationId xmlns:a16="http://schemas.microsoft.com/office/drawing/2014/main" id="{08821A22-0A41-F1B6-0832-C18A5939203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4" name="Google Shape;692;p38">
              <a:extLst>
                <a:ext uri="{FF2B5EF4-FFF2-40B4-BE49-F238E27FC236}">
                  <a16:creationId xmlns:a16="http://schemas.microsoft.com/office/drawing/2014/main" id="{94561442-0337-CA76-8998-43CA98FE859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5" name="Google Shape;693;p38">
              <a:extLst>
                <a:ext uri="{FF2B5EF4-FFF2-40B4-BE49-F238E27FC236}">
                  <a16:creationId xmlns:a16="http://schemas.microsoft.com/office/drawing/2014/main" id="{2246726A-AF1F-2E13-AD6B-21EDCD9A050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6" name="Google Shape;694;p38">
              <a:extLst>
                <a:ext uri="{FF2B5EF4-FFF2-40B4-BE49-F238E27FC236}">
                  <a16:creationId xmlns:a16="http://schemas.microsoft.com/office/drawing/2014/main" id="{F6570CE6-F692-9CE9-CD66-D322470D896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7" name="Google Shape;688;p38">
            <a:extLst>
              <a:ext uri="{FF2B5EF4-FFF2-40B4-BE49-F238E27FC236}">
                <a16:creationId xmlns:a16="http://schemas.microsoft.com/office/drawing/2014/main" id="{E70C178D-103A-4C15-F97A-B4A76CD5C251}"/>
              </a:ext>
            </a:extLst>
          </p:cNvPr>
          <p:cNvGrpSpPr/>
          <p:nvPr/>
        </p:nvGrpSpPr>
        <p:grpSpPr>
          <a:xfrm>
            <a:off x="-1697905" y="6293620"/>
            <a:ext cx="1049089" cy="1077827"/>
            <a:chOff x="4247611" y="756816"/>
            <a:chExt cx="1049089" cy="1077827"/>
          </a:xfrm>
        </p:grpSpPr>
        <p:sp>
          <p:nvSpPr>
            <p:cNvPr id="1108" name="Google Shape;689;p38">
              <a:extLst>
                <a:ext uri="{FF2B5EF4-FFF2-40B4-BE49-F238E27FC236}">
                  <a16:creationId xmlns:a16="http://schemas.microsoft.com/office/drawing/2014/main" id="{4D5E72FC-6393-529F-FF16-82DD471512D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9" name="Google Shape;690;p38">
              <a:extLst>
                <a:ext uri="{FF2B5EF4-FFF2-40B4-BE49-F238E27FC236}">
                  <a16:creationId xmlns:a16="http://schemas.microsoft.com/office/drawing/2014/main" id="{D9965465-74C4-5727-14F8-F7FB04432CD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0" name="Google Shape;691;p38">
              <a:extLst>
                <a:ext uri="{FF2B5EF4-FFF2-40B4-BE49-F238E27FC236}">
                  <a16:creationId xmlns:a16="http://schemas.microsoft.com/office/drawing/2014/main" id="{78821346-B57A-0E11-19FA-32041DD45D7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1" name="Google Shape;692;p38">
              <a:extLst>
                <a:ext uri="{FF2B5EF4-FFF2-40B4-BE49-F238E27FC236}">
                  <a16:creationId xmlns:a16="http://schemas.microsoft.com/office/drawing/2014/main" id="{BB9B4644-CCE5-44FF-FE50-1702A016454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2" name="Google Shape;693;p38">
              <a:extLst>
                <a:ext uri="{FF2B5EF4-FFF2-40B4-BE49-F238E27FC236}">
                  <a16:creationId xmlns:a16="http://schemas.microsoft.com/office/drawing/2014/main" id="{D8DF2180-8932-638C-9344-5BDC180ECED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3" name="Google Shape;694;p38">
              <a:extLst>
                <a:ext uri="{FF2B5EF4-FFF2-40B4-BE49-F238E27FC236}">
                  <a16:creationId xmlns:a16="http://schemas.microsoft.com/office/drawing/2014/main" id="{B9705706-B8F3-B812-2872-E1AEF1AB2A8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14" name="Google Shape;688;p38">
            <a:extLst>
              <a:ext uri="{FF2B5EF4-FFF2-40B4-BE49-F238E27FC236}">
                <a16:creationId xmlns:a16="http://schemas.microsoft.com/office/drawing/2014/main" id="{0A80ACBD-EA1D-410A-2E6A-C43FBCE0D4BC}"/>
              </a:ext>
            </a:extLst>
          </p:cNvPr>
          <p:cNvGrpSpPr/>
          <p:nvPr/>
        </p:nvGrpSpPr>
        <p:grpSpPr>
          <a:xfrm>
            <a:off x="384505" y="5761342"/>
            <a:ext cx="1049089" cy="1077827"/>
            <a:chOff x="4247611" y="756816"/>
            <a:chExt cx="1049089" cy="1077827"/>
          </a:xfrm>
        </p:grpSpPr>
        <p:sp>
          <p:nvSpPr>
            <p:cNvPr id="1115" name="Google Shape;689;p38">
              <a:extLst>
                <a:ext uri="{FF2B5EF4-FFF2-40B4-BE49-F238E27FC236}">
                  <a16:creationId xmlns:a16="http://schemas.microsoft.com/office/drawing/2014/main" id="{91105BF6-78C8-4FCE-579C-199F0F379D6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6" name="Google Shape;690;p38">
              <a:extLst>
                <a:ext uri="{FF2B5EF4-FFF2-40B4-BE49-F238E27FC236}">
                  <a16:creationId xmlns:a16="http://schemas.microsoft.com/office/drawing/2014/main" id="{F9CB095E-FA43-5DE4-46F3-5DDF8814540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7" name="Google Shape;691;p38">
              <a:extLst>
                <a:ext uri="{FF2B5EF4-FFF2-40B4-BE49-F238E27FC236}">
                  <a16:creationId xmlns:a16="http://schemas.microsoft.com/office/drawing/2014/main" id="{C590567E-C433-463E-D4FB-3BE90D41841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8" name="Google Shape;692;p38">
              <a:extLst>
                <a:ext uri="{FF2B5EF4-FFF2-40B4-BE49-F238E27FC236}">
                  <a16:creationId xmlns:a16="http://schemas.microsoft.com/office/drawing/2014/main" id="{A58D09B7-7D0D-25B5-92D4-B4922311A21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9" name="Google Shape;693;p38">
              <a:extLst>
                <a:ext uri="{FF2B5EF4-FFF2-40B4-BE49-F238E27FC236}">
                  <a16:creationId xmlns:a16="http://schemas.microsoft.com/office/drawing/2014/main" id="{CD0C338F-4E07-BC74-561D-B886E75A5AB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0" name="Google Shape;694;p38">
              <a:extLst>
                <a:ext uri="{FF2B5EF4-FFF2-40B4-BE49-F238E27FC236}">
                  <a16:creationId xmlns:a16="http://schemas.microsoft.com/office/drawing/2014/main" id="{28AAAD5C-22E7-6F0B-FBB6-313E99627E1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1" name="Google Shape;688;p38">
            <a:extLst>
              <a:ext uri="{FF2B5EF4-FFF2-40B4-BE49-F238E27FC236}">
                <a16:creationId xmlns:a16="http://schemas.microsoft.com/office/drawing/2014/main" id="{2264445B-84D1-B2C2-4E23-A12BA738D58E}"/>
              </a:ext>
            </a:extLst>
          </p:cNvPr>
          <p:cNvGrpSpPr/>
          <p:nvPr/>
        </p:nvGrpSpPr>
        <p:grpSpPr>
          <a:xfrm>
            <a:off x="1079139" y="5773637"/>
            <a:ext cx="1049089" cy="1077827"/>
            <a:chOff x="4247611" y="756816"/>
            <a:chExt cx="1049089" cy="1077827"/>
          </a:xfrm>
        </p:grpSpPr>
        <p:sp>
          <p:nvSpPr>
            <p:cNvPr id="1122" name="Google Shape;689;p38">
              <a:extLst>
                <a:ext uri="{FF2B5EF4-FFF2-40B4-BE49-F238E27FC236}">
                  <a16:creationId xmlns:a16="http://schemas.microsoft.com/office/drawing/2014/main" id="{342AF375-48B4-7A80-3075-7B23A79450A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3" name="Google Shape;690;p38">
              <a:extLst>
                <a:ext uri="{FF2B5EF4-FFF2-40B4-BE49-F238E27FC236}">
                  <a16:creationId xmlns:a16="http://schemas.microsoft.com/office/drawing/2014/main" id="{8FCC9B36-C974-13F8-4E25-E5DF5C3BE42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4" name="Google Shape;691;p38">
              <a:extLst>
                <a:ext uri="{FF2B5EF4-FFF2-40B4-BE49-F238E27FC236}">
                  <a16:creationId xmlns:a16="http://schemas.microsoft.com/office/drawing/2014/main" id="{398EC1B4-57F8-B3C6-E53D-7147FC98A8D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5" name="Google Shape;692;p38">
              <a:extLst>
                <a:ext uri="{FF2B5EF4-FFF2-40B4-BE49-F238E27FC236}">
                  <a16:creationId xmlns:a16="http://schemas.microsoft.com/office/drawing/2014/main" id="{70B42C98-47E5-F42F-5E89-D3E273F6EC5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6" name="Google Shape;693;p38">
              <a:extLst>
                <a:ext uri="{FF2B5EF4-FFF2-40B4-BE49-F238E27FC236}">
                  <a16:creationId xmlns:a16="http://schemas.microsoft.com/office/drawing/2014/main" id="{A1B8B572-2C60-EAF7-F175-2F87C3A8CC8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7" name="Google Shape;694;p38">
              <a:extLst>
                <a:ext uri="{FF2B5EF4-FFF2-40B4-BE49-F238E27FC236}">
                  <a16:creationId xmlns:a16="http://schemas.microsoft.com/office/drawing/2014/main" id="{48D36C34-4AA0-568C-CF28-4D285205E4D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8" name="Google Shape;688;p38">
            <a:extLst>
              <a:ext uri="{FF2B5EF4-FFF2-40B4-BE49-F238E27FC236}">
                <a16:creationId xmlns:a16="http://schemas.microsoft.com/office/drawing/2014/main" id="{59199535-7F8F-C9F4-69D0-6196B7743320}"/>
              </a:ext>
            </a:extLst>
          </p:cNvPr>
          <p:cNvGrpSpPr/>
          <p:nvPr/>
        </p:nvGrpSpPr>
        <p:grpSpPr>
          <a:xfrm>
            <a:off x="1803230" y="5778504"/>
            <a:ext cx="1049089" cy="1077827"/>
            <a:chOff x="4247611" y="756816"/>
            <a:chExt cx="1049089" cy="1077827"/>
          </a:xfrm>
        </p:grpSpPr>
        <p:sp>
          <p:nvSpPr>
            <p:cNvPr id="1129" name="Google Shape;689;p38">
              <a:extLst>
                <a:ext uri="{FF2B5EF4-FFF2-40B4-BE49-F238E27FC236}">
                  <a16:creationId xmlns:a16="http://schemas.microsoft.com/office/drawing/2014/main" id="{DF483660-0672-9B34-BF57-0693E1E5680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690;p38">
              <a:extLst>
                <a:ext uri="{FF2B5EF4-FFF2-40B4-BE49-F238E27FC236}">
                  <a16:creationId xmlns:a16="http://schemas.microsoft.com/office/drawing/2014/main" id="{09CC0E5D-1AED-BB13-C97A-81D522A545D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1" name="Google Shape;691;p38">
              <a:extLst>
                <a:ext uri="{FF2B5EF4-FFF2-40B4-BE49-F238E27FC236}">
                  <a16:creationId xmlns:a16="http://schemas.microsoft.com/office/drawing/2014/main" id="{E84E1AEB-4F15-23FB-1554-B35D95250BA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692;p38">
              <a:extLst>
                <a:ext uri="{FF2B5EF4-FFF2-40B4-BE49-F238E27FC236}">
                  <a16:creationId xmlns:a16="http://schemas.microsoft.com/office/drawing/2014/main" id="{8E0AC632-02E6-7276-48E9-003ABF3DE93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3" name="Google Shape;693;p38">
              <a:extLst>
                <a:ext uri="{FF2B5EF4-FFF2-40B4-BE49-F238E27FC236}">
                  <a16:creationId xmlns:a16="http://schemas.microsoft.com/office/drawing/2014/main" id="{5B2F551C-270E-8E75-5312-615DB55EF68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4" name="Google Shape;694;p38">
              <a:extLst>
                <a:ext uri="{FF2B5EF4-FFF2-40B4-BE49-F238E27FC236}">
                  <a16:creationId xmlns:a16="http://schemas.microsoft.com/office/drawing/2014/main" id="{C972D75C-4407-BB48-1E24-8D007888767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135" name="Google Shape;661;p38">
            <a:extLst>
              <a:ext uri="{FF2B5EF4-FFF2-40B4-BE49-F238E27FC236}">
                <a16:creationId xmlns:a16="http://schemas.microsoft.com/office/drawing/2014/main" id="{FB9415D8-677E-C358-8EB8-FE1E6FB76D41}"/>
              </a:ext>
            </a:extLst>
          </p:cNvPr>
          <p:cNvSpPr txBox="1">
            <a:spLocks/>
          </p:cNvSpPr>
          <p:nvPr/>
        </p:nvSpPr>
        <p:spPr>
          <a:xfrm>
            <a:off x="-6646393" y="1386840"/>
            <a:ext cx="4756200"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IR PLAG DATASET</a:t>
            </a:r>
          </a:p>
        </p:txBody>
      </p:sp>
      <p:grpSp>
        <p:nvGrpSpPr>
          <p:cNvPr id="6" name="Google Shape;688;p38">
            <a:extLst>
              <a:ext uri="{FF2B5EF4-FFF2-40B4-BE49-F238E27FC236}">
                <a16:creationId xmlns:a16="http://schemas.microsoft.com/office/drawing/2014/main" id="{4F40B063-F2BE-F1C4-2CC4-34010998C344}"/>
              </a:ext>
            </a:extLst>
          </p:cNvPr>
          <p:cNvGrpSpPr/>
          <p:nvPr/>
        </p:nvGrpSpPr>
        <p:grpSpPr>
          <a:xfrm>
            <a:off x="-4086510" y="7316286"/>
            <a:ext cx="1049089" cy="1077827"/>
            <a:chOff x="4247611" y="756816"/>
            <a:chExt cx="1049089" cy="1077827"/>
          </a:xfrm>
        </p:grpSpPr>
        <p:sp>
          <p:nvSpPr>
            <p:cNvPr id="7" name="Google Shape;689;p38">
              <a:extLst>
                <a:ext uri="{FF2B5EF4-FFF2-40B4-BE49-F238E27FC236}">
                  <a16:creationId xmlns:a16="http://schemas.microsoft.com/office/drawing/2014/main" id="{A1C1E558-00EB-20BD-8A06-8A80307A356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 name="Google Shape;690;p38">
              <a:extLst>
                <a:ext uri="{FF2B5EF4-FFF2-40B4-BE49-F238E27FC236}">
                  <a16:creationId xmlns:a16="http://schemas.microsoft.com/office/drawing/2014/main" id="{C68F73ED-090A-715A-6C9A-A7800890F0A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 name="Google Shape;691;p38">
              <a:extLst>
                <a:ext uri="{FF2B5EF4-FFF2-40B4-BE49-F238E27FC236}">
                  <a16:creationId xmlns:a16="http://schemas.microsoft.com/office/drawing/2014/main" id="{03E5A57E-8E7A-0A8E-2D79-1C3C9D73FCF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 name="Google Shape;692;p38">
              <a:extLst>
                <a:ext uri="{FF2B5EF4-FFF2-40B4-BE49-F238E27FC236}">
                  <a16:creationId xmlns:a16="http://schemas.microsoft.com/office/drawing/2014/main" id="{C4510ABA-7D48-40BA-0CF2-1B783EA183E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 name="Google Shape;693;p38">
              <a:extLst>
                <a:ext uri="{FF2B5EF4-FFF2-40B4-BE49-F238E27FC236}">
                  <a16:creationId xmlns:a16="http://schemas.microsoft.com/office/drawing/2014/main" id="{2AA04A03-A150-95CE-60A9-C28564A5F4A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 name="Google Shape;694;p38">
              <a:extLst>
                <a:ext uri="{FF2B5EF4-FFF2-40B4-BE49-F238E27FC236}">
                  <a16:creationId xmlns:a16="http://schemas.microsoft.com/office/drawing/2014/main" id="{B159BF8A-30C6-2AC7-18F5-DD0447736F5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 name="Google Shape;688;p38">
            <a:extLst>
              <a:ext uri="{FF2B5EF4-FFF2-40B4-BE49-F238E27FC236}">
                <a16:creationId xmlns:a16="http://schemas.microsoft.com/office/drawing/2014/main" id="{13A12E24-1225-76FF-26DB-7F5BFA9B2645}"/>
              </a:ext>
            </a:extLst>
          </p:cNvPr>
          <p:cNvGrpSpPr/>
          <p:nvPr/>
        </p:nvGrpSpPr>
        <p:grpSpPr>
          <a:xfrm>
            <a:off x="-3362419" y="7321153"/>
            <a:ext cx="1049089" cy="1077827"/>
            <a:chOff x="4247611" y="756816"/>
            <a:chExt cx="1049089" cy="1077827"/>
          </a:xfrm>
        </p:grpSpPr>
        <p:sp>
          <p:nvSpPr>
            <p:cNvPr id="14" name="Google Shape;689;p38">
              <a:extLst>
                <a:ext uri="{FF2B5EF4-FFF2-40B4-BE49-F238E27FC236}">
                  <a16:creationId xmlns:a16="http://schemas.microsoft.com/office/drawing/2014/main" id="{671C4989-BC8B-567D-3A38-01478AD295A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690;p38">
              <a:extLst>
                <a:ext uri="{FF2B5EF4-FFF2-40B4-BE49-F238E27FC236}">
                  <a16:creationId xmlns:a16="http://schemas.microsoft.com/office/drawing/2014/main" id="{887BF803-531F-A14B-E56E-6CB2FE85AF5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 name="Google Shape;691;p38">
              <a:extLst>
                <a:ext uri="{FF2B5EF4-FFF2-40B4-BE49-F238E27FC236}">
                  <a16:creationId xmlns:a16="http://schemas.microsoft.com/office/drawing/2014/main" id="{B60BC873-D28E-4E37-846F-0EF597DE680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 name="Google Shape;692;p38">
              <a:extLst>
                <a:ext uri="{FF2B5EF4-FFF2-40B4-BE49-F238E27FC236}">
                  <a16:creationId xmlns:a16="http://schemas.microsoft.com/office/drawing/2014/main" id="{BCDEBFC1-CA93-C577-55A4-02E09C90DB5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 name="Google Shape;693;p38">
              <a:extLst>
                <a:ext uri="{FF2B5EF4-FFF2-40B4-BE49-F238E27FC236}">
                  <a16:creationId xmlns:a16="http://schemas.microsoft.com/office/drawing/2014/main" id="{F9849F7B-6E13-763C-A0BF-CDBE0E5E142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 name="Google Shape;694;p38">
              <a:extLst>
                <a:ext uri="{FF2B5EF4-FFF2-40B4-BE49-F238E27FC236}">
                  <a16:creationId xmlns:a16="http://schemas.microsoft.com/office/drawing/2014/main" id="{CA0DDEBA-8259-E097-9EF9-6BC121C95A1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7" name="Google Shape;688;p38">
            <a:extLst>
              <a:ext uri="{FF2B5EF4-FFF2-40B4-BE49-F238E27FC236}">
                <a16:creationId xmlns:a16="http://schemas.microsoft.com/office/drawing/2014/main" id="{F752E927-7D65-A7FA-E7A6-393A1A6AD26B}"/>
              </a:ext>
            </a:extLst>
          </p:cNvPr>
          <p:cNvGrpSpPr/>
          <p:nvPr/>
        </p:nvGrpSpPr>
        <p:grpSpPr>
          <a:xfrm>
            <a:off x="363951" y="5744180"/>
            <a:ext cx="1049089" cy="1077827"/>
            <a:chOff x="4247611" y="756816"/>
            <a:chExt cx="1049089" cy="1077827"/>
          </a:xfrm>
        </p:grpSpPr>
        <p:sp>
          <p:nvSpPr>
            <p:cNvPr id="28" name="Google Shape;689;p38">
              <a:extLst>
                <a:ext uri="{FF2B5EF4-FFF2-40B4-BE49-F238E27FC236}">
                  <a16:creationId xmlns:a16="http://schemas.microsoft.com/office/drawing/2014/main" id="{77C3E678-0A60-92FE-F238-73F80002CF2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690;p38">
              <a:extLst>
                <a:ext uri="{FF2B5EF4-FFF2-40B4-BE49-F238E27FC236}">
                  <a16:creationId xmlns:a16="http://schemas.microsoft.com/office/drawing/2014/main" id="{B79E396A-541E-D0B7-E686-EA8022D0C3A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691;p38">
              <a:extLst>
                <a:ext uri="{FF2B5EF4-FFF2-40B4-BE49-F238E27FC236}">
                  <a16:creationId xmlns:a16="http://schemas.microsoft.com/office/drawing/2014/main" id="{A7130806-0D9F-9270-0EBB-DB2A3228115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692;p38">
              <a:extLst>
                <a:ext uri="{FF2B5EF4-FFF2-40B4-BE49-F238E27FC236}">
                  <a16:creationId xmlns:a16="http://schemas.microsoft.com/office/drawing/2014/main" id="{F09A92CE-C4F8-3475-668C-0669B8006F9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 name="Google Shape;693;p38">
              <a:extLst>
                <a:ext uri="{FF2B5EF4-FFF2-40B4-BE49-F238E27FC236}">
                  <a16:creationId xmlns:a16="http://schemas.microsoft.com/office/drawing/2014/main" id="{D3667749-2D2C-3382-FA49-386D37E9F27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 name="Google Shape;694;p38">
              <a:extLst>
                <a:ext uri="{FF2B5EF4-FFF2-40B4-BE49-F238E27FC236}">
                  <a16:creationId xmlns:a16="http://schemas.microsoft.com/office/drawing/2014/main" id="{F290C968-22CE-D5ED-E67F-8CF13DC0018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4" name="Google Shape;688;p38">
            <a:extLst>
              <a:ext uri="{FF2B5EF4-FFF2-40B4-BE49-F238E27FC236}">
                <a16:creationId xmlns:a16="http://schemas.microsoft.com/office/drawing/2014/main" id="{CBDDC21C-8286-32C8-5074-AF89FD40AC77}"/>
              </a:ext>
            </a:extLst>
          </p:cNvPr>
          <p:cNvGrpSpPr/>
          <p:nvPr/>
        </p:nvGrpSpPr>
        <p:grpSpPr>
          <a:xfrm>
            <a:off x="1058585" y="5756475"/>
            <a:ext cx="1049089" cy="1077827"/>
            <a:chOff x="4247611" y="756816"/>
            <a:chExt cx="1049089" cy="1077827"/>
          </a:xfrm>
        </p:grpSpPr>
        <p:sp>
          <p:nvSpPr>
            <p:cNvPr id="35" name="Google Shape;689;p38">
              <a:extLst>
                <a:ext uri="{FF2B5EF4-FFF2-40B4-BE49-F238E27FC236}">
                  <a16:creationId xmlns:a16="http://schemas.microsoft.com/office/drawing/2014/main" id="{81634041-6BC0-8E64-4633-374E7674335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 name="Google Shape;690;p38">
              <a:extLst>
                <a:ext uri="{FF2B5EF4-FFF2-40B4-BE49-F238E27FC236}">
                  <a16:creationId xmlns:a16="http://schemas.microsoft.com/office/drawing/2014/main" id="{1B9DA774-1299-2D31-54E4-47EEEAD7B0A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 name="Google Shape;691;p38">
              <a:extLst>
                <a:ext uri="{FF2B5EF4-FFF2-40B4-BE49-F238E27FC236}">
                  <a16:creationId xmlns:a16="http://schemas.microsoft.com/office/drawing/2014/main" id="{FEDBD0F1-4DA7-4456-4735-AD84D785218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692;p38">
              <a:extLst>
                <a:ext uri="{FF2B5EF4-FFF2-40B4-BE49-F238E27FC236}">
                  <a16:creationId xmlns:a16="http://schemas.microsoft.com/office/drawing/2014/main" id="{376DDB2E-E538-E6AB-4BF0-804DE00E032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 name="Google Shape;693;p38">
              <a:extLst>
                <a:ext uri="{FF2B5EF4-FFF2-40B4-BE49-F238E27FC236}">
                  <a16:creationId xmlns:a16="http://schemas.microsoft.com/office/drawing/2014/main" id="{81F240AB-D8BE-51D6-B0A6-0EB567697A4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 name="Google Shape;694;p38">
              <a:extLst>
                <a:ext uri="{FF2B5EF4-FFF2-40B4-BE49-F238E27FC236}">
                  <a16:creationId xmlns:a16="http://schemas.microsoft.com/office/drawing/2014/main" id="{7F8D9E9E-E71D-A738-D1F8-C6E2DCFBFB5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1" name="Google Shape;688;p38">
            <a:extLst>
              <a:ext uri="{FF2B5EF4-FFF2-40B4-BE49-F238E27FC236}">
                <a16:creationId xmlns:a16="http://schemas.microsoft.com/office/drawing/2014/main" id="{E666512D-ECAE-BB1F-24B6-91D98F1B8EB2}"/>
              </a:ext>
            </a:extLst>
          </p:cNvPr>
          <p:cNvGrpSpPr/>
          <p:nvPr/>
        </p:nvGrpSpPr>
        <p:grpSpPr>
          <a:xfrm>
            <a:off x="1782676" y="5761342"/>
            <a:ext cx="1049089" cy="1077827"/>
            <a:chOff x="4247611" y="756816"/>
            <a:chExt cx="1049089" cy="1077827"/>
          </a:xfrm>
        </p:grpSpPr>
        <p:sp>
          <p:nvSpPr>
            <p:cNvPr id="42" name="Google Shape;689;p38">
              <a:extLst>
                <a:ext uri="{FF2B5EF4-FFF2-40B4-BE49-F238E27FC236}">
                  <a16:creationId xmlns:a16="http://schemas.microsoft.com/office/drawing/2014/main" id="{EFBE8B82-DA3C-0BFE-D92E-8E23EA4274B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 name="Google Shape;690;p38">
              <a:extLst>
                <a:ext uri="{FF2B5EF4-FFF2-40B4-BE49-F238E27FC236}">
                  <a16:creationId xmlns:a16="http://schemas.microsoft.com/office/drawing/2014/main" id="{DA4E4D1D-15C6-339B-65E1-74573053657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 name="Google Shape;691;p38">
              <a:extLst>
                <a:ext uri="{FF2B5EF4-FFF2-40B4-BE49-F238E27FC236}">
                  <a16:creationId xmlns:a16="http://schemas.microsoft.com/office/drawing/2014/main" id="{51F98F8D-4733-671E-7D47-495750E646F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692;p38">
              <a:extLst>
                <a:ext uri="{FF2B5EF4-FFF2-40B4-BE49-F238E27FC236}">
                  <a16:creationId xmlns:a16="http://schemas.microsoft.com/office/drawing/2014/main" id="{F4317A38-DA4F-5DEE-37E5-851FCFAD882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 name="Google Shape;693;p38">
              <a:extLst>
                <a:ext uri="{FF2B5EF4-FFF2-40B4-BE49-F238E27FC236}">
                  <a16:creationId xmlns:a16="http://schemas.microsoft.com/office/drawing/2014/main" id="{0824A9F6-F451-5F1B-BC68-22A7F70AA76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 name="Google Shape;694;p38">
              <a:extLst>
                <a:ext uri="{FF2B5EF4-FFF2-40B4-BE49-F238E27FC236}">
                  <a16:creationId xmlns:a16="http://schemas.microsoft.com/office/drawing/2014/main" id="{6A2BC3FE-290E-AA9A-5D19-FDA45828584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8" name="Google Shape;688;p38">
            <a:extLst>
              <a:ext uri="{FF2B5EF4-FFF2-40B4-BE49-F238E27FC236}">
                <a16:creationId xmlns:a16="http://schemas.microsoft.com/office/drawing/2014/main" id="{4A5BAEC0-679F-70EE-3EAC-62CF26907587}"/>
              </a:ext>
            </a:extLst>
          </p:cNvPr>
          <p:cNvGrpSpPr/>
          <p:nvPr/>
        </p:nvGrpSpPr>
        <p:grpSpPr>
          <a:xfrm>
            <a:off x="-4750773" y="7316286"/>
            <a:ext cx="1049089" cy="1077827"/>
            <a:chOff x="4247611" y="756816"/>
            <a:chExt cx="1049089" cy="1077827"/>
          </a:xfrm>
        </p:grpSpPr>
        <p:sp>
          <p:nvSpPr>
            <p:cNvPr id="49" name="Google Shape;689;p38">
              <a:extLst>
                <a:ext uri="{FF2B5EF4-FFF2-40B4-BE49-F238E27FC236}">
                  <a16:creationId xmlns:a16="http://schemas.microsoft.com/office/drawing/2014/main" id="{5FC42216-F26E-E557-B64C-114D139CE42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 name="Google Shape;690;p38">
              <a:extLst>
                <a:ext uri="{FF2B5EF4-FFF2-40B4-BE49-F238E27FC236}">
                  <a16:creationId xmlns:a16="http://schemas.microsoft.com/office/drawing/2014/main" id="{CB143F10-9385-7021-24B6-8814D33A754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 name="Google Shape;691;p38">
              <a:extLst>
                <a:ext uri="{FF2B5EF4-FFF2-40B4-BE49-F238E27FC236}">
                  <a16:creationId xmlns:a16="http://schemas.microsoft.com/office/drawing/2014/main" id="{241FE2A9-A9F9-3FC8-BACA-8E0002E84EC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 name="Google Shape;692;p38">
              <a:extLst>
                <a:ext uri="{FF2B5EF4-FFF2-40B4-BE49-F238E27FC236}">
                  <a16:creationId xmlns:a16="http://schemas.microsoft.com/office/drawing/2014/main" id="{FEF35C7D-1842-0CFB-96C4-FDEB95F19377}"/>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3" name="Google Shape;693;p38">
              <a:extLst>
                <a:ext uri="{FF2B5EF4-FFF2-40B4-BE49-F238E27FC236}">
                  <a16:creationId xmlns:a16="http://schemas.microsoft.com/office/drawing/2014/main" id="{1F2399CB-4809-38E3-79B8-2EA7BF2111D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 name="Google Shape;694;p38">
              <a:extLst>
                <a:ext uri="{FF2B5EF4-FFF2-40B4-BE49-F238E27FC236}">
                  <a16:creationId xmlns:a16="http://schemas.microsoft.com/office/drawing/2014/main" id="{A73E2476-6E85-D46C-37EF-0C875B4B582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5" name="Google Shape;688;p38">
            <a:extLst>
              <a:ext uri="{FF2B5EF4-FFF2-40B4-BE49-F238E27FC236}">
                <a16:creationId xmlns:a16="http://schemas.microsoft.com/office/drawing/2014/main" id="{8924CEB4-D882-E02D-1C8A-5914F4F219A3}"/>
              </a:ext>
            </a:extLst>
          </p:cNvPr>
          <p:cNvGrpSpPr/>
          <p:nvPr/>
        </p:nvGrpSpPr>
        <p:grpSpPr>
          <a:xfrm>
            <a:off x="89324" y="5332954"/>
            <a:ext cx="1049089" cy="1077827"/>
            <a:chOff x="4247611" y="756816"/>
            <a:chExt cx="1049089" cy="1077827"/>
          </a:xfrm>
        </p:grpSpPr>
        <p:sp>
          <p:nvSpPr>
            <p:cNvPr id="56" name="Google Shape;689;p38">
              <a:extLst>
                <a:ext uri="{FF2B5EF4-FFF2-40B4-BE49-F238E27FC236}">
                  <a16:creationId xmlns:a16="http://schemas.microsoft.com/office/drawing/2014/main" id="{4D30337C-A773-3B84-4BBC-0FAEA53A830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 name="Google Shape;690;p38">
              <a:extLst>
                <a:ext uri="{FF2B5EF4-FFF2-40B4-BE49-F238E27FC236}">
                  <a16:creationId xmlns:a16="http://schemas.microsoft.com/office/drawing/2014/main" id="{9C321733-2B6C-38AA-4986-61A572ED256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691;p38">
              <a:extLst>
                <a:ext uri="{FF2B5EF4-FFF2-40B4-BE49-F238E27FC236}">
                  <a16:creationId xmlns:a16="http://schemas.microsoft.com/office/drawing/2014/main" id="{768A16B0-469F-9C3B-981B-ADC26D8547E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692;p38">
              <a:extLst>
                <a:ext uri="{FF2B5EF4-FFF2-40B4-BE49-F238E27FC236}">
                  <a16:creationId xmlns:a16="http://schemas.microsoft.com/office/drawing/2014/main" id="{3AFFEA35-CD45-9AE5-E7EE-4AB3928C0F3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 name="Google Shape;693;p38">
              <a:extLst>
                <a:ext uri="{FF2B5EF4-FFF2-40B4-BE49-F238E27FC236}">
                  <a16:creationId xmlns:a16="http://schemas.microsoft.com/office/drawing/2014/main" id="{C5A84ECA-9F9F-9E1F-8B9A-5110782A696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 name="Google Shape;694;p38">
              <a:extLst>
                <a:ext uri="{FF2B5EF4-FFF2-40B4-BE49-F238E27FC236}">
                  <a16:creationId xmlns:a16="http://schemas.microsoft.com/office/drawing/2014/main" id="{2EBF05A7-FD3F-D595-8ABD-EE6BFE94509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2" name="Google Shape;688;p38">
            <a:extLst>
              <a:ext uri="{FF2B5EF4-FFF2-40B4-BE49-F238E27FC236}">
                <a16:creationId xmlns:a16="http://schemas.microsoft.com/office/drawing/2014/main" id="{E0D944F8-C983-BDA8-26BB-BB01C18D592F}"/>
              </a:ext>
            </a:extLst>
          </p:cNvPr>
          <p:cNvGrpSpPr/>
          <p:nvPr/>
        </p:nvGrpSpPr>
        <p:grpSpPr>
          <a:xfrm>
            <a:off x="-2572799" y="7313788"/>
            <a:ext cx="1049089" cy="1077827"/>
            <a:chOff x="4247611" y="756816"/>
            <a:chExt cx="1049089" cy="1077827"/>
          </a:xfrm>
        </p:grpSpPr>
        <p:sp>
          <p:nvSpPr>
            <p:cNvPr id="63" name="Google Shape;689;p38">
              <a:extLst>
                <a:ext uri="{FF2B5EF4-FFF2-40B4-BE49-F238E27FC236}">
                  <a16:creationId xmlns:a16="http://schemas.microsoft.com/office/drawing/2014/main" id="{8E1E7A62-7BD7-16D6-8F95-F198FF0B1AC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0" name="Google Shape;690;p38">
              <a:extLst>
                <a:ext uri="{FF2B5EF4-FFF2-40B4-BE49-F238E27FC236}">
                  <a16:creationId xmlns:a16="http://schemas.microsoft.com/office/drawing/2014/main" id="{2AFC9098-3031-93AF-6354-E380609FB8D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1" name="Google Shape;691;p38">
              <a:extLst>
                <a:ext uri="{FF2B5EF4-FFF2-40B4-BE49-F238E27FC236}">
                  <a16:creationId xmlns:a16="http://schemas.microsoft.com/office/drawing/2014/main" id="{0BA632D6-809E-4DF5-F205-174FA3D07B1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2" name="Google Shape;692;p38">
              <a:extLst>
                <a:ext uri="{FF2B5EF4-FFF2-40B4-BE49-F238E27FC236}">
                  <a16:creationId xmlns:a16="http://schemas.microsoft.com/office/drawing/2014/main" id="{CA9BB01A-2A6B-FD3B-10D2-4A7AFC343CB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3" name="Google Shape;693;p38">
              <a:extLst>
                <a:ext uri="{FF2B5EF4-FFF2-40B4-BE49-F238E27FC236}">
                  <a16:creationId xmlns:a16="http://schemas.microsoft.com/office/drawing/2014/main" id="{5F717BB5-5C81-27BE-D609-F01E7418788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694;p38">
              <a:extLst>
                <a:ext uri="{FF2B5EF4-FFF2-40B4-BE49-F238E27FC236}">
                  <a16:creationId xmlns:a16="http://schemas.microsoft.com/office/drawing/2014/main" id="{289F01D9-1BD2-8007-31EB-0E9255E5074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5" name="Google Shape;688;p38">
            <a:extLst>
              <a:ext uri="{FF2B5EF4-FFF2-40B4-BE49-F238E27FC236}">
                <a16:creationId xmlns:a16="http://schemas.microsoft.com/office/drawing/2014/main" id="{12F7BB83-A1FE-CC23-A874-AA7378C85F99}"/>
              </a:ext>
            </a:extLst>
          </p:cNvPr>
          <p:cNvGrpSpPr/>
          <p:nvPr/>
        </p:nvGrpSpPr>
        <p:grpSpPr>
          <a:xfrm>
            <a:off x="-1848708" y="7318655"/>
            <a:ext cx="1049089" cy="1077827"/>
            <a:chOff x="4247611" y="756816"/>
            <a:chExt cx="1049089" cy="1077827"/>
          </a:xfrm>
        </p:grpSpPr>
        <p:sp>
          <p:nvSpPr>
            <p:cNvPr id="966" name="Google Shape;689;p38">
              <a:extLst>
                <a:ext uri="{FF2B5EF4-FFF2-40B4-BE49-F238E27FC236}">
                  <a16:creationId xmlns:a16="http://schemas.microsoft.com/office/drawing/2014/main" id="{192DB91E-6B1B-AA93-952B-82D0358A096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690;p38">
              <a:extLst>
                <a:ext uri="{FF2B5EF4-FFF2-40B4-BE49-F238E27FC236}">
                  <a16:creationId xmlns:a16="http://schemas.microsoft.com/office/drawing/2014/main" id="{DDCACD08-6D51-AE99-3C34-0885793988D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691;p38">
              <a:extLst>
                <a:ext uri="{FF2B5EF4-FFF2-40B4-BE49-F238E27FC236}">
                  <a16:creationId xmlns:a16="http://schemas.microsoft.com/office/drawing/2014/main" id="{68B22014-54CA-E5B5-274A-239BCAF62F4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692;p38">
              <a:extLst>
                <a:ext uri="{FF2B5EF4-FFF2-40B4-BE49-F238E27FC236}">
                  <a16:creationId xmlns:a16="http://schemas.microsoft.com/office/drawing/2014/main" id="{AEBE749A-DE35-26F0-7B2F-EF9F9F50E1A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7" name="Google Shape;693;p38">
              <a:extLst>
                <a:ext uri="{FF2B5EF4-FFF2-40B4-BE49-F238E27FC236}">
                  <a16:creationId xmlns:a16="http://schemas.microsoft.com/office/drawing/2014/main" id="{10075D00-0531-DA49-8789-7A7031261B9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8" name="Google Shape;694;p38">
              <a:extLst>
                <a:ext uri="{FF2B5EF4-FFF2-40B4-BE49-F238E27FC236}">
                  <a16:creationId xmlns:a16="http://schemas.microsoft.com/office/drawing/2014/main" id="{FA08EE4D-2BB7-A706-57AE-5B5DE4E44FAA}"/>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79" name="Google Shape;688;p38">
            <a:extLst>
              <a:ext uri="{FF2B5EF4-FFF2-40B4-BE49-F238E27FC236}">
                <a16:creationId xmlns:a16="http://schemas.microsoft.com/office/drawing/2014/main" id="{C7902626-B27B-1A95-F48B-4A787A9729F5}"/>
              </a:ext>
            </a:extLst>
          </p:cNvPr>
          <p:cNvGrpSpPr/>
          <p:nvPr/>
        </p:nvGrpSpPr>
        <p:grpSpPr>
          <a:xfrm>
            <a:off x="-4076693" y="7311419"/>
            <a:ext cx="1049089" cy="1077827"/>
            <a:chOff x="4247611" y="756816"/>
            <a:chExt cx="1049089" cy="1077827"/>
          </a:xfrm>
        </p:grpSpPr>
        <p:sp>
          <p:nvSpPr>
            <p:cNvPr id="980" name="Google Shape;689;p38">
              <a:extLst>
                <a:ext uri="{FF2B5EF4-FFF2-40B4-BE49-F238E27FC236}">
                  <a16:creationId xmlns:a16="http://schemas.microsoft.com/office/drawing/2014/main" id="{003D031D-4E29-56C3-E606-C213E3F755A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0" name="Google Shape;690;p38">
              <a:extLst>
                <a:ext uri="{FF2B5EF4-FFF2-40B4-BE49-F238E27FC236}">
                  <a16:creationId xmlns:a16="http://schemas.microsoft.com/office/drawing/2014/main" id="{914FD2CA-A3B9-663B-3ABA-7F670A83593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1" name="Google Shape;691;p38">
              <a:extLst>
                <a:ext uri="{FF2B5EF4-FFF2-40B4-BE49-F238E27FC236}">
                  <a16:creationId xmlns:a16="http://schemas.microsoft.com/office/drawing/2014/main" id="{E08418D8-1AA1-34F4-531F-D89540A2138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2" name="Google Shape;692;p38">
              <a:extLst>
                <a:ext uri="{FF2B5EF4-FFF2-40B4-BE49-F238E27FC236}">
                  <a16:creationId xmlns:a16="http://schemas.microsoft.com/office/drawing/2014/main" id="{28079EBC-849E-0B23-96B3-33EE647A4E5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3" name="Google Shape;693;p38">
              <a:extLst>
                <a:ext uri="{FF2B5EF4-FFF2-40B4-BE49-F238E27FC236}">
                  <a16:creationId xmlns:a16="http://schemas.microsoft.com/office/drawing/2014/main" id="{BC7A56A0-AE95-D1C1-21A3-8BA1F752701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4" name="Google Shape;694;p38">
              <a:extLst>
                <a:ext uri="{FF2B5EF4-FFF2-40B4-BE49-F238E27FC236}">
                  <a16:creationId xmlns:a16="http://schemas.microsoft.com/office/drawing/2014/main" id="{EB1F0C28-3A61-E9FF-C447-57D49223356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45" name="Google Shape;688;p38">
            <a:extLst>
              <a:ext uri="{FF2B5EF4-FFF2-40B4-BE49-F238E27FC236}">
                <a16:creationId xmlns:a16="http://schemas.microsoft.com/office/drawing/2014/main" id="{3F055C82-0320-71B4-4140-98BC7098C4BC}"/>
              </a:ext>
            </a:extLst>
          </p:cNvPr>
          <p:cNvGrpSpPr/>
          <p:nvPr/>
        </p:nvGrpSpPr>
        <p:grpSpPr>
          <a:xfrm>
            <a:off x="-3352602" y="7316286"/>
            <a:ext cx="1049089" cy="1077827"/>
            <a:chOff x="4247611" y="756816"/>
            <a:chExt cx="1049089" cy="1077827"/>
          </a:xfrm>
        </p:grpSpPr>
        <p:sp>
          <p:nvSpPr>
            <p:cNvPr id="646" name="Google Shape;689;p38">
              <a:extLst>
                <a:ext uri="{FF2B5EF4-FFF2-40B4-BE49-F238E27FC236}">
                  <a16:creationId xmlns:a16="http://schemas.microsoft.com/office/drawing/2014/main" id="{BB99305E-9826-E90E-D358-1D208A4C239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7" name="Google Shape;690;p38">
              <a:extLst>
                <a:ext uri="{FF2B5EF4-FFF2-40B4-BE49-F238E27FC236}">
                  <a16:creationId xmlns:a16="http://schemas.microsoft.com/office/drawing/2014/main" id="{F3DFB50F-AB98-501E-0B2D-0BEE86CFB8F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8" name="Google Shape;691;p38">
              <a:extLst>
                <a:ext uri="{FF2B5EF4-FFF2-40B4-BE49-F238E27FC236}">
                  <a16:creationId xmlns:a16="http://schemas.microsoft.com/office/drawing/2014/main" id="{5E6B80BE-A663-2158-CF6D-105A88D1999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9" name="Google Shape;692;p38">
              <a:extLst>
                <a:ext uri="{FF2B5EF4-FFF2-40B4-BE49-F238E27FC236}">
                  <a16:creationId xmlns:a16="http://schemas.microsoft.com/office/drawing/2014/main" id="{B5BBF6D8-47A2-6A45-07FA-387A935CE46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0" name="Google Shape;693;p38">
              <a:extLst>
                <a:ext uri="{FF2B5EF4-FFF2-40B4-BE49-F238E27FC236}">
                  <a16:creationId xmlns:a16="http://schemas.microsoft.com/office/drawing/2014/main" id="{20B65B18-E898-0D9F-1680-B631D90B1E7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1" name="Google Shape;694;p38">
              <a:extLst>
                <a:ext uri="{FF2B5EF4-FFF2-40B4-BE49-F238E27FC236}">
                  <a16:creationId xmlns:a16="http://schemas.microsoft.com/office/drawing/2014/main" id="{5C910F76-69CF-69F7-985A-46EFD9BEFC6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52" name="Google Shape;688;p38">
            <a:extLst>
              <a:ext uri="{FF2B5EF4-FFF2-40B4-BE49-F238E27FC236}">
                <a16:creationId xmlns:a16="http://schemas.microsoft.com/office/drawing/2014/main" id="{E5C5FE5D-1418-A6D6-BE52-95081D3F9171}"/>
              </a:ext>
            </a:extLst>
          </p:cNvPr>
          <p:cNvGrpSpPr/>
          <p:nvPr/>
        </p:nvGrpSpPr>
        <p:grpSpPr>
          <a:xfrm>
            <a:off x="1792493" y="5756475"/>
            <a:ext cx="1049089" cy="1077827"/>
            <a:chOff x="4247611" y="756816"/>
            <a:chExt cx="1049089" cy="1077827"/>
          </a:xfrm>
        </p:grpSpPr>
        <p:sp>
          <p:nvSpPr>
            <p:cNvPr id="653" name="Google Shape;689;p38">
              <a:extLst>
                <a:ext uri="{FF2B5EF4-FFF2-40B4-BE49-F238E27FC236}">
                  <a16:creationId xmlns:a16="http://schemas.microsoft.com/office/drawing/2014/main" id="{F812B161-F959-B780-82F2-A2E3C503AA5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4" name="Google Shape;690;p38">
              <a:extLst>
                <a:ext uri="{FF2B5EF4-FFF2-40B4-BE49-F238E27FC236}">
                  <a16:creationId xmlns:a16="http://schemas.microsoft.com/office/drawing/2014/main" id="{C0B7D8D5-F4BE-6392-828D-4077C549236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3" name="Google Shape;691;p38">
              <a:extLst>
                <a:ext uri="{FF2B5EF4-FFF2-40B4-BE49-F238E27FC236}">
                  <a16:creationId xmlns:a16="http://schemas.microsoft.com/office/drawing/2014/main" id="{05BC03A7-B733-AA9B-03D5-4BB7282E35E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8" name="Google Shape;692;p38">
              <a:extLst>
                <a:ext uri="{FF2B5EF4-FFF2-40B4-BE49-F238E27FC236}">
                  <a16:creationId xmlns:a16="http://schemas.microsoft.com/office/drawing/2014/main" id="{505AA31E-9EEF-02F7-035E-68C2BF9059E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9" name="Google Shape;693;p38">
              <a:extLst>
                <a:ext uri="{FF2B5EF4-FFF2-40B4-BE49-F238E27FC236}">
                  <a16:creationId xmlns:a16="http://schemas.microsoft.com/office/drawing/2014/main" id="{9431FAF9-ED97-537F-B9E6-FF72FC9B155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0" name="Google Shape;694;p38">
              <a:extLst>
                <a:ext uri="{FF2B5EF4-FFF2-40B4-BE49-F238E27FC236}">
                  <a16:creationId xmlns:a16="http://schemas.microsoft.com/office/drawing/2014/main" id="{D89FC7B4-D685-690F-96E5-4B5689AFC70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93" name="Google Shape;1028;p51">
            <a:extLst>
              <a:ext uri="{FF2B5EF4-FFF2-40B4-BE49-F238E27FC236}">
                <a16:creationId xmlns:a16="http://schemas.microsoft.com/office/drawing/2014/main" id="{2FCE63D4-5918-6611-D92B-4647CC6A99C2}"/>
              </a:ext>
            </a:extLst>
          </p:cNvPr>
          <p:cNvSpPr txBox="1"/>
          <p:nvPr/>
        </p:nvSpPr>
        <p:spPr>
          <a:xfrm>
            <a:off x="-3445913" y="3358691"/>
            <a:ext cx="3111440"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accent2"/>
                </a:solidFill>
                <a:latin typeface="Barlow"/>
                <a:ea typeface="Barlow"/>
                <a:cs typeface="Barlow"/>
                <a:sym typeface="Barlow"/>
              </a:rPr>
              <a:t>439  </a:t>
            </a:r>
            <a:r>
              <a:rPr lang="en-US" b="1" dirty="0" err="1">
                <a:solidFill>
                  <a:schemeClr val="accent2"/>
                </a:solidFill>
                <a:latin typeface="Barlow"/>
                <a:ea typeface="Barlow"/>
                <a:cs typeface="Barlow"/>
                <a:sym typeface="Barlow"/>
              </a:rPr>
              <a:t>Ejemplos</a:t>
            </a:r>
            <a:endParaRPr lang="en-US" b="1" dirty="0">
              <a:solidFill>
                <a:schemeClr val="accent2"/>
              </a:solidFill>
              <a:latin typeface="Barlow"/>
              <a:ea typeface="Barlow"/>
              <a:cs typeface="Barlow"/>
              <a:sym typeface="Barlow"/>
            </a:endParaRPr>
          </a:p>
          <a:p>
            <a:pPr lvl="0" algn="ctr" rtl="0">
              <a:spcBef>
                <a:spcPts val="0"/>
              </a:spcBef>
              <a:spcAft>
                <a:spcPts val="0"/>
              </a:spcAft>
            </a:pPr>
            <a:r>
              <a:rPr lang="en-US" b="1" dirty="0">
                <a:solidFill>
                  <a:schemeClr val="accent2"/>
                </a:solidFill>
                <a:latin typeface="Barlow"/>
                <a:ea typeface="Barlow"/>
                <a:cs typeface="Barlow"/>
                <a:sym typeface="Barlow"/>
              </a:rPr>
              <a:t> de PLAGIO</a:t>
            </a:r>
          </a:p>
        </p:txBody>
      </p:sp>
      <p:sp>
        <p:nvSpPr>
          <p:cNvPr id="696" name="Google Shape;1028;p51">
            <a:extLst>
              <a:ext uri="{FF2B5EF4-FFF2-40B4-BE49-F238E27FC236}">
                <a16:creationId xmlns:a16="http://schemas.microsoft.com/office/drawing/2014/main" id="{8F74E547-7E00-615A-A8F6-DE9A2C996BE6}"/>
              </a:ext>
            </a:extLst>
          </p:cNvPr>
          <p:cNvSpPr txBox="1"/>
          <p:nvPr/>
        </p:nvSpPr>
        <p:spPr>
          <a:xfrm>
            <a:off x="-2885351" y="1238250"/>
            <a:ext cx="2151252"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dk1"/>
                </a:solidFill>
                <a:latin typeface="Barlow"/>
                <a:ea typeface="Barlow"/>
                <a:cs typeface="Barlow"/>
                <a:sym typeface="Barlow"/>
              </a:rPr>
              <a:t>544 Pares de </a:t>
            </a:r>
            <a:r>
              <a:rPr lang="en-US" b="1" dirty="0" err="1">
                <a:solidFill>
                  <a:schemeClr val="dk1"/>
                </a:solidFill>
                <a:latin typeface="Barlow"/>
                <a:ea typeface="Barlow"/>
                <a:cs typeface="Barlow"/>
                <a:sym typeface="Barlow"/>
              </a:rPr>
              <a:t>archivos</a:t>
            </a:r>
            <a:r>
              <a:rPr lang="en-US" b="1" dirty="0">
                <a:solidFill>
                  <a:schemeClr val="dk1"/>
                </a:solidFill>
                <a:latin typeface="Barlow"/>
                <a:ea typeface="Barlow"/>
                <a:cs typeface="Barlow"/>
                <a:sym typeface="Barlow"/>
              </a:rPr>
              <a:t> de Código </a:t>
            </a:r>
            <a:r>
              <a:rPr lang="en-US" b="1" dirty="0" err="1">
                <a:solidFill>
                  <a:schemeClr val="dk1"/>
                </a:solidFill>
                <a:latin typeface="Barlow"/>
                <a:ea typeface="Barlow"/>
                <a:cs typeface="Barlow"/>
                <a:sym typeface="Barlow"/>
              </a:rPr>
              <a:t>en</a:t>
            </a:r>
            <a:r>
              <a:rPr lang="en-US" b="1" dirty="0">
                <a:solidFill>
                  <a:schemeClr val="dk1"/>
                </a:solidFill>
                <a:latin typeface="Barlow"/>
                <a:ea typeface="Barlow"/>
                <a:cs typeface="Barlow"/>
                <a:sym typeface="Barlow"/>
              </a:rPr>
              <a:t> </a:t>
            </a:r>
            <a:r>
              <a:rPr lang="en-US" b="1" dirty="0" err="1">
                <a:solidFill>
                  <a:schemeClr val="dk1"/>
                </a:solidFill>
                <a:latin typeface="Barlow"/>
                <a:ea typeface="Barlow"/>
                <a:cs typeface="Barlow"/>
                <a:sym typeface="Barlow"/>
              </a:rPr>
              <a:t>lenguaje</a:t>
            </a:r>
            <a:r>
              <a:rPr lang="en-US" b="1" dirty="0">
                <a:solidFill>
                  <a:schemeClr val="dk1"/>
                </a:solidFill>
                <a:latin typeface="Barlow"/>
                <a:ea typeface="Barlow"/>
                <a:cs typeface="Barlow"/>
                <a:sym typeface="Barlow"/>
              </a:rPr>
              <a:t> Java</a:t>
            </a:r>
          </a:p>
        </p:txBody>
      </p:sp>
      <p:sp>
        <p:nvSpPr>
          <p:cNvPr id="691" name="Rectangle 690">
            <a:extLst>
              <a:ext uri="{FF2B5EF4-FFF2-40B4-BE49-F238E27FC236}">
                <a16:creationId xmlns:a16="http://schemas.microsoft.com/office/drawing/2014/main" id="{5A9F71BF-61AA-1DD4-65FC-D3AF8C8FE012}"/>
              </a:ext>
            </a:extLst>
          </p:cNvPr>
          <p:cNvSpPr/>
          <p:nvPr/>
        </p:nvSpPr>
        <p:spPr>
          <a:xfrm>
            <a:off x="-229903" y="5374933"/>
            <a:ext cx="1417320" cy="1163767"/>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80% </a:t>
            </a:r>
            <a:r>
              <a:rPr lang="en-US" sz="3200" dirty="0"/>
              <a:t>Train</a:t>
            </a:r>
          </a:p>
        </p:txBody>
      </p:sp>
      <p:sp>
        <p:nvSpPr>
          <p:cNvPr id="692" name="Rectangle 691">
            <a:extLst>
              <a:ext uri="{FF2B5EF4-FFF2-40B4-BE49-F238E27FC236}">
                <a16:creationId xmlns:a16="http://schemas.microsoft.com/office/drawing/2014/main" id="{42B8CBAB-3314-B858-A46E-2062ECD35D7D}"/>
              </a:ext>
            </a:extLst>
          </p:cNvPr>
          <p:cNvSpPr/>
          <p:nvPr/>
        </p:nvSpPr>
        <p:spPr>
          <a:xfrm>
            <a:off x="-229903" y="7222869"/>
            <a:ext cx="1417320" cy="1163767"/>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20% </a:t>
            </a:r>
            <a:r>
              <a:rPr lang="en-US" sz="3200" dirty="0"/>
              <a:t>Test</a:t>
            </a:r>
          </a:p>
        </p:txBody>
      </p:sp>
      <p:sp>
        <p:nvSpPr>
          <p:cNvPr id="698" name="!!o5">
            <a:extLst>
              <a:ext uri="{FF2B5EF4-FFF2-40B4-BE49-F238E27FC236}">
                <a16:creationId xmlns:a16="http://schemas.microsoft.com/office/drawing/2014/main" id="{B6684CE8-C752-0F86-36FC-9D38ED601797}"/>
              </a:ext>
            </a:extLst>
          </p:cNvPr>
          <p:cNvSpPr/>
          <p:nvPr/>
        </p:nvSpPr>
        <p:spPr>
          <a:xfrm>
            <a:off x="5060155" y="2303543"/>
            <a:ext cx="678180" cy="655320"/>
          </a:xfrm>
          <a:prstGeom prst="rect">
            <a:avLst/>
          </a:prstGeom>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O5</a:t>
            </a:r>
          </a:p>
        </p:txBody>
      </p:sp>
      <p:sp>
        <p:nvSpPr>
          <p:cNvPr id="699" name="!!o1">
            <a:extLst>
              <a:ext uri="{FF2B5EF4-FFF2-40B4-BE49-F238E27FC236}">
                <a16:creationId xmlns:a16="http://schemas.microsoft.com/office/drawing/2014/main" id="{19A4F393-BF88-3917-3B8D-7B4A9E350097}"/>
              </a:ext>
            </a:extLst>
          </p:cNvPr>
          <p:cNvSpPr/>
          <p:nvPr/>
        </p:nvSpPr>
        <p:spPr>
          <a:xfrm>
            <a:off x="2300403" y="2303543"/>
            <a:ext cx="678180" cy="655320"/>
          </a:xfrm>
          <a:prstGeom prst="rect">
            <a:avLst/>
          </a:prstGeom>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O1</a:t>
            </a:r>
          </a:p>
        </p:txBody>
      </p:sp>
      <p:sp>
        <p:nvSpPr>
          <p:cNvPr id="700" name="!!o3">
            <a:extLst>
              <a:ext uri="{FF2B5EF4-FFF2-40B4-BE49-F238E27FC236}">
                <a16:creationId xmlns:a16="http://schemas.microsoft.com/office/drawing/2014/main" id="{C8CBC8B7-A0CA-649C-6445-107C399EFBD6}"/>
              </a:ext>
            </a:extLst>
          </p:cNvPr>
          <p:cNvSpPr/>
          <p:nvPr/>
        </p:nvSpPr>
        <p:spPr>
          <a:xfrm>
            <a:off x="3680279" y="2303543"/>
            <a:ext cx="678180" cy="655320"/>
          </a:xfrm>
          <a:prstGeom prst="rect">
            <a:avLst/>
          </a:prstGeom>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O3</a:t>
            </a:r>
          </a:p>
        </p:txBody>
      </p:sp>
      <p:sp>
        <p:nvSpPr>
          <p:cNvPr id="701" name="!!o2">
            <a:extLst>
              <a:ext uri="{FF2B5EF4-FFF2-40B4-BE49-F238E27FC236}">
                <a16:creationId xmlns:a16="http://schemas.microsoft.com/office/drawing/2014/main" id="{7E837298-7CA2-BB6C-86A6-3A392B10885D}"/>
              </a:ext>
            </a:extLst>
          </p:cNvPr>
          <p:cNvSpPr/>
          <p:nvPr/>
        </p:nvSpPr>
        <p:spPr>
          <a:xfrm>
            <a:off x="2990341" y="2303543"/>
            <a:ext cx="678180" cy="655320"/>
          </a:xfrm>
          <a:prstGeom prst="rect">
            <a:avLst/>
          </a:prstGeom>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O2</a:t>
            </a:r>
          </a:p>
        </p:txBody>
      </p:sp>
      <p:sp>
        <p:nvSpPr>
          <p:cNvPr id="702" name="!!o4">
            <a:extLst>
              <a:ext uri="{FF2B5EF4-FFF2-40B4-BE49-F238E27FC236}">
                <a16:creationId xmlns:a16="http://schemas.microsoft.com/office/drawing/2014/main" id="{A63B6279-8A7A-1CD3-015D-60E9D2975A11}"/>
              </a:ext>
            </a:extLst>
          </p:cNvPr>
          <p:cNvSpPr/>
          <p:nvPr/>
        </p:nvSpPr>
        <p:spPr>
          <a:xfrm>
            <a:off x="4370217" y="2303543"/>
            <a:ext cx="678180" cy="655320"/>
          </a:xfrm>
          <a:prstGeom prst="rect">
            <a:avLst/>
          </a:prstGeom>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O4</a:t>
            </a:r>
          </a:p>
        </p:txBody>
      </p:sp>
      <p:sp>
        <p:nvSpPr>
          <p:cNvPr id="703" name="!!c4">
            <a:extLst>
              <a:ext uri="{FF2B5EF4-FFF2-40B4-BE49-F238E27FC236}">
                <a16:creationId xmlns:a16="http://schemas.microsoft.com/office/drawing/2014/main" id="{01603325-4512-020C-4AC3-2C9C286319D9}"/>
              </a:ext>
            </a:extLst>
          </p:cNvPr>
          <p:cNvSpPr/>
          <p:nvPr/>
        </p:nvSpPr>
        <p:spPr>
          <a:xfrm>
            <a:off x="4379034" y="3150113"/>
            <a:ext cx="678180" cy="655320"/>
          </a:xfrm>
          <a:prstGeom prst="rect">
            <a:avLst/>
          </a:prstGeom>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C4</a:t>
            </a:r>
          </a:p>
        </p:txBody>
      </p:sp>
      <p:sp>
        <p:nvSpPr>
          <p:cNvPr id="1136" name="!!c2">
            <a:extLst>
              <a:ext uri="{FF2B5EF4-FFF2-40B4-BE49-F238E27FC236}">
                <a16:creationId xmlns:a16="http://schemas.microsoft.com/office/drawing/2014/main" id="{712F9741-0878-82B8-7C72-EDBCEDE485A2}"/>
              </a:ext>
            </a:extLst>
          </p:cNvPr>
          <p:cNvSpPr/>
          <p:nvPr/>
        </p:nvSpPr>
        <p:spPr>
          <a:xfrm>
            <a:off x="2993280" y="3150113"/>
            <a:ext cx="678180" cy="655320"/>
          </a:xfrm>
          <a:prstGeom prst="rect">
            <a:avLst/>
          </a:prstGeom>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C2</a:t>
            </a:r>
          </a:p>
        </p:txBody>
      </p:sp>
      <p:sp>
        <p:nvSpPr>
          <p:cNvPr id="1137" name="!!c5">
            <a:extLst>
              <a:ext uri="{FF2B5EF4-FFF2-40B4-BE49-F238E27FC236}">
                <a16:creationId xmlns:a16="http://schemas.microsoft.com/office/drawing/2014/main" id="{24C0DACF-F8D8-0386-BBED-0909AA509302}"/>
              </a:ext>
            </a:extLst>
          </p:cNvPr>
          <p:cNvSpPr/>
          <p:nvPr/>
        </p:nvSpPr>
        <p:spPr>
          <a:xfrm>
            <a:off x="5071913" y="3150113"/>
            <a:ext cx="678180" cy="655320"/>
          </a:xfrm>
          <a:prstGeom prst="rect">
            <a:avLst/>
          </a:prstGeom>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C5</a:t>
            </a:r>
          </a:p>
        </p:txBody>
      </p:sp>
      <p:sp>
        <p:nvSpPr>
          <p:cNvPr id="1138" name="!!c3">
            <a:extLst>
              <a:ext uri="{FF2B5EF4-FFF2-40B4-BE49-F238E27FC236}">
                <a16:creationId xmlns:a16="http://schemas.microsoft.com/office/drawing/2014/main" id="{41A4278C-CC18-1138-9EBF-D1223142C107}"/>
              </a:ext>
            </a:extLst>
          </p:cNvPr>
          <p:cNvSpPr/>
          <p:nvPr/>
        </p:nvSpPr>
        <p:spPr>
          <a:xfrm>
            <a:off x="3686157" y="3150113"/>
            <a:ext cx="678180" cy="655320"/>
          </a:xfrm>
          <a:prstGeom prst="rect">
            <a:avLst/>
          </a:prstGeom>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C3</a:t>
            </a:r>
          </a:p>
        </p:txBody>
      </p:sp>
      <p:sp>
        <p:nvSpPr>
          <p:cNvPr id="1139" name="!!c1">
            <a:extLst>
              <a:ext uri="{FF2B5EF4-FFF2-40B4-BE49-F238E27FC236}">
                <a16:creationId xmlns:a16="http://schemas.microsoft.com/office/drawing/2014/main" id="{04C6C062-8AFE-819B-13B1-2CCFD2513C8D}"/>
              </a:ext>
            </a:extLst>
          </p:cNvPr>
          <p:cNvSpPr/>
          <p:nvPr/>
        </p:nvSpPr>
        <p:spPr>
          <a:xfrm>
            <a:off x="2300403" y="3150113"/>
            <a:ext cx="678180" cy="655320"/>
          </a:xfrm>
          <a:prstGeom prst="rect">
            <a:avLst/>
          </a:prstGeom>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C1</a:t>
            </a:r>
          </a:p>
        </p:txBody>
      </p:sp>
      <p:grpSp>
        <p:nvGrpSpPr>
          <p:cNvPr id="1209" name="Google Shape;688;p38">
            <a:extLst>
              <a:ext uri="{FF2B5EF4-FFF2-40B4-BE49-F238E27FC236}">
                <a16:creationId xmlns:a16="http://schemas.microsoft.com/office/drawing/2014/main" id="{CDBE8845-CFB9-759D-4757-0744CFB98300}"/>
              </a:ext>
            </a:extLst>
          </p:cNvPr>
          <p:cNvGrpSpPr/>
          <p:nvPr/>
        </p:nvGrpSpPr>
        <p:grpSpPr>
          <a:xfrm>
            <a:off x="-1557027" y="4511911"/>
            <a:ext cx="1049089" cy="1077827"/>
            <a:chOff x="4247611" y="756816"/>
            <a:chExt cx="1049089" cy="1077827"/>
          </a:xfrm>
        </p:grpSpPr>
        <p:sp>
          <p:nvSpPr>
            <p:cNvPr id="1210" name="Google Shape;689;p38">
              <a:extLst>
                <a:ext uri="{FF2B5EF4-FFF2-40B4-BE49-F238E27FC236}">
                  <a16:creationId xmlns:a16="http://schemas.microsoft.com/office/drawing/2014/main" id="{AFE085F8-8529-DD63-492C-80F9A9CC153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1" name="Google Shape;690;p38">
              <a:extLst>
                <a:ext uri="{FF2B5EF4-FFF2-40B4-BE49-F238E27FC236}">
                  <a16:creationId xmlns:a16="http://schemas.microsoft.com/office/drawing/2014/main" id="{05CC5B27-E781-A985-ABF6-7B6DEAE232D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2" name="Google Shape;691;p38">
              <a:extLst>
                <a:ext uri="{FF2B5EF4-FFF2-40B4-BE49-F238E27FC236}">
                  <a16:creationId xmlns:a16="http://schemas.microsoft.com/office/drawing/2014/main" id="{F8145FE0-1F7C-665C-1939-F948E99B31E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3" name="Google Shape;692;p38">
              <a:extLst>
                <a:ext uri="{FF2B5EF4-FFF2-40B4-BE49-F238E27FC236}">
                  <a16:creationId xmlns:a16="http://schemas.microsoft.com/office/drawing/2014/main" id="{E4F08CAC-0643-3FFB-98EA-EB6A831E0E7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4" name="Google Shape;693;p38">
              <a:extLst>
                <a:ext uri="{FF2B5EF4-FFF2-40B4-BE49-F238E27FC236}">
                  <a16:creationId xmlns:a16="http://schemas.microsoft.com/office/drawing/2014/main" id="{A2E9CD28-8C4B-E6E2-0836-9C6DF2E2502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5" name="Google Shape;694;p38">
              <a:extLst>
                <a:ext uri="{FF2B5EF4-FFF2-40B4-BE49-F238E27FC236}">
                  <a16:creationId xmlns:a16="http://schemas.microsoft.com/office/drawing/2014/main" id="{F6D926D4-F2BC-26D1-D11B-41787ABEFB7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4" name="Rectangle 3">
            <a:extLst>
              <a:ext uri="{FF2B5EF4-FFF2-40B4-BE49-F238E27FC236}">
                <a16:creationId xmlns:a16="http://schemas.microsoft.com/office/drawing/2014/main" id="{851D00A7-8593-CFEC-5B2A-FBDBE00217A9}"/>
              </a:ext>
            </a:extLst>
          </p:cNvPr>
          <p:cNvSpPr/>
          <p:nvPr/>
        </p:nvSpPr>
        <p:spPr>
          <a:xfrm>
            <a:off x="584260" y="2303543"/>
            <a:ext cx="1256410" cy="655320"/>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Vector 1 =</a:t>
            </a:r>
            <a:endParaRPr lang="en-US" sz="1600" dirty="0"/>
          </a:p>
        </p:txBody>
      </p:sp>
      <p:sp>
        <p:nvSpPr>
          <p:cNvPr id="655" name="Rectangle 654">
            <a:extLst>
              <a:ext uri="{FF2B5EF4-FFF2-40B4-BE49-F238E27FC236}">
                <a16:creationId xmlns:a16="http://schemas.microsoft.com/office/drawing/2014/main" id="{4B759269-931D-BDBB-B978-2E1FD4EDF9DE}"/>
              </a:ext>
            </a:extLst>
          </p:cNvPr>
          <p:cNvSpPr/>
          <p:nvPr/>
        </p:nvSpPr>
        <p:spPr>
          <a:xfrm>
            <a:off x="6334687" y="2487679"/>
            <a:ext cx="2151251" cy="774728"/>
          </a:xfrm>
          <a:prstGeom prst="rect">
            <a:avLst/>
          </a:prstGeom>
          <a:solidFill>
            <a:schemeClr val="tx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err="1"/>
              <a:t>Calculo</a:t>
            </a:r>
            <a:r>
              <a:rPr lang="en-US" sz="1600" b="1" dirty="0"/>
              <a:t> de cosine Similarity</a:t>
            </a:r>
            <a:endParaRPr lang="en-US" sz="1600" dirty="0"/>
          </a:p>
        </p:txBody>
      </p:sp>
      <p:sp>
        <p:nvSpPr>
          <p:cNvPr id="656" name="Rectangle 655">
            <a:extLst>
              <a:ext uri="{FF2B5EF4-FFF2-40B4-BE49-F238E27FC236}">
                <a16:creationId xmlns:a16="http://schemas.microsoft.com/office/drawing/2014/main" id="{C194D2D7-DC55-7F25-C7FD-C2CD8B50E4FB}"/>
              </a:ext>
            </a:extLst>
          </p:cNvPr>
          <p:cNvSpPr/>
          <p:nvPr/>
        </p:nvSpPr>
        <p:spPr>
          <a:xfrm>
            <a:off x="584260" y="3162579"/>
            <a:ext cx="1256410" cy="65532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Vector 2 =</a:t>
            </a:r>
            <a:endParaRPr lang="en-US" sz="1600" dirty="0"/>
          </a:p>
        </p:txBody>
      </p:sp>
      <p:sp>
        <p:nvSpPr>
          <p:cNvPr id="659" name="Rectangle 658">
            <a:extLst>
              <a:ext uri="{FF2B5EF4-FFF2-40B4-BE49-F238E27FC236}">
                <a16:creationId xmlns:a16="http://schemas.microsoft.com/office/drawing/2014/main" id="{B6942135-DC5C-FD88-E4A5-5B1124E5A8C5}"/>
              </a:ext>
            </a:extLst>
          </p:cNvPr>
          <p:cNvSpPr/>
          <p:nvPr/>
        </p:nvSpPr>
        <p:spPr>
          <a:xfrm>
            <a:off x="2740533" y="1175191"/>
            <a:ext cx="2599927" cy="774728"/>
          </a:xfrm>
          <a:prstGeom prst="rect">
            <a:avLst/>
          </a:prstGeom>
          <a:solidFill>
            <a:schemeClr val="tx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err="1"/>
              <a:t>Vectorizado</a:t>
            </a:r>
            <a:r>
              <a:rPr lang="en-US" sz="1600" b="1" dirty="0"/>
              <a:t> con TF-ID</a:t>
            </a:r>
            <a:endParaRPr lang="en-US" sz="1600" dirty="0"/>
          </a:p>
        </p:txBody>
      </p:sp>
    </p:spTree>
    <p:extLst>
      <p:ext uri="{BB962C8B-B14F-4D97-AF65-F5344CB8AC3E}">
        <p14:creationId xmlns:p14="http://schemas.microsoft.com/office/powerpoint/2010/main" val="264551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4">
          <a:extLst>
            <a:ext uri="{FF2B5EF4-FFF2-40B4-BE49-F238E27FC236}">
              <a16:creationId xmlns:a16="http://schemas.microsoft.com/office/drawing/2014/main" id="{932FAAEC-5381-A69E-F444-D9792FE9E283}"/>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6406FC7C-01B4-0274-374C-FF7E6B9282B0}"/>
              </a:ext>
            </a:extLst>
          </p:cNvPr>
          <p:cNvSpPr/>
          <p:nvPr/>
        </p:nvSpPr>
        <p:spPr>
          <a:xfrm>
            <a:off x="2465070" y="5318669"/>
            <a:ext cx="4213860" cy="96012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ADEE83B2-7714-8AE5-70A2-E4594AA0C5F6}"/>
              </a:ext>
            </a:extLst>
          </p:cNvPr>
          <p:cNvSpPr/>
          <p:nvPr/>
        </p:nvSpPr>
        <p:spPr>
          <a:xfrm>
            <a:off x="239838" y="1456786"/>
            <a:ext cx="1920626" cy="1836420"/>
          </a:xfrm>
          <a:prstGeom prst="rect">
            <a:avLst/>
          </a:prstGeom>
          <a:solidFill>
            <a:schemeClr val="bg2">
              <a:lumMod val="7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1" name="Google Shape;661;p38">
            <a:extLst>
              <a:ext uri="{FF2B5EF4-FFF2-40B4-BE49-F238E27FC236}">
                <a16:creationId xmlns:a16="http://schemas.microsoft.com/office/drawing/2014/main" id="{66DFFACF-D9E0-BF92-6B46-50BC7C89DD5F}"/>
              </a:ext>
            </a:extLst>
          </p:cNvPr>
          <p:cNvSpPr txBox="1">
            <a:spLocks noGrp="1"/>
          </p:cNvSpPr>
          <p:nvPr>
            <p:ph type="title"/>
          </p:nvPr>
        </p:nvSpPr>
        <p:spPr>
          <a:xfrm>
            <a:off x="771303" y="-37223"/>
            <a:ext cx="4756200" cy="10517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Modelos</a:t>
            </a:r>
            <a:endParaRPr dirty="0"/>
          </a:p>
        </p:txBody>
      </p:sp>
      <p:grpSp>
        <p:nvGrpSpPr>
          <p:cNvPr id="16" name="Google Shape;688;p38">
            <a:extLst>
              <a:ext uri="{FF2B5EF4-FFF2-40B4-BE49-F238E27FC236}">
                <a16:creationId xmlns:a16="http://schemas.microsoft.com/office/drawing/2014/main" id="{4158C3BB-DD93-8A7C-8ECB-45E3A314385A}"/>
              </a:ext>
            </a:extLst>
          </p:cNvPr>
          <p:cNvGrpSpPr/>
          <p:nvPr/>
        </p:nvGrpSpPr>
        <p:grpSpPr>
          <a:xfrm>
            <a:off x="146467" y="1522551"/>
            <a:ext cx="724056" cy="705860"/>
            <a:chOff x="4247611" y="756816"/>
            <a:chExt cx="1049089" cy="1077827"/>
          </a:xfrm>
        </p:grpSpPr>
        <p:sp>
          <p:nvSpPr>
            <p:cNvPr id="17" name="Google Shape;689;p38">
              <a:extLst>
                <a:ext uri="{FF2B5EF4-FFF2-40B4-BE49-F238E27FC236}">
                  <a16:creationId xmlns:a16="http://schemas.microsoft.com/office/drawing/2014/main" id="{57EE0434-4599-D22F-8ECA-C09489A54AF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690;p38">
              <a:extLst>
                <a:ext uri="{FF2B5EF4-FFF2-40B4-BE49-F238E27FC236}">
                  <a16:creationId xmlns:a16="http://schemas.microsoft.com/office/drawing/2014/main" id="{D8232A38-537A-29BC-10C5-3649851C441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691;p38">
              <a:extLst>
                <a:ext uri="{FF2B5EF4-FFF2-40B4-BE49-F238E27FC236}">
                  <a16:creationId xmlns:a16="http://schemas.microsoft.com/office/drawing/2014/main" id="{5B705219-A2F7-6E44-EE4E-37A8FB0D5BA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20" name="Google Shape;692;p38">
              <a:extLst>
                <a:ext uri="{FF2B5EF4-FFF2-40B4-BE49-F238E27FC236}">
                  <a16:creationId xmlns:a16="http://schemas.microsoft.com/office/drawing/2014/main" id="{4DE1A8D2-CA05-5FEE-B5B7-93837B1BC8F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693;p38">
              <a:extLst>
                <a:ext uri="{FF2B5EF4-FFF2-40B4-BE49-F238E27FC236}">
                  <a16:creationId xmlns:a16="http://schemas.microsoft.com/office/drawing/2014/main" id="{5FB7007F-1C5B-706E-F9DB-CAC35EC20BC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694;p38">
              <a:extLst>
                <a:ext uri="{FF2B5EF4-FFF2-40B4-BE49-F238E27FC236}">
                  <a16:creationId xmlns:a16="http://schemas.microsoft.com/office/drawing/2014/main" id="{58EF947D-A96C-F651-13A2-2A6EC0BA238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7" name="Google Shape;688;p38">
            <a:extLst>
              <a:ext uri="{FF2B5EF4-FFF2-40B4-BE49-F238E27FC236}">
                <a16:creationId xmlns:a16="http://schemas.microsoft.com/office/drawing/2014/main" id="{7678C17E-B0CA-F3FB-22F5-7A29045C43B0}"/>
              </a:ext>
            </a:extLst>
          </p:cNvPr>
          <p:cNvGrpSpPr/>
          <p:nvPr/>
        </p:nvGrpSpPr>
        <p:grpSpPr>
          <a:xfrm>
            <a:off x="906668" y="1522551"/>
            <a:ext cx="724056" cy="705860"/>
            <a:chOff x="4247611" y="756816"/>
            <a:chExt cx="1049089" cy="1077827"/>
          </a:xfrm>
        </p:grpSpPr>
        <p:sp>
          <p:nvSpPr>
            <p:cNvPr id="968" name="Google Shape;689;p38">
              <a:extLst>
                <a:ext uri="{FF2B5EF4-FFF2-40B4-BE49-F238E27FC236}">
                  <a16:creationId xmlns:a16="http://schemas.microsoft.com/office/drawing/2014/main" id="{11166933-DC93-EB84-37DB-5D12156B5E5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690;p38">
              <a:extLst>
                <a:ext uri="{FF2B5EF4-FFF2-40B4-BE49-F238E27FC236}">
                  <a16:creationId xmlns:a16="http://schemas.microsoft.com/office/drawing/2014/main" id="{FCE4DD52-2D2A-1CFA-D16C-593AF012776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691;p38">
              <a:extLst>
                <a:ext uri="{FF2B5EF4-FFF2-40B4-BE49-F238E27FC236}">
                  <a16:creationId xmlns:a16="http://schemas.microsoft.com/office/drawing/2014/main" id="{F85B73E6-D8D7-D80B-B54A-5CE868DDCE2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692;p38">
              <a:extLst>
                <a:ext uri="{FF2B5EF4-FFF2-40B4-BE49-F238E27FC236}">
                  <a16:creationId xmlns:a16="http://schemas.microsoft.com/office/drawing/2014/main" id="{40F218FD-FE2A-9F1D-B4F7-26F6375D3FA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693;p38">
              <a:extLst>
                <a:ext uri="{FF2B5EF4-FFF2-40B4-BE49-F238E27FC236}">
                  <a16:creationId xmlns:a16="http://schemas.microsoft.com/office/drawing/2014/main" id="{EABE2E02-0EC8-A965-F4A9-7364EC1E3E7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sp>
          <p:nvSpPr>
            <p:cNvPr id="973" name="Google Shape;694;p38">
              <a:extLst>
                <a:ext uri="{FF2B5EF4-FFF2-40B4-BE49-F238E27FC236}">
                  <a16:creationId xmlns:a16="http://schemas.microsoft.com/office/drawing/2014/main" id="{2B9A7867-F887-6740-EEAD-63CF40441DB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1" name="Google Shape;688;p38">
            <a:extLst>
              <a:ext uri="{FF2B5EF4-FFF2-40B4-BE49-F238E27FC236}">
                <a16:creationId xmlns:a16="http://schemas.microsoft.com/office/drawing/2014/main" id="{A998249C-5146-0F50-280B-1A32DE3902BE}"/>
              </a:ext>
            </a:extLst>
          </p:cNvPr>
          <p:cNvGrpSpPr/>
          <p:nvPr/>
        </p:nvGrpSpPr>
        <p:grpSpPr>
          <a:xfrm>
            <a:off x="287365" y="2578370"/>
            <a:ext cx="724056" cy="705860"/>
            <a:chOff x="4247611" y="756816"/>
            <a:chExt cx="1049089" cy="1077827"/>
          </a:xfrm>
        </p:grpSpPr>
        <p:sp>
          <p:nvSpPr>
            <p:cNvPr id="982" name="Google Shape;689;p38">
              <a:extLst>
                <a:ext uri="{FF2B5EF4-FFF2-40B4-BE49-F238E27FC236}">
                  <a16:creationId xmlns:a16="http://schemas.microsoft.com/office/drawing/2014/main" id="{37FD8BB9-EA1F-6DDC-D1E7-2C4F62DA7FE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690;p38">
              <a:extLst>
                <a:ext uri="{FF2B5EF4-FFF2-40B4-BE49-F238E27FC236}">
                  <a16:creationId xmlns:a16="http://schemas.microsoft.com/office/drawing/2014/main" id="{62248118-7692-60C0-4190-E98BD6B0365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691;p38">
              <a:extLst>
                <a:ext uri="{FF2B5EF4-FFF2-40B4-BE49-F238E27FC236}">
                  <a16:creationId xmlns:a16="http://schemas.microsoft.com/office/drawing/2014/main" id="{C21D89F9-CF94-93C8-B0F4-17DEB37C1EF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5" name="Google Shape;692;p38">
              <a:extLst>
                <a:ext uri="{FF2B5EF4-FFF2-40B4-BE49-F238E27FC236}">
                  <a16:creationId xmlns:a16="http://schemas.microsoft.com/office/drawing/2014/main" id="{AA7089B0-EECE-F518-29CC-07933DE393B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693;p38">
              <a:extLst>
                <a:ext uri="{FF2B5EF4-FFF2-40B4-BE49-F238E27FC236}">
                  <a16:creationId xmlns:a16="http://schemas.microsoft.com/office/drawing/2014/main" id="{4EB8DAE5-99BE-A7F1-7BE8-958E0581638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7" name="Google Shape;694;p38">
              <a:extLst>
                <a:ext uri="{FF2B5EF4-FFF2-40B4-BE49-F238E27FC236}">
                  <a16:creationId xmlns:a16="http://schemas.microsoft.com/office/drawing/2014/main" id="{527779F2-E29B-1703-023F-19392EF6E22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8" name="Google Shape;688;p38">
            <a:extLst>
              <a:ext uri="{FF2B5EF4-FFF2-40B4-BE49-F238E27FC236}">
                <a16:creationId xmlns:a16="http://schemas.microsoft.com/office/drawing/2014/main" id="{039C728A-213D-D2C4-E3E3-6548BF074087}"/>
              </a:ext>
            </a:extLst>
          </p:cNvPr>
          <p:cNvGrpSpPr/>
          <p:nvPr/>
        </p:nvGrpSpPr>
        <p:grpSpPr>
          <a:xfrm>
            <a:off x="982298" y="2430797"/>
            <a:ext cx="724056" cy="705860"/>
            <a:chOff x="4247611" y="756816"/>
            <a:chExt cx="1049089" cy="1077827"/>
          </a:xfrm>
        </p:grpSpPr>
        <p:sp>
          <p:nvSpPr>
            <p:cNvPr id="989" name="Google Shape;689;p38">
              <a:extLst>
                <a:ext uri="{FF2B5EF4-FFF2-40B4-BE49-F238E27FC236}">
                  <a16:creationId xmlns:a16="http://schemas.microsoft.com/office/drawing/2014/main" id="{8FF4C658-A70B-0407-7D51-00A172467AD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690;p38">
              <a:extLst>
                <a:ext uri="{FF2B5EF4-FFF2-40B4-BE49-F238E27FC236}">
                  <a16:creationId xmlns:a16="http://schemas.microsoft.com/office/drawing/2014/main" id="{C3E45246-9B3D-1B0E-45BD-CCAE7B76DE3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691;p38">
              <a:extLst>
                <a:ext uri="{FF2B5EF4-FFF2-40B4-BE49-F238E27FC236}">
                  <a16:creationId xmlns:a16="http://schemas.microsoft.com/office/drawing/2014/main" id="{D64712E3-6560-646F-924E-0AFD7601A94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692;p38">
              <a:extLst>
                <a:ext uri="{FF2B5EF4-FFF2-40B4-BE49-F238E27FC236}">
                  <a16:creationId xmlns:a16="http://schemas.microsoft.com/office/drawing/2014/main" id="{9DD38968-D2E0-254E-51EA-2FC0085FF69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3" name="Google Shape;693;p38">
              <a:extLst>
                <a:ext uri="{FF2B5EF4-FFF2-40B4-BE49-F238E27FC236}">
                  <a16:creationId xmlns:a16="http://schemas.microsoft.com/office/drawing/2014/main" id="{90B1B7DA-D36D-B6D8-A000-F34F15D1D20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4" name="Google Shape;694;p38">
              <a:extLst>
                <a:ext uri="{FF2B5EF4-FFF2-40B4-BE49-F238E27FC236}">
                  <a16:creationId xmlns:a16="http://schemas.microsoft.com/office/drawing/2014/main" id="{9F4B2029-4BC5-7EED-EB66-3788FE1CA37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95" name="Google Shape;688;p38">
            <a:extLst>
              <a:ext uri="{FF2B5EF4-FFF2-40B4-BE49-F238E27FC236}">
                <a16:creationId xmlns:a16="http://schemas.microsoft.com/office/drawing/2014/main" id="{066A8CD5-E6AF-682F-7F86-4737EEBA5B62}"/>
              </a:ext>
            </a:extLst>
          </p:cNvPr>
          <p:cNvGrpSpPr/>
          <p:nvPr/>
        </p:nvGrpSpPr>
        <p:grpSpPr>
          <a:xfrm>
            <a:off x="1561023" y="1539145"/>
            <a:ext cx="724056" cy="705860"/>
            <a:chOff x="4247611" y="756816"/>
            <a:chExt cx="1049089" cy="1077827"/>
          </a:xfrm>
        </p:grpSpPr>
        <p:sp>
          <p:nvSpPr>
            <p:cNvPr id="996" name="Google Shape;689;p38">
              <a:extLst>
                <a:ext uri="{FF2B5EF4-FFF2-40B4-BE49-F238E27FC236}">
                  <a16:creationId xmlns:a16="http://schemas.microsoft.com/office/drawing/2014/main" id="{C62A1EDA-3DB7-E346-89CE-F7D2AD87B09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7" name="Google Shape;690;p38">
              <a:extLst>
                <a:ext uri="{FF2B5EF4-FFF2-40B4-BE49-F238E27FC236}">
                  <a16:creationId xmlns:a16="http://schemas.microsoft.com/office/drawing/2014/main" id="{E21041B6-AD19-2278-A502-841556722C4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691;p38">
              <a:extLst>
                <a:ext uri="{FF2B5EF4-FFF2-40B4-BE49-F238E27FC236}">
                  <a16:creationId xmlns:a16="http://schemas.microsoft.com/office/drawing/2014/main" id="{8AE28502-1A6D-D4A0-2595-70666DAAE5C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692;p38">
              <a:extLst>
                <a:ext uri="{FF2B5EF4-FFF2-40B4-BE49-F238E27FC236}">
                  <a16:creationId xmlns:a16="http://schemas.microsoft.com/office/drawing/2014/main" id="{BDBBC4FF-9A70-114C-A539-68AB3A7C5C3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693;p38">
              <a:extLst>
                <a:ext uri="{FF2B5EF4-FFF2-40B4-BE49-F238E27FC236}">
                  <a16:creationId xmlns:a16="http://schemas.microsoft.com/office/drawing/2014/main" id="{9F036F8E-9128-5E51-8560-B3AACB01DF5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694;p38">
              <a:extLst>
                <a:ext uri="{FF2B5EF4-FFF2-40B4-BE49-F238E27FC236}">
                  <a16:creationId xmlns:a16="http://schemas.microsoft.com/office/drawing/2014/main" id="{9EF917A2-9D35-F29D-0AD3-C9AA2A87D0E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688;p38">
            <a:extLst>
              <a:ext uri="{FF2B5EF4-FFF2-40B4-BE49-F238E27FC236}">
                <a16:creationId xmlns:a16="http://schemas.microsoft.com/office/drawing/2014/main" id="{74128C89-9F32-1C23-5B06-9D0B83E5554D}"/>
              </a:ext>
            </a:extLst>
          </p:cNvPr>
          <p:cNvGrpSpPr/>
          <p:nvPr/>
        </p:nvGrpSpPr>
        <p:grpSpPr>
          <a:xfrm>
            <a:off x="1549593" y="2058800"/>
            <a:ext cx="724056" cy="705860"/>
            <a:chOff x="4247611" y="756816"/>
            <a:chExt cx="1049089" cy="1077827"/>
          </a:xfrm>
        </p:grpSpPr>
        <p:sp>
          <p:nvSpPr>
            <p:cNvPr id="1003" name="Google Shape;689;p38">
              <a:extLst>
                <a:ext uri="{FF2B5EF4-FFF2-40B4-BE49-F238E27FC236}">
                  <a16:creationId xmlns:a16="http://schemas.microsoft.com/office/drawing/2014/main" id="{5A75B708-FA39-59A1-6A23-D413D6B006A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690;p38">
              <a:extLst>
                <a:ext uri="{FF2B5EF4-FFF2-40B4-BE49-F238E27FC236}">
                  <a16:creationId xmlns:a16="http://schemas.microsoft.com/office/drawing/2014/main" id="{DD7535A3-D46C-BC7D-7E9D-F142365D694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691;p38">
              <a:extLst>
                <a:ext uri="{FF2B5EF4-FFF2-40B4-BE49-F238E27FC236}">
                  <a16:creationId xmlns:a16="http://schemas.microsoft.com/office/drawing/2014/main" id="{1D99E56E-B416-7F8B-673A-6E375B52899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692;p38">
              <a:extLst>
                <a:ext uri="{FF2B5EF4-FFF2-40B4-BE49-F238E27FC236}">
                  <a16:creationId xmlns:a16="http://schemas.microsoft.com/office/drawing/2014/main" id="{7E382494-2A67-D01A-3D37-2F85082AE33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7" name="Google Shape;693;p38">
              <a:extLst>
                <a:ext uri="{FF2B5EF4-FFF2-40B4-BE49-F238E27FC236}">
                  <a16:creationId xmlns:a16="http://schemas.microsoft.com/office/drawing/2014/main" id="{28510C58-DA57-2835-AB16-A801F0D44D8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8" name="Google Shape;694;p38">
              <a:extLst>
                <a:ext uri="{FF2B5EF4-FFF2-40B4-BE49-F238E27FC236}">
                  <a16:creationId xmlns:a16="http://schemas.microsoft.com/office/drawing/2014/main" id="{2D009095-61D1-7A4F-BAD0-CC9F65B2F38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9" name="Google Shape;688;p38">
            <a:extLst>
              <a:ext uri="{FF2B5EF4-FFF2-40B4-BE49-F238E27FC236}">
                <a16:creationId xmlns:a16="http://schemas.microsoft.com/office/drawing/2014/main" id="{A92CFCC5-4914-7952-5749-49B748278E7D}"/>
              </a:ext>
            </a:extLst>
          </p:cNvPr>
          <p:cNvGrpSpPr/>
          <p:nvPr/>
        </p:nvGrpSpPr>
        <p:grpSpPr>
          <a:xfrm>
            <a:off x="1463388" y="2416951"/>
            <a:ext cx="724056" cy="705860"/>
            <a:chOff x="4247611" y="756816"/>
            <a:chExt cx="1049089" cy="1077827"/>
          </a:xfrm>
        </p:grpSpPr>
        <p:sp>
          <p:nvSpPr>
            <p:cNvPr id="1010" name="Google Shape;689;p38">
              <a:extLst>
                <a:ext uri="{FF2B5EF4-FFF2-40B4-BE49-F238E27FC236}">
                  <a16:creationId xmlns:a16="http://schemas.microsoft.com/office/drawing/2014/main" id="{800C4A1A-CA1C-A2C6-7EBF-34DE6A668A4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690;p38">
              <a:extLst>
                <a:ext uri="{FF2B5EF4-FFF2-40B4-BE49-F238E27FC236}">
                  <a16:creationId xmlns:a16="http://schemas.microsoft.com/office/drawing/2014/main" id="{26551027-AE08-59E3-E025-60D351B6CAC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691;p38">
              <a:extLst>
                <a:ext uri="{FF2B5EF4-FFF2-40B4-BE49-F238E27FC236}">
                  <a16:creationId xmlns:a16="http://schemas.microsoft.com/office/drawing/2014/main" id="{C64C18C8-737C-B27F-E338-16BFF2276A9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3" name="Google Shape;692;p38">
              <a:extLst>
                <a:ext uri="{FF2B5EF4-FFF2-40B4-BE49-F238E27FC236}">
                  <a16:creationId xmlns:a16="http://schemas.microsoft.com/office/drawing/2014/main" id="{E764A2EE-78C3-37FF-BD34-F78A2405BC7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4" name="Google Shape;693;p38">
              <a:extLst>
                <a:ext uri="{FF2B5EF4-FFF2-40B4-BE49-F238E27FC236}">
                  <a16:creationId xmlns:a16="http://schemas.microsoft.com/office/drawing/2014/main" id="{C0C7CB24-B41D-D793-A5D1-C2FDAF831DA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694;p38">
              <a:extLst>
                <a:ext uri="{FF2B5EF4-FFF2-40B4-BE49-F238E27FC236}">
                  <a16:creationId xmlns:a16="http://schemas.microsoft.com/office/drawing/2014/main" id="{57FD57C8-8F0D-8B20-35F2-F06E5793671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6" name="Google Shape;688;p38">
            <a:extLst>
              <a:ext uri="{FF2B5EF4-FFF2-40B4-BE49-F238E27FC236}">
                <a16:creationId xmlns:a16="http://schemas.microsoft.com/office/drawing/2014/main" id="{EE3DB9D2-11ED-F366-E225-CC1529333B0C}"/>
              </a:ext>
            </a:extLst>
          </p:cNvPr>
          <p:cNvGrpSpPr/>
          <p:nvPr/>
        </p:nvGrpSpPr>
        <p:grpSpPr>
          <a:xfrm>
            <a:off x="544640" y="1539145"/>
            <a:ext cx="724056" cy="705860"/>
            <a:chOff x="4247611" y="756816"/>
            <a:chExt cx="1049089" cy="1077827"/>
          </a:xfrm>
        </p:grpSpPr>
        <p:sp>
          <p:nvSpPr>
            <p:cNvPr id="1017" name="Google Shape;689;p38">
              <a:extLst>
                <a:ext uri="{FF2B5EF4-FFF2-40B4-BE49-F238E27FC236}">
                  <a16:creationId xmlns:a16="http://schemas.microsoft.com/office/drawing/2014/main" id="{CB2F942B-1506-50DA-73B6-E09E7302D48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8" name="Google Shape;690;p38">
              <a:extLst>
                <a:ext uri="{FF2B5EF4-FFF2-40B4-BE49-F238E27FC236}">
                  <a16:creationId xmlns:a16="http://schemas.microsoft.com/office/drawing/2014/main" id="{82DDA5ED-C804-23D9-22F1-55D9D8406A8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9" name="Google Shape;691;p38">
              <a:extLst>
                <a:ext uri="{FF2B5EF4-FFF2-40B4-BE49-F238E27FC236}">
                  <a16:creationId xmlns:a16="http://schemas.microsoft.com/office/drawing/2014/main" id="{5AA67C9D-5507-FB39-A66D-3923EDB8658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0" name="Google Shape;692;p38">
              <a:extLst>
                <a:ext uri="{FF2B5EF4-FFF2-40B4-BE49-F238E27FC236}">
                  <a16:creationId xmlns:a16="http://schemas.microsoft.com/office/drawing/2014/main" id="{2A3B0ABF-9E97-ECCE-F16E-160CEA6B918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1" name="Google Shape;693;p38">
              <a:extLst>
                <a:ext uri="{FF2B5EF4-FFF2-40B4-BE49-F238E27FC236}">
                  <a16:creationId xmlns:a16="http://schemas.microsoft.com/office/drawing/2014/main" id="{D1B92510-DC8D-1D97-D12C-15BD5E0F41F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2" name="Google Shape;694;p38">
              <a:extLst>
                <a:ext uri="{FF2B5EF4-FFF2-40B4-BE49-F238E27FC236}">
                  <a16:creationId xmlns:a16="http://schemas.microsoft.com/office/drawing/2014/main" id="{19D5BAEA-9C8A-3EA3-9795-CC819CB9383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23" name="Google Shape;688;p38">
            <a:extLst>
              <a:ext uri="{FF2B5EF4-FFF2-40B4-BE49-F238E27FC236}">
                <a16:creationId xmlns:a16="http://schemas.microsoft.com/office/drawing/2014/main" id="{38722E37-1527-E227-5EC0-65715B69FF0F}"/>
              </a:ext>
            </a:extLst>
          </p:cNvPr>
          <p:cNvGrpSpPr/>
          <p:nvPr/>
        </p:nvGrpSpPr>
        <p:grpSpPr>
          <a:xfrm>
            <a:off x="399860" y="1986410"/>
            <a:ext cx="724056" cy="705860"/>
            <a:chOff x="4247611" y="756816"/>
            <a:chExt cx="1049089" cy="1077827"/>
          </a:xfrm>
        </p:grpSpPr>
        <p:sp>
          <p:nvSpPr>
            <p:cNvPr id="1024" name="Google Shape;689;p38">
              <a:extLst>
                <a:ext uri="{FF2B5EF4-FFF2-40B4-BE49-F238E27FC236}">
                  <a16:creationId xmlns:a16="http://schemas.microsoft.com/office/drawing/2014/main" id="{E28C3977-F5C3-045E-4A2B-9663674D88A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5" name="Google Shape;690;p38">
              <a:extLst>
                <a:ext uri="{FF2B5EF4-FFF2-40B4-BE49-F238E27FC236}">
                  <a16:creationId xmlns:a16="http://schemas.microsoft.com/office/drawing/2014/main" id="{5D7AF1D7-C103-FEB4-8DB3-133AAA023BD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6" name="Google Shape;691;p38">
              <a:extLst>
                <a:ext uri="{FF2B5EF4-FFF2-40B4-BE49-F238E27FC236}">
                  <a16:creationId xmlns:a16="http://schemas.microsoft.com/office/drawing/2014/main" id="{29BF6C5A-A9DC-62CC-8C27-641B240070B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7" name="Google Shape;692;p38">
              <a:extLst>
                <a:ext uri="{FF2B5EF4-FFF2-40B4-BE49-F238E27FC236}">
                  <a16:creationId xmlns:a16="http://schemas.microsoft.com/office/drawing/2014/main" id="{770CCFE5-A54D-A64C-D89D-5505C0E6927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8" name="Google Shape;693;p38">
              <a:extLst>
                <a:ext uri="{FF2B5EF4-FFF2-40B4-BE49-F238E27FC236}">
                  <a16:creationId xmlns:a16="http://schemas.microsoft.com/office/drawing/2014/main" id="{C4ABC6F6-DAD6-6923-9A0D-1189171DF6C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9" name="Google Shape;694;p38">
              <a:extLst>
                <a:ext uri="{FF2B5EF4-FFF2-40B4-BE49-F238E27FC236}">
                  <a16:creationId xmlns:a16="http://schemas.microsoft.com/office/drawing/2014/main" id="{1DDF2A65-9FE8-93B0-5050-8BADE852BDC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0" name="Google Shape;688;p38">
            <a:extLst>
              <a:ext uri="{FF2B5EF4-FFF2-40B4-BE49-F238E27FC236}">
                <a16:creationId xmlns:a16="http://schemas.microsoft.com/office/drawing/2014/main" id="{58088D3A-BDD0-2B41-DB73-9A74CE1742D4}"/>
              </a:ext>
            </a:extLst>
          </p:cNvPr>
          <p:cNvGrpSpPr/>
          <p:nvPr/>
        </p:nvGrpSpPr>
        <p:grpSpPr>
          <a:xfrm>
            <a:off x="739332" y="2725903"/>
            <a:ext cx="724056" cy="705860"/>
            <a:chOff x="4247611" y="756816"/>
            <a:chExt cx="1049089" cy="1077827"/>
          </a:xfrm>
        </p:grpSpPr>
        <p:sp>
          <p:nvSpPr>
            <p:cNvPr id="1031" name="Google Shape;689;p38">
              <a:extLst>
                <a:ext uri="{FF2B5EF4-FFF2-40B4-BE49-F238E27FC236}">
                  <a16:creationId xmlns:a16="http://schemas.microsoft.com/office/drawing/2014/main" id="{AA2FAF10-5F09-5749-FAB0-9F100C0FA5E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2" name="Google Shape;690;p38">
              <a:extLst>
                <a:ext uri="{FF2B5EF4-FFF2-40B4-BE49-F238E27FC236}">
                  <a16:creationId xmlns:a16="http://schemas.microsoft.com/office/drawing/2014/main" id="{E2CC9589-D81D-F1BF-C49D-D022FA9F065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3" name="Google Shape;691;p38">
              <a:extLst>
                <a:ext uri="{FF2B5EF4-FFF2-40B4-BE49-F238E27FC236}">
                  <a16:creationId xmlns:a16="http://schemas.microsoft.com/office/drawing/2014/main" id="{C292DB0E-E688-E411-FBED-3284728BC36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4" name="Google Shape;692;p38">
              <a:extLst>
                <a:ext uri="{FF2B5EF4-FFF2-40B4-BE49-F238E27FC236}">
                  <a16:creationId xmlns:a16="http://schemas.microsoft.com/office/drawing/2014/main" id="{7C494263-2DEF-B877-5F0E-12160E8F92F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693;p38">
              <a:extLst>
                <a:ext uri="{FF2B5EF4-FFF2-40B4-BE49-F238E27FC236}">
                  <a16:creationId xmlns:a16="http://schemas.microsoft.com/office/drawing/2014/main" id="{91FCD8A3-833D-35C0-722F-2853593EC22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694;p38">
              <a:extLst>
                <a:ext uri="{FF2B5EF4-FFF2-40B4-BE49-F238E27FC236}">
                  <a16:creationId xmlns:a16="http://schemas.microsoft.com/office/drawing/2014/main" id="{2EDF2F10-BEA0-8765-F48C-067635A4DEB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7" name="Google Shape;688;p38">
            <a:extLst>
              <a:ext uri="{FF2B5EF4-FFF2-40B4-BE49-F238E27FC236}">
                <a16:creationId xmlns:a16="http://schemas.microsoft.com/office/drawing/2014/main" id="{3EBC2DCC-2D85-1596-B8F8-5871BC378597}"/>
              </a:ext>
            </a:extLst>
          </p:cNvPr>
          <p:cNvGrpSpPr/>
          <p:nvPr/>
        </p:nvGrpSpPr>
        <p:grpSpPr>
          <a:xfrm>
            <a:off x="1186719" y="1986410"/>
            <a:ext cx="724056" cy="705860"/>
            <a:chOff x="4247611" y="756816"/>
            <a:chExt cx="1049089" cy="1077827"/>
          </a:xfrm>
        </p:grpSpPr>
        <p:sp>
          <p:nvSpPr>
            <p:cNvPr id="1038" name="Google Shape;689;p38">
              <a:extLst>
                <a:ext uri="{FF2B5EF4-FFF2-40B4-BE49-F238E27FC236}">
                  <a16:creationId xmlns:a16="http://schemas.microsoft.com/office/drawing/2014/main" id="{4862AD89-7770-47ED-EEE1-C8F609FF13D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690;p38">
              <a:extLst>
                <a:ext uri="{FF2B5EF4-FFF2-40B4-BE49-F238E27FC236}">
                  <a16:creationId xmlns:a16="http://schemas.microsoft.com/office/drawing/2014/main" id="{73FD8C17-CF2A-6781-30C9-211BC8F3BCE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0" name="Google Shape;691;p38">
              <a:extLst>
                <a:ext uri="{FF2B5EF4-FFF2-40B4-BE49-F238E27FC236}">
                  <a16:creationId xmlns:a16="http://schemas.microsoft.com/office/drawing/2014/main" id="{89D4CEBC-8E8E-D0E9-C237-8788403694A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1" name="Google Shape;692;p38">
              <a:extLst>
                <a:ext uri="{FF2B5EF4-FFF2-40B4-BE49-F238E27FC236}">
                  <a16:creationId xmlns:a16="http://schemas.microsoft.com/office/drawing/2014/main" id="{EFE0AA21-134B-D598-9285-D81C413716B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693;p38">
              <a:extLst>
                <a:ext uri="{FF2B5EF4-FFF2-40B4-BE49-F238E27FC236}">
                  <a16:creationId xmlns:a16="http://schemas.microsoft.com/office/drawing/2014/main" id="{94C4DB16-54A4-7592-C98F-7E7F65FAAF1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694;p38">
              <a:extLst>
                <a:ext uri="{FF2B5EF4-FFF2-40B4-BE49-F238E27FC236}">
                  <a16:creationId xmlns:a16="http://schemas.microsoft.com/office/drawing/2014/main" id="{46929EA7-70C8-581F-F9F2-2812A2D0F58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44" name="Google Shape;688;p38">
            <a:extLst>
              <a:ext uri="{FF2B5EF4-FFF2-40B4-BE49-F238E27FC236}">
                <a16:creationId xmlns:a16="http://schemas.microsoft.com/office/drawing/2014/main" id="{24A13476-E560-F38C-01D9-BB9FF249296C}"/>
              </a:ext>
            </a:extLst>
          </p:cNvPr>
          <p:cNvGrpSpPr/>
          <p:nvPr/>
        </p:nvGrpSpPr>
        <p:grpSpPr>
          <a:xfrm>
            <a:off x="1337119" y="2725903"/>
            <a:ext cx="724056" cy="705860"/>
            <a:chOff x="4247611" y="756816"/>
            <a:chExt cx="1049089" cy="1077827"/>
          </a:xfrm>
        </p:grpSpPr>
        <p:sp>
          <p:nvSpPr>
            <p:cNvPr id="1045" name="Google Shape;689;p38">
              <a:extLst>
                <a:ext uri="{FF2B5EF4-FFF2-40B4-BE49-F238E27FC236}">
                  <a16:creationId xmlns:a16="http://schemas.microsoft.com/office/drawing/2014/main" id="{0C64DB37-1D82-3138-B2BF-3ED1D24AC2C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690;p38">
              <a:extLst>
                <a:ext uri="{FF2B5EF4-FFF2-40B4-BE49-F238E27FC236}">
                  <a16:creationId xmlns:a16="http://schemas.microsoft.com/office/drawing/2014/main" id="{20418FFA-DF8D-813E-5F8B-F00CA4F68B7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691;p38">
              <a:extLst>
                <a:ext uri="{FF2B5EF4-FFF2-40B4-BE49-F238E27FC236}">
                  <a16:creationId xmlns:a16="http://schemas.microsoft.com/office/drawing/2014/main" id="{7DAA9C1A-DFE9-2E03-0154-4DD869C4AAC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8" name="Google Shape;692;p38">
              <a:extLst>
                <a:ext uri="{FF2B5EF4-FFF2-40B4-BE49-F238E27FC236}">
                  <a16:creationId xmlns:a16="http://schemas.microsoft.com/office/drawing/2014/main" id="{F8F550F0-F388-4767-B8C9-40D41AD5624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9" name="Google Shape;693;p38">
              <a:extLst>
                <a:ext uri="{FF2B5EF4-FFF2-40B4-BE49-F238E27FC236}">
                  <a16:creationId xmlns:a16="http://schemas.microsoft.com/office/drawing/2014/main" id="{D1ECA5E3-BBB6-6E3B-75DB-3A306626223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694;p38">
              <a:extLst>
                <a:ext uri="{FF2B5EF4-FFF2-40B4-BE49-F238E27FC236}">
                  <a16:creationId xmlns:a16="http://schemas.microsoft.com/office/drawing/2014/main" id="{2298D892-B167-F2CE-5988-A3D9E5DE5E8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1" name="Google Shape;688;p38">
            <a:extLst>
              <a:ext uri="{FF2B5EF4-FFF2-40B4-BE49-F238E27FC236}">
                <a16:creationId xmlns:a16="http://schemas.microsoft.com/office/drawing/2014/main" id="{7B62DD6A-D3E5-0B3A-2366-B390220230E2}"/>
              </a:ext>
            </a:extLst>
          </p:cNvPr>
          <p:cNvGrpSpPr/>
          <p:nvPr/>
        </p:nvGrpSpPr>
        <p:grpSpPr>
          <a:xfrm>
            <a:off x="462663" y="2664600"/>
            <a:ext cx="724056" cy="705860"/>
            <a:chOff x="4247611" y="756816"/>
            <a:chExt cx="1049089" cy="1077827"/>
          </a:xfrm>
        </p:grpSpPr>
        <p:sp>
          <p:nvSpPr>
            <p:cNvPr id="1052" name="Google Shape;689;p38">
              <a:extLst>
                <a:ext uri="{FF2B5EF4-FFF2-40B4-BE49-F238E27FC236}">
                  <a16:creationId xmlns:a16="http://schemas.microsoft.com/office/drawing/2014/main" id="{3FC3056E-2E07-9599-8A8B-0A9FEB88665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3" name="Google Shape;690;p38">
              <a:extLst>
                <a:ext uri="{FF2B5EF4-FFF2-40B4-BE49-F238E27FC236}">
                  <a16:creationId xmlns:a16="http://schemas.microsoft.com/office/drawing/2014/main" id="{84EF5338-87E4-8DC6-AF92-6AEFD7EB00F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4" name="Google Shape;691;p38">
              <a:extLst>
                <a:ext uri="{FF2B5EF4-FFF2-40B4-BE49-F238E27FC236}">
                  <a16:creationId xmlns:a16="http://schemas.microsoft.com/office/drawing/2014/main" id="{5BAC064B-BFBE-C003-96A9-3D219F2ADD0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5" name="Google Shape;692;p38">
              <a:extLst>
                <a:ext uri="{FF2B5EF4-FFF2-40B4-BE49-F238E27FC236}">
                  <a16:creationId xmlns:a16="http://schemas.microsoft.com/office/drawing/2014/main" id="{A72A4FEA-27B5-16C2-4118-074FEE9BBF9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6" name="Google Shape;693;p38">
              <a:extLst>
                <a:ext uri="{FF2B5EF4-FFF2-40B4-BE49-F238E27FC236}">
                  <a16:creationId xmlns:a16="http://schemas.microsoft.com/office/drawing/2014/main" id="{20BC1AEE-A929-5377-84EC-75689F4C101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7" name="Google Shape;694;p38">
              <a:extLst>
                <a:ext uri="{FF2B5EF4-FFF2-40B4-BE49-F238E27FC236}">
                  <a16:creationId xmlns:a16="http://schemas.microsoft.com/office/drawing/2014/main" id="{1A866236-43F9-247C-5E3C-4307906CD8C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8" name="Google Shape;688;p38">
            <a:extLst>
              <a:ext uri="{FF2B5EF4-FFF2-40B4-BE49-F238E27FC236}">
                <a16:creationId xmlns:a16="http://schemas.microsoft.com/office/drawing/2014/main" id="{3A18AF1D-E152-11FC-5DAC-C66F634BC27C}"/>
              </a:ext>
            </a:extLst>
          </p:cNvPr>
          <p:cNvGrpSpPr/>
          <p:nvPr/>
        </p:nvGrpSpPr>
        <p:grpSpPr>
          <a:xfrm>
            <a:off x="2374239" y="5234240"/>
            <a:ext cx="1049089" cy="1077827"/>
            <a:chOff x="4247611" y="756816"/>
            <a:chExt cx="1049089" cy="1077827"/>
          </a:xfrm>
        </p:grpSpPr>
        <p:sp>
          <p:nvSpPr>
            <p:cNvPr id="1059" name="Google Shape;689;p38">
              <a:extLst>
                <a:ext uri="{FF2B5EF4-FFF2-40B4-BE49-F238E27FC236}">
                  <a16:creationId xmlns:a16="http://schemas.microsoft.com/office/drawing/2014/main" id="{D292F8FA-E8C6-9E2D-115E-080C776F018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0" name="Google Shape;690;p38">
              <a:extLst>
                <a:ext uri="{FF2B5EF4-FFF2-40B4-BE49-F238E27FC236}">
                  <a16:creationId xmlns:a16="http://schemas.microsoft.com/office/drawing/2014/main" id="{5A8FA9F7-0ED3-AE86-848F-08FB4BFAE06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1" name="Google Shape;691;p38">
              <a:extLst>
                <a:ext uri="{FF2B5EF4-FFF2-40B4-BE49-F238E27FC236}">
                  <a16:creationId xmlns:a16="http://schemas.microsoft.com/office/drawing/2014/main" id="{C360092C-2882-0B66-2786-BA33564F78E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2" name="Google Shape;692;p38">
              <a:extLst>
                <a:ext uri="{FF2B5EF4-FFF2-40B4-BE49-F238E27FC236}">
                  <a16:creationId xmlns:a16="http://schemas.microsoft.com/office/drawing/2014/main" id="{0AB459F1-72E3-2CD9-7E86-017E7B02FC2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3" name="Google Shape;693;p38">
              <a:extLst>
                <a:ext uri="{FF2B5EF4-FFF2-40B4-BE49-F238E27FC236}">
                  <a16:creationId xmlns:a16="http://schemas.microsoft.com/office/drawing/2014/main" id="{006DAE22-E3B2-0124-3661-54CE053ABA4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694;p38">
              <a:extLst>
                <a:ext uri="{FF2B5EF4-FFF2-40B4-BE49-F238E27FC236}">
                  <a16:creationId xmlns:a16="http://schemas.microsoft.com/office/drawing/2014/main" id="{05EA214D-CB31-3149-CE86-BF9F472E94C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65" name="Google Shape;688;p38">
            <a:extLst>
              <a:ext uri="{FF2B5EF4-FFF2-40B4-BE49-F238E27FC236}">
                <a16:creationId xmlns:a16="http://schemas.microsoft.com/office/drawing/2014/main" id="{2C4DA48E-3B76-D251-8C86-1EE0222974C1}"/>
              </a:ext>
            </a:extLst>
          </p:cNvPr>
          <p:cNvGrpSpPr/>
          <p:nvPr/>
        </p:nvGrpSpPr>
        <p:grpSpPr>
          <a:xfrm>
            <a:off x="702964" y="2058800"/>
            <a:ext cx="724056" cy="705860"/>
            <a:chOff x="4247611" y="756816"/>
            <a:chExt cx="1049089" cy="1077827"/>
          </a:xfrm>
        </p:grpSpPr>
        <p:sp>
          <p:nvSpPr>
            <p:cNvPr id="1066" name="Google Shape;689;p38">
              <a:extLst>
                <a:ext uri="{FF2B5EF4-FFF2-40B4-BE49-F238E27FC236}">
                  <a16:creationId xmlns:a16="http://schemas.microsoft.com/office/drawing/2014/main" id="{B7614039-6924-15C1-7054-2CF84D5AE1F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7" name="Google Shape;690;p38">
              <a:extLst>
                <a:ext uri="{FF2B5EF4-FFF2-40B4-BE49-F238E27FC236}">
                  <a16:creationId xmlns:a16="http://schemas.microsoft.com/office/drawing/2014/main" id="{FEDDB291-B0E5-1F4C-723D-FAA08CACBAF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8" name="Google Shape;691;p38">
              <a:extLst>
                <a:ext uri="{FF2B5EF4-FFF2-40B4-BE49-F238E27FC236}">
                  <a16:creationId xmlns:a16="http://schemas.microsoft.com/office/drawing/2014/main" id="{8CEE74FF-146F-A183-5866-50C1B0F10A5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9" name="Google Shape;692;p38">
              <a:extLst>
                <a:ext uri="{FF2B5EF4-FFF2-40B4-BE49-F238E27FC236}">
                  <a16:creationId xmlns:a16="http://schemas.microsoft.com/office/drawing/2014/main" id="{D018AD03-4CC8-4087-39DE-97C741BD100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0" name="Google Shape;693;p38">
              <a:extLst>
                <a:ext uri="{FF2B5EF4-FFF2-40B4-BE49-F238E27FC236}">
                  <a16:creationId xmlns:a16="http://schemas.microsoft.com/office/drawing/2014/main" id="{5DD6A4E5-79AC-1F8E-3FC3-C6507D49278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1" name="Google Shape;694;p38">
              <a:extLst>
                <a:ext uri="{FF2B5EF4-FFF2-40B4-BE49-F238E27FC236}">
                  <a16:creationId xmlns:a16="http://schemas.microsoft.com/office/drawing/2014/main" id="{BF676DFA-D218-C6EB-C56D-5DC737E7FB1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2" name="Google Shape;688;p38">
            <a:extLst>
              <a:ext uri="{FF2B5EF4-FFF2-40B4-BE49-F238E27FC236}">
                <a16:creationId xmlns:a16="http://schemas.microsoft.com/office/drawing/2014/main" id="{CD3B0D4F-FDB5-BCE1-0D7C-ED9B9637ABEB}"/>
              </a:ext>
            </a:extLst>
          </p:cNvPr>
          <p:cNvGrpSpPr/>
          <p:nvPr/>
        </p:nvGrpSpPr>
        <p:grpSpPr>
          <a:xfrm>
            <a:off x="-1049089" y="5017781"/>
            <a:ext cx="1049089" cy="1077827"/>
            <a:chOff x="4247611" y="756816"/>
            <a:chExt cx="1049089" cy="1077827"/>
          </a:xfrm>
        </p:grpSpPr>
        <p:sp>
          <p:nvSpPr>
            <p:cNvPr id="1073" name="Google Shape;689;p38">
              <a:extLst>
                <a:ext uri="{FF2B5EF4-FFF2-40B4-BE49-F238E27FC236}">
                  <a16:creationId xmlns:a16="http://schemas.microsoft.com/office/drawing/2014/main" id="{88BD48F2-FF50-35C9-109B-EF56E39158B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4" name="Google Shape;690;p38">
              <a:extLst>
                <a:ext uri="{FF2B5EF4-FFF2-40B4-BE49-F238E27FC236}">
                  <a16:creationId xmlns:a16="http://schemas.microsoft.com/office/drawing/2014/main" id="{6492187F-1863-AB29-FB61-757FB35026C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691;p38">
              <a:extLst>
                <a:ext uri="{FF2B5EF4-FFF2-40B4-BE49-F238E27FC236}">
                  <a16:creationId xmlns:a16="http://schemas.microsoft.com/office/drawing/2014/main" id="{5A2F41BB-4914-65A2-6832-476DB3AFAD3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692;p38">
              <a:extLst>
                <a:ext uri="{FF2B5EF4-FFF2-40B4-BE49-F238E27FC236}">
                  <a16:creationId xmlns:a16="http://schemas.microsoft.com/office/drawing/2014/main" id="{BFFEDB6A-23DF-579A-2BA5-0D4C214B398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7" name="Google Shape;693;p38">
              <a:extLst>
                <a:ext uri="{FF2B5EF4-FFF2-40B4-BE49-F238E27FC236}">
                  <a16:creationId xmlns:a16="http://schemas.microsoft.com/office/drawing/2014/main" id="{E90B7343-CF3C-9335-0E70-3DC3C868B78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8" name="Google Shape;694;p38">
              <a:extLst>
                <a:ext uri="{FF2B5EF4-FFF2-40B4-BE49-F238E27FC236}">
                  <a16:creationId xmlns:a16="http://schemas.microsoft.com/office/drawing/2014/main" id="{E51AF2CB-E06F-3D3D-5FFF-F8FBB8C308A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9" name="Google Shape;688;p38">
            <a:extLst>
              <a:ext uri="{FF2B5EF4-FFF2-40B4-BE49-F238E27FC236}">
                <a16:creationId xmlns:a16="http://schemas.microsoft.com/office/drawing/2014/main" id="{F34EBC7D-C8B4-79B7-DF06-2304A0F2D6AF}"/>
              </a:ext>
            </a:extLst>
          </p:cNvPr>
          <p:cNvGrpSpPr/>
          <p:nvPr/>
        </p:nvGrpSpPr>
        <p:grpSpPr>
          <a:xfrm>
            <a:off x="3068873" y="5246535"/>
            <a:ext cx="1049089" cy="1077827"/>
            <a:chOff x="4247611" y="756816"/>
            <a:chExt cx="1049089" cy="1077827"/>
          </a:xfrm>
        </p:grpSpPr>
        <p:sp>
          <p:nvSpPr>
            <p:cNvPr id="1080" name="Google Shape;689;p38">
              <a:extLst>
                <a:ext uri="{FF2B5EF4-FFF2-40B4-BE49-F238E27FC236}">
                  <a16:creationId xmlns:a16="http://schemas.microsoft.com/office/drawing/2014/main" id="{5D26F7C3-9D3A-90A8-C750-937985E7B1D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1" name="Google Shape;690;p38">
              <a:extLst>
                <a:ext uri="{FF2B5EF4-FFF2-40B4-BE49-F238E27FC236}">
                  <a16:creationId xmlns:a16="http://schemas.microsoft.com/office/drawing/2014/main" id="{B1A8A774-6EE3-872C-58B0-DC865164575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2" name="Google Shape;691;p38">
              <a:extLst>
                <a:ext uri="{FF2B5EF4-FFF2-40B4-BE49-F238E27FC236}">
                  <a16:creationId xmlns:a16="http://schemas.microsoft.com/office/drawing/2014/main" id="{C59C5403-50D0-7555-2980-F2E1CC85433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692;p38">
              <a:extLst>
                <a:ext uri="{FF2B5EF4-FFF2-40B4-BE49-F238E27FC236}">
                  <a16:creationId xmlns:a16="http://schemas.microsoft.com/office/drawing/2014/main" id="{B812015F-93A5-E345-F4F1-D9489CCE590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4" name="Google Shape;693;p38">
              <a:extLst>
                <a:ext uri="{FF2B5EF4-FFF2-40B4-BE49-F238E27FC236}">
                  <a16:creationId xmlns:a16="http://schemas.microsoft.com/office/drawing/2014/main" id="{41530B46-ADDC-427C-EBE0-0B05C8DE880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5" name="Google Shape;694;p38">
              <a:extLst>
                <a:ext uri="{FF2B5EF4-FFF2-40B4-BE49-F238E27FC236}">
                  <a16:creationId xmlns:a16="http://schemas.microsoft.com/office/drawing/2014/main" id="{D6577857-C93B-2850-B60D-5C0AC475A50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86" name="Google Shape;688;p38">
            <a:extLst>
              <a:ext uri="{FF2B5EF4-FFF2-40B4-BE49-F238E27FC236}">
                <a16:creationId xmlns:a16="http://schemas.microsoft.com/office/drawing/2014/main" id="{9FFB2E9F-9441-9CDB-F3C5-7E2E8792DAD5}"/>
              </a:ext>
            </a:extLst>
          </p:cNvPr>
          <p:cNvGrpSpPr/>
          <p:nvPr/>
        </p:nvGrpSpPr>
        <p:grpSpPr>
          <a:xfrm>
            <a:off x="3792964" y="5251402"/>
            <a:ext cx="1049089" cy="1077827"/>
            <a:chOff x="4247611" y="756816"/>
            <a:chExt cx="1049089" cy="1077827"/>
          </a:xfrm>
        </p:grpSpPr>
        <p:sp>
          <p:nvSpPr>
            <p:cNvPr id="1087" name="Google Shape;689;p38">
              <a:extLst>
                <a:ext uri="{FF2B5EF4-FFF2-40B4-BE49-F238E27FC236}">
                  <a16:creationId xmlns:a16="http://schemas.microsoft.com/office/drawing/2014/main" id="{463CA47F-B675-F859-2BDD-8745D228E02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8" name="Google Shape;690;p38">
              <a:extLst>
                <a:ext uri="{FF2B5EF4-FFF2-40B4-BE49-F238E27FC236}">
                  <a16:creationId xmlns:a16="http://schemas.microsoft.com/office/drawing/2014/main" id="{10D639DE-2DDB-0A40-516A-00FDC5190D1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9" name="Google Shape;691;p38">
              <a:extLst>
                <a:ext uri="{FF2B5EF4-FFF2-40B4-BE49-F238E27FC236}">
                  <a16:creationId xmlns:a16="http://schemas.microsoft.com/office/drawing/2014/main" id="{3585DDF2-B99E-E2F2-D39F-5141D76F90A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0" name="Google Shape;692;p38">
              <a:extLst>
                <a:ext uri="{FF2B5EF4-FFF2-40B4-BE49-F238E27FC236}">
                  <a16:creationId xmlns:a16="http://schemas.microsoft.com/office/drawing/2014/main" id="{B75D1E8F-93FA-441C-CF79-EB005937DA5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1" name="Google Shape;693;p38">
              <a:extLst>
                <a:ext uri="{FF2B5EF4-FFF2-40B4-BE49-F238E27FC236}">
                  <a16:creationId xmlns:a16="http://schemas.microsoft.com/office/drawing/2014/main" id="{6FA16EB8-298C-33FD-DAD8-05A7D079153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2" name="Google Shape;694;p38">
              <a:extLst>
                <a:ext uri="{FF2B5EF4-FFF2-40B4-BE49-F238E27FC236}">
                  <a16:creationId xmlns:a16="http://schemas.microsoft.com/office/drawing/2014/main" id="{B06046D3-50FD-B916-A04D-1F6D4C796CF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93" name="Google Shape;688;p38">
            <a:extLst>
              <a:ext uri="{FF2B5EF4-FFF2-40B4-BE49-F238E27FC236}">
                <a16:creationId xmlns:a16="http://schemas.microsoft.com/office/drawing/2014/main" id="{54A8CB12-476A-2BA3-65DF-BEB1119848DE}"/>
              </a:ext>
            </a:extLst>
          </p:cNvPr>
          <p:cNvGrpSpPr/>
          <p:nvPr/>
        </p:nvGrpSpPr>
        <p:grpSpPr>
          <a:xfrm>
            <a:off x="4552213" y="5231742"/>
            <a:ext cx="1049089" cy="1077827"/>
            <a:chOff x="4247611" y="756816"/>
            <a:chExt cx="1049089" cy="1077827"/>
          </a:xfrm>
        </p:grpSpPr>
        <p:sp>
          <p:nvSpPr>
            <p:cNvPr id="1094" name="Google Shape;689;p38">
              <a:extLst>
                <a:ext uri="{FF2B5EF4-FFF2-40B4-BE49-F238E27FC236}">
                  <a16:creationId xmlns:a16="http://schemas.microsoft.com/office/drawing/2014/main" id="{D6A6593B-4A03-1306-28B9-8048A83F9D3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5" name="Google Shape;690;p38">
              <a:extLst>
                <a:ext uri="{FF2B5EF4-FFF2-40B4-BE49-F238E27FC236}">
                  <a16:creationId xmlns:a16="http://schemas.microsoft.com/office/drawing/2014/main" id="{C547753C-E8F0-B349-1390-D35F932E2B9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6" name="Google Shape;691;p38">
              <a:extLst>
                <a:ext uri="{FF2B5EF4-FFF2-40B4-BE49-F238E27FC236}">
                  <a16:creationId xmlns:a16="http://schemas.microsoft.com/office/drawing/2014/main" id="{2EA3D50A-3CD9-C3BF-011D-F96D9F5A8A8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7" name="Google Shape;692;p38">
              <a:extLst>
                <a:ext uri="{FF2B5EF4-FFF2-40B4-BE49-F238E27FC236}">
                  <a16:creationId xmlns:a16="http://schemas.microsoft.com/office/drawing/2014/main" id="{30187BA9-6B3A-83BE-8E1E-C1956EF9722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8" name="Google Shape;693;p38">
              <a:extLst>
                <a:ext uri="{FF2B5EF4-FFF2-40B4-BE49-F238E27FC236}">
                  <a16:creationId xmlns:a16="http://schemas.microsoft.com/office/drawing/2014/main" id="{073CE934-EBD6-7E8C-1254-80A99B51D07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9" name="Google Shape;694;p38">
              <a:extLst>
                <a:ext uri="{FF2B5EF4-FFF2-40B4-BE49-F238E27FC236}">
                  <a16:creationId xmlns:a16="http://schemas.microsoft.com/office/drawing/2014/main" id="{EEE5772A-5420-E198-FD17-4142CBDC973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0" name="Google Shape;688;p38">
            <a:extLst>
              <a:ext uri="{FF2B5EF4-FFF2-40B4-BE49-F238E27FC236}">
                <a16:creationId xmlns:a16="http://schemas.microsoft.com/office/drawing/2014/main" id="{236D9FFF-0517-1A3E-2D92-CAF8211F3E6F}"/>
              </a:ext>
            </a:extLst>
          </p:cNvPr>
          <p:cNvGrpSpPr/>
          <p:nvPr/>
        </p:nvGrpSpPr>
        <p:grpSpPr>
          <a:xfrm>
            <a:off x="5276304" y="5236609"/>
            <a:ext cx="1049089" cy="1077827"/>
            <a:chOff x="4247611" y="756816"/>
            <a:chExt cx="1049089" cy="1077827"/>
          </a:xfrm>
        </p:grpSpPr>
        <p:sp>
          <p:nvSpPr>
            <p:cNvPr id="1101" name="Google Shape;689;p38">
              <a:extLst>
                <a:ext uri="{FF2B5EF4-FFF2-40B4-BE49-F238E27FC236}">
                  <a16:creationId xmlns:a16="http://schemas.microsoft.com/office/drawing/2014/main" id="{EB67C70A-F1C0-3696-5A3A-90107BCE096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2" name="Google Shape;690;p38">
              <a:extLst>
                <a:ext uri="{FF2B5EF4-FFF2-40B4-BE49-F238E27FC236}">
                  <a16:creationId xmlns:a16="http://schemas.microsoft.com/office/drawing/2014/main" id="{853AB450-4233-CF0E-C8D2-B248BE5FF3F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3" name="Google Shape;691;p38">
              <a:extLst>
                <a:ext uri="{FF2B5EF4-FFF2-40B4-BE49-F238E27FC236}">
                  <a16:creationId xmlns:a16="http://schemas.microsoft.com/office/drawing/2014/main" id="{9E5498D3-AE6E-01EA-6CE8-21FBA4A2117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4" name="Google Shape;692;p38">
              <a:extLst>
                <a:ext uri="{FF2B5EF4-FFF2-40B4-BE49-F238E27FC236}">
                  <a16:creationId xmlns:a16="http://schemas.microsoft.com/office/drawing/2014/main" id="{667DA61F-0C02-AF97-B459-FBBD21A397F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5" name="Google Shape;693;p38">
              <a:extLst>
                <a:ext uri="{FF2B5EF4-FFF2-40B4-BE49-F238E27FC236}">
                  <a16:creationId xmlns:a16="http://schemas.microsoft.com/office/drawing/2014/main" id="{3B561E74-AAE9-80EC-CC1C-EED735F6AAE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6" name="Google Shape;694;p38">
              <a:extLst>
                <a:ext uri="{FF2B5EF4-FFF2-40B4-BE49-F238E27FC236}">
                  <a16:creationId xmlns:a16="http://schemas.microsoft.com/office/drawing/2014/main" id="{C675F787-C87E-6CA8-0DB4-E0A3C17508E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7" name="Google Shape;688;p38">
            <a:extLst>
              <a:ext uri="{FF2B5EF4-FFF2-40B4-BE49-F238E27FC236}">
                <a16:creationId xmlns:a16="http://schemas.microsoft.com/office/drawing/2014/main" id="{45A347D4-BA9B-EA3A-E0F2-2DA85B21980C}"/>
              </a:ext>
            </a:extLst>
          </p:cNvPr>
          <p:cNvGrpSpPr/>
          <p:nvPr/>
        </p:nvGrpSpPr>
        <p:grpSpPr>
          <a:xfrm>
            <a:off x="72355" y="2282390"/>
            <a:ext cx="724056" cy="705860"/>
            <a:chOff x="4247611" y="756816"/>
            <a:chExt cx="1049089" cy="1077827"/>
          </a:xfrm>
        </p:grpSpPr>
        <p:sp>
          <p:nvSpPr>
            <p:cNvPr id="1108" name="Google Shape;689;p38">
              <a:extLst>
                <a:ext uri="{FF2B5EF4-FFF2-40B4-BE49-F238E27FC236}">
                  <a16:creationId xmlns:a16="http://schemas.microsoft.com/office/drawing/2014/main" id="{5BEC287C-5B56-2C73-DC73-07041428A63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9" name="Google Shape;690;p38">
              <a:extLst>
                <a:ext uri="{FF2B5EF4-FFF2-40B4-BE49-F238E27FC236}">
                  <a16:creationId xmlns:a16="http://schemas.microsoft.com/office/drawing/2014/main" id="{F06ECDCC-8A28-6407-4B2E-A26095B0342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0" name="Google Shape;691;p38">
              <a:extLst>
                <a:ext uri="{FF2B5EF4-FFF2-40B4-BE49-F238E27FC236}">
                  <a16:creationId xmlns:a16="http://schemas.microsoft.com/office/drawing/2014/main" id="{FF3FC5ED-8929-38B4-3AC9-5D0387E5856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1" name="Google Shape;692;p38">
              <a:extLst>
                <a:ext uri="{FF2B5EF4-FFF2-40B4-BE49-F238E27FC236}">
                  <a16:creationId xmlns:a16="http://schemas.microsoft.com/office/drawing/2014/main" id="{E3FB9FFD-DCB7-1770-DD5A-7A84BF25381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2" name="Google Shape;693;p38">
              <a:extLst>
                <a:ext uri="{FF2B5EF4-FFF2-40B4-BE49-F238E27FC236}">
                  <a16:creationId xmlns:a16="http://schemas.microsoft.com/office/drawing/2014/main" id="{7A50799C-7899-D096-8C3F-CF6B4848DB9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3" name="Google Shape;694;p38">
              <a:extLst>
                <a:ext uri="{FF2B5EF4-FFF2-40B4-BE49-F238E27FC236}">
                  <a16:creationId xmlns:a16="http://schemas.microsoft.com/office/drawing/2014/main" id="{B9AB65D2-F2B6-C67B-956C-06673907087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14" name="Google Shape;688;p38">
            <a:extLst>
              <a:ext uri="{FF2B5EF4-FFF2-40B4-BE49-F238E27FC236}">
                <a16:creationId xmlns:a16="http://schemas.microsoft.com/office/drawing/2014/main" id="{BBA58393-4A2D-72BA-AE54-4E42F4B1E0FA}"/>
              </a:ext>
            </a:extLst>
          </p:cNvPr>
          <p:cNvGrpSpPr/>
          <p:nvPr/>
        </p:nvGrpSpPr>
        <p:grpSpPr>
          <a:xfrm>
            <a:off x="384505" y="5761342"/>
            <a:ext cx="1049089" cy="1077827"/>
            <a:chOff x="4247611" y="756816"/>
            <a:chExt cx="1049089" cy="1077827"/>
          </a:xfrm>
        </p:grpSpPr>
        <p:sp>
          <p:nvSpPr>
            <p:cNvPr id="1115" name="Google Shape;689;p38">
              <a:extLst>
                <a:ext uri="{FF2B5EF4-FFF2-40B4-BE49-F238E27FC236}">
                  <a16:creationId xmlns:a16="http://schemas.microsoft.com/office/drawing/2014/main" id="{DC26E43E-B42F-899A-4013-FDC3D50FBD6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6" name="Google Shape;690;p38">
              <a:extLst>
                <a:ext uri="{FF2B5EF4-FFF2-40B4-BE49-F238E27FC236}">
                  <a16:creationId xmlns:a16="http://schemas.microsoft.com/office/drawing/2014/main" id="{4106C266-F1CC-7F6A-5DA6-D0A888A3A6A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7" name="Google Shape;691;p38">
              <a:extLst>
                <a:ext uri="{FF2B5EF4-FFF2-40B4-BE49-F238E27FC236}">
                  <a16:creationId xmlns:a16="http://schemas.microsoft.com/office/drawing/2014/main" id="{467E9637-DBC2-A18C-D205-685B25C4E76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8" name="Google Shape;692;p38">
              <a:extLst>
                <a:ext uri="{FF2B5EF4-FFF2-40B4-BE49-F238E27FC236}">
                  <a16:creationId xmlns:a16="http://schemas.microsoft.com/office/drawing/2014/main" id="{1F2EE16F-8A5F-2B1E-7AD1-403188043CD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9" name="Google Shape;693;p38">
              <a:extLst>
                <a:ext uri="{FF2B5EF4-FFF2-40B4-BE49-F238E27FC236}">
                  <a16:creationId xmlns:a16="http://schemas.microsoft.com/office/drawing/2014/main" id="{B07DA316-5C8A-6B63-1F4A-2F5552AE27C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0" name="Google Shape;694;p38">
              <a:extLst>
                <a:ext uri="{FF2B5EF4-FFF2-40B4-BE49-F238E27FC236}">
                  <a16:creationId xmlns:a16="http://schemas.microsoft.com/office/drawing/2014/main" id="{7DDC4D0B-8370-0413-6556-97DFFB7131D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1" name="Google Shape;688;p38">
            <a:extLst>
              <a:ext uri="{FF2B5EF4-FFF2-40B4-BE49-F238E27FC236}">
                <a16:creationId xmlns:a16="http://schemas.microsoft.com/office/drawing/2014/main" id="{52CE08E1-9C5B-CAC4-D945-E89D1F45E958}"/>
              </a:ext>
            </a:extLst>
          </p:cNvPr>
          <p:cNvGrpSpPr/>
          <p:nvPr/>
        </p:nvGrpSpPr>
        <p:grpSpPr>
          <a:xfrm>
            <a:off x="1079139" y="5773637"/>
            <a:ext cx="1049089" cy="1077827"/>
            <a:chOff x="4247611" y="756816"/>
            <a:chExt cx="1049089" cy="1077827"/>
          </a:xfrm>
        </p:grpSpPr>
        <p:sp>
          <p:nvSpPr>
            <p:cNvPr id="1122" name="Google Shape;689;p38">
              <a:extLst>
                <a:ext uri="{FF2B5EF4-FFF2-40B4-BE49-F238E27FC236}">
                  <a16:creationId xmlns:a16="http://schemas.microsoft.com/office/drawing/2014/main" id="{16625A5A-5CE1-29CE-04AB-A23D0562027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3" name="Google Shape;690;p38">
              <a:extLst>
                <a:ext uri="{FF2B5EF4-FFF2-40B4-BE49-F238E27FC236}">
                  <a16:creationId xmlns:a16="http://schemas.microsoft.com/office/drawing/2014/main" id="{026319F3-1823-2A6D-61C4-BC0B7BD50D5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4" name="Google Shape;691;p38">
              <a:extLst>
                <a:ext uri="{FF2B5EF4-FFF2-40B4-BE49-F238E27FC236}">
                  <a16:creationId xmlns:a16="http://schemas.microsoft.com/office/drawing/2014/main" id="{1C3C6213-9606-B9FF-D4D1-99EAAFCE747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5" name="Google Shape;692;p38">
              <a:extLst>
                <a:ext uri="{FF2B5EF4-FFF2-40B4-BE49-F238E27FC236}">
                  <a16:creationId xmlns:a16="http://schemas.microsoft.com/office/drawing/2014/main" id="{17EF1148-BCD3-563C-0242-86702CC5932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6" name="Google Shape;693;p38">
              <a:extLst>
                <a:ext uri="{FF2B5EF4-FFF2-40B4-BE49-F238E27FC236}">
                  <a16:creationId xmlns:a16="http://schemas.microsoft.com/office/drawing/2014/main" id="{EFE9ED3E-7C2F-4D8A-B95D-E1B50DF8400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7" name="Google Shape;694;p38">
              <a:extLst>
                <a:ext uri="{FF2B5EF4-FFF2-40B4-BE49-F238E27FC236}">
                  <a16:creationId xmlns:a16="http://schemas.microsoft.com/office/drawing/2014/main" id="{294A0441-7C7F-586A-2C63-2D16B4FC11A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8" name="Google Shape;688;p38">
            <a:extLst>
              <a:ext uri="{FF2B5EF4-FFF2-40B4-BE49-F238E27FC236}">
                <a16:creationId xmlns:a16="http://schemas.microsoft.com/office/drawing/2014/main" id="{6EA73962-BB98-BE64-4FC0-95D83AAF7D9F}"/>
              </a:ext>
            </a:extLst>
          </p:cNvPr>
          <p:cNvGrpSpPr/>
          <p:nvPr/>
        </p:nvGrpSpPr>
        <p:grpSpPr>
          <a:xfrm>
            <a:off x="1803230" y="5778504"/>
            <a:ext cx="1049089" cy="1077827"/>
            <a:chOff x="4247611" y="756816"/>
            <a:chExt cx="1049089" cy="1077827"/>
          </a:xfrm>
        </p:grpSpPr>
        <p:sp>
          <p:nvSpPr>
            <p:cNvPr id="1129" name="Google Shape;689;p38">
              <a:extLst>
                <a:ext uri="{FF2B5EF4-FFF2-40B4-BE49-F238E27FC236}">
                  <a16:creationId xmlns:a16="http://schemas.microsoft.com/office/drawing/2014/main" id="{CAB84AC4-EEDE-733A-8796-2E16E6171C8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690;p38">
              <a:extLst>
                <a:ext uri="{FF2B5EF4-FFF2-40B4-BE49-F238E27FC236}">
                  <a16:creationId xmlns:a16="http://schemas.microsoft.com/office/drawing/2014/main" id="{98A3C43A-2BC1-6677-F085-1068BA7E2B1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1" name="Google Shape;691;p38">
              <a:extLst>
                <a:ext uri="{FF2B5EF4-FFF2-40B4-BE49-F238E27FC236}">
                  <a16:creationId xmlns:a16="http://schemas.microsoft.com/office/drawing/2014/main" id="{B2BF3388-4347-6DC1-A82B-FD07A102071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692;p38">
              <a:extLst>
                <a:ext uri="{FF2B5EF4-FFF2-40B4-BE49-F238E27FC236}">
                  <a16:creationId xmlns:a16="http://schemas.microsoft.com/office/drawing/2014/main" id="{97D437BF-31BF-64C3-665D-2F9B1B35C9E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3" name="Google Shape;693;p38">
              <a:extLst>
                <a:ext uri="{FF2B5EF4-FFF2-40B4-BE49-F238E27FC236}">
                  <a16:creationId xmlns:a16="http://schemas.microsoft.com/office/drawing/2014/main" id="{F3983F0D-BB26-009C-BEC8-022C6596919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4" name="Google Shape;694;p38">
              <a:extLst>
                <a:ext uri="{FF2B5EF4-FFF2-40B4-BE49-F238E27FC236}">
                  <a16:creationId xmlns:a16="http://schemas.microsoft.com/office/drawing/2014/main" id="{2E72DE7B-749D-DF03-1A50-D8C1F2240D1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135" name="Google Shape;661;p38">
            <a:extLst>
              <a:ext uri="{FF2B5EF4-FFF2-40B4-BE49-F238E27FC236}">
                <a16:creationId xmlns:a16="http://schemas.microsoft.com/office/drawing/2014/main" id="{620DB180-CF13-A8D5-15F5-2B1C2C301FD5}"/>
              </a:ext>
            </a:extLst>
          </p:cNvPr>
          <p:cNvSpPr txBox="1">
            <a:spLocks/>
          </p:cNvSpPr>
          <p:nvPr/>
        </p:nvSpPr>
        <p:spPr>
          <a:xfrm>
            <a:off x="-6646393" y="1386840"/>
            <a:ext cx="4756200"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IR PLAG DATASET</a:t>
            </a:r>
          </a:p>
        </p:txBody>
      </p:sp>
      <p:sp>
        <p:nvSpPr>
          <p:cNvPr id="4" name="Google Shape;661;p38">
            <a:extLst>
              <a:ext uri="{FF2B5EF4-FFF2-40B4-BE49-F238E27FC236}">
                <a16:creationId xmlns:a16="http://schemas.microsoft.com/office/drawing/2014/main" id="{0F7BB394-1451-A83F-DBFD-30916AE579ED}"/>
              </a:ext>
            </a:extLst>
          </p:cNvPr>
          <p:cNvSpPr txBox="1">
            <a:spLocks/>
          </p:cNvSpPr>
          <p:nvPr/>
        </p:nvSpPr>
        <p:spPr>
          <a:xfrm>
            <a:off x="-3620810" y="1682820"/>
            <a:ext cx="2836393"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6000" dirty="0"/>
              <a:t>+</a:t>
            </a:r>
          </a:p>
        </p:txBody>
      </p:sp>
      <p:grpSp>
        <p:nvGrpSpPr>
          <p:cNvPr id="6" name="Google Shape;688;p38">
            <a:extLst>
              <a:ext uri="{FF2B5EF4-FFF2-40B4-BE49-F238E27FC236}">
                <a16:creationId xmlns:a16="http://schemas.microsoft.com/office/drawing/2014/main" id="{24F15A43-E943-ED74-8BAA-7C4D76130003}"/>
              </a:ext>
            </a:extLst>
          </p:cNvPr>
          <p:cNvGrpSpPr/>
          <p:nvPr/>
        </p:nvGrpSpPr>
        <p:grpSpPr>
          <a:xfrm>
            <a:off x="3048319" y="5229373"/>
            <a:ext cx="1049089" cy="1077827"/>
            <a:chOff x="4247611" y="756816"/>
            <a:chExt cx="1049089" cy="1077827"/>
          </a:xfrm>
        </p:grpSpPr>
        <p:sp>
          <p:nvSpPr>
            <p:cNvPr id="7" name="Google Shape;689;p38">
              <a:extLst>
                <a:ext uri="{FF2B5EF4-FFF2-40B4-BE49-F238E27FC236}">
                  <a16:creationId xmlns:a16="http://schemas.microsoft.com/office/drawing/2014/main" id="{5DE08CA3-EF1B-B746-B7E4-BB9F19A032A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 name="Google Shape;690;p38">
              <a:extLst>
                <a:ext uri="{FF2B5EF4-FFF2-40B4-BE49-F238E27FC236}">
                  <a16:creationId xmlns:a16="http://schemas.microsoft.com/office/drawing/2014/main" id="{42F50B52-F44F-E8E3-5628-233C85BD9CC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 name="Google Shape;691;p38">
              <a:extLst>
                <a:ext uri="{FF2B5EF4-FFF2-40B4-BE49-F238E27FC236}">
                  <a16:creationId xmlns:a16="http://schemas.microsoft.com/office/drawing/2014/main" id="{8953177F-DEDD-66A7-653F-083EB03E40B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 name="Google Shape;692;p38">
              <a:extLst>
                <a:ext uri="{FF2B5EF4-FFF2-40B4-BE49-F238E27FC236}">
                  <a16:creationId xmlns:a16="http://schemas.microsoft.com/office/drawing/2014/main" id="{F29CCE74-7827-A04F-C6BD-E4ADCE442A1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 name="Google Shape;693;p38">
              <a:extLst>
                <a:ext uri="{FF2B5EF4-FFF2-40B4-BE49-F238E27FC236}">
                  <a16:creationId xmlns:a16="http://schemas.microsoft.com/office/drawing/2014/main" id="{DDFC09EF-146B-CE48-25DC-A7BF6B90389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 name="Google Shape;694;p38">
              <a:extLst>
                <a:ext uri="{FF2B5EF4-FFF2-40B4-BE49-F238E27FC236}">
                  <a16:creationId xmlns:a16="http://schemas.microsoft.com/office/drawing/2014/main" id="{B582A5CD-562C-11AE-1844-295F36A9156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 name="Google Shape;688;p38">
            <a:extLst>
              <a:ext uri="{FF2B5EF4-FFF2-40B4-BE49-F238E27FC236}">
                <a16:creationId xmlns:a16="http://schemas.microsoft.com/office/drawing/2014/main" id="{25472FA1-9645-9CF6-BB27-F2533638D966}"/>
              </a:ext>
            </a:extLst>
          </p:cNvPr>
          <p:cNvGrpSpPr/>
          <p:nvPr/>
        </p:nvGrpSpPr>
        <p:grpSpPr>
          <a:xfrm>
            <a:off x="3772410" y="5234240"/>
            <a:ext cx="1049089" cy="1077827"/>
            <a:chOff x="4247611" y="756816"/>
            <a:chExt cx="1049089" cy="1077827"/>
          </a:xfrm>
        </p:grpSpPr>
        <p:sp>
          <p:nvSpPr>
            <p:cNvPr id="14" name="Google Shape;689;p38">
              <a:extLst>
                <a:ext uri="{FF2B5EF4-FFF2-40B4-BE49-F238E27FC236}">
                  <a16:creationId xmlns:a16="http://schemas.microsoft.com/office/drawing/2014/main" id="{1450881B-87A0-5807-294E-C968E0468CC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690;p38">
              <a:extLst>
                <a:ext uri="{FF2B5EF4-FFF2-40B4-BE49-F238E27FC236}">
                  <a16:creationId xmlns:a16="http://schemas.microsoft.com/office/drawing/2014/main" id="{B9290A7C-8E64-EDF1-EA3A-EB4CF5897E4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 name="Google Shape;691;p38">
              <a:extLst>
                <a:ext uri="{FF2B5EF4-FFF2-40B4-BE49-F238E27FC236}">
                  <a16:creationId xmlns:a16="http://schemas.microsoft.com/office/drawing/2014/main" id="{3CC83165-CC96-D265-3E25-C141B9EC575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 name="Google Shape;692;p38">
              <a:extLst>
                <a:ext uri="{FF2B5EF4-FFF2-40B4-BE49-F238E27FC236}">
                  <a16:creationId xmlns:a16="http://schemas.microsoft.com/office/drawing/2014/main" id="{C32C3F5B-939A-E7EB-8E88-B0AD7A25E5C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 name="Google Shape;693;p38">
              <a:extLst>
                <a:ext uri="{FF2B5EF4-FFF2-40B4-BE49-F238E27FC236}">
                  <a16:creationId xmlns:a16="http://schemas.microsoft.com/office/drawing/2014/main" id="{EF35093F-AA6A-6576-24F2-B8CEF66609B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 name="Google Shape;694;p38">
              <a:extLst>
                <a:ext uri="{FF2B5EF4-FFF2-40B4-BE49-F238E27FC236}">
                  <a16:creationId xmlns:a16="http://schemas.microsoft.com/office/drawing/2014/main" id="{6FC39B97-7687-BA51-66B9-596C5C68C01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7" name="Google Shape;688;p38">
            <a:extLst>
              <a:ext uri="{FF2B5EF4-FFF2-40B4-BE49-F238E27FC236}">
                <a16:creationId xmlns:a16="http://schemas.microsoft.com/office/drawing/2014/main" id="{69FC79F1-05B1-5367-0000-5195D95572E0}"/>
              </a:ext>
            </a:extLst>
          </p:cNvPr>
          <p:cNvGrpSpPr/>
          <p:nvPr/>
        </p:nvGrpSpPr>
        <p:grpSpPr>
          <a:xfrm>
            <a:off x="363951" y="5744180"/>
            <a:ext cx="1049089" cy="1077827"/>
            <a:chOff x="4247611" y="756816"/>
            <a:chExt cx="1049089" cy="1077827"/>
          </a:xfrm>
        </p:grpSpPr>
        <p:sp>
          <p:nvSpPr>
            <p:cNvPr id="28" name="Google Shape;689;p38">
              <a:extLst>
                <a:ext uri="{FF2B5EF4-FFF2-40B4-BE49-F238E27FC236}">
                  <a16:creationId xmlns:a16="http://schemas.microsoft.com/office/drawing/2014/main" id="{4577E22D-CC63-3F10-584B-E306575405C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690;p38">
              <a:extLst>
                <a:ext uri="{FF2B5EF4-FFF2-40B4-BE49-F238E27FC236}">
                  <a16:creationId xmlns:a16="http://schemas.microsoft.com/office/drawing/2014/main" id="{DB93E863-3813-5895-FC96-585DF045D06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691;p38">
              <a:extLst>
                <a:ext uri="{FF2B5EF4-FFF2-40B4-BE49-F238E27FC236}">
                  <a16:creationId xmlns:a16="http://schemas.microsoft.com/office/drawing/2014/main" id="{A4FCD340-2000-5448-AB1B-24FF74BE107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692;p38">
              <a:extLst>
                <a:ext uri="{FF2B5EF4-FFF2-40B4-BE49-F238E27FC236}">
                  <a16:creationId xmlns:a16="http://schemas.microsoft.com/office/drawing/2014/main" id="{64FDA7BB-955E-E5C4-C848-68F3A07ABF5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 name="Google Shape;693;p38">
              <a:extLst>
                <a:ext uri="{FF2B5EF4-FFF2-40B4-BE49-F238E27FC236}">
                  <a16:creationId xmlns:a16="http://schemas.microsoft.com/office/drawing/2014/main" id="{FB43833D-0413-E012-77E0-D220BBF38D0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 name="Google Shape;694;p38">
              <a:extLst>
                <a:ext uri="{FF2B5EF4-FFF2-40B4-BE49-F238E27FC236}">
                  <a16:creationId xmlns:a16="http://schemas.microsoft.com/office/drawing/2014/main" id="{399791E5-BDF2-0865-2CAC-ABCF8F7298E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4" name="Google Shape;688;p38">
            <a:extLst>
              <a:ext uri="{FF2B5EF4-FFF2-40B4-BE49-F238E27FC236}">
                <a16:creationId xmlns:a16="http://schemas.microsoft.com/office/drawing/2014/main" id="{C2D306D8-58CD-F708-307E-08F1D55FDD98}"/>
              </a:ext>
            </a:extLst>
          </p:cNvPr>
          <p:cNvGrpSpPr/>
          <p:nvPr/>
        </p:nvGrpSpPr>
        <p:grpSpPr>
          <a:xfrm>
            <a:off x="1058585" y="5756475"/>
            <a:ext cx="1049089" cy="1077827"/>
            <a:chOff x="4247611" y="756816"/>
            <a:chExt cx="1049089" cy="1077827"/>
          </a:xfrm>
        </p:grpSpPr>
        <p:sp>
          <p:nvSpPr>
            <p:cNvPr id="35" name="Google Shape;689;p38">
              <a:extLst>
                <a:ext uri="{FF2B5EF4-FFF2-40B4-BE49-F238E27FC236}">
                  <a16:creationId xmlns:a16="http://schemas.microsoft.com/office/drawing/2014/main" id="{99E61428-FD7A-10EB-F027-F4B6D268BEA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 name="Google Shape;690;p38">
              <a:extLst>
                <a:ext uri="{FF2B5EF4-FFF2-40B4-BE49-F238E27FC236}">
                  <a16:creationId xmlns:a16="http://schemas.microsoft.com/office/drawing/2014/main" id="{8B3ED439-56B0-4C42-10E5-1AFA2E1147F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 name="Google Shape;691;p38">
              <a:extLst>
                <a:ext uri="{FF2B5EF4-FFF2-40B4-BE49-F238E27FC236}">
                  <a16:creationId xmlns:a16="http://schemas.microsoft.com/office/drawing/2014/main" id="{F6B0FEB8-747F-BB1D-F823-7BF290AACE6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692;p38">
              <a:extLst>
                <a:ext uri="{FF2B5EF4-FFF2-40B4-BE49-F238E27FC236}">
                  <a16:creationId xmlns:a16="http://schemas.microsoft.com/office/drawing/2014/main" id="{E16275E7-32F7-3709-F5B6-7DDF40F1086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 name="Google Shape;693;p38">
              <a:extLst>
                <a:ext uri="{FF2B5EF4-FFF2-40B4-BE49-F238E27FC236}">
                  <a16:creationId xmlns:a16="http://schemas.microsoft.com/office/drawing/2014/main" id="{9FF3A514-95BE-248A-FFD5-2CCECAFC20B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 name="Google Shape;694;p38">
              <a:extLst>
                <a:ext uri="{FF2B5EF4-FFF2-40B4-BE49-F238E27FC236}">
                  <a16:creationId xmlns:a16="http://schemas.microsoft.com/office/drawing/2014/main" id="{3CB95917-66C6-88E2-2298-00AEFCEC620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1" name="Google Shape;688;p38">
            <a:extLst>
              <a:ext uri="{FF2B5EF4-FFF2-40B4-BE49-F238E27FC236}">
                <a16:creationId xmlns:a16="http://schemas.microsoft.com/office/drawing/2014/main" id="{4103F22B-992B-E0C3-6FAC-010DCB1CF418}"/>
              </a:ext>
            </a:extLst>
          </p:cNvPr>
          <p:cNvGrpSpPr/>
          <p:nvPr/>
        </p:nvGrpSpPr>
        <p:grpSpPr>
          <a:xfrm>
            <a:off x="1782676" y="5761342"/>
            <a:ext cx="1049089" cy="1077827"/>
            <a:chOff x="4247611" y="756816"/>
            <a:chExt cx="1049089" cy="1077827"/>
          </a:xfrm>
        </p:grpSpPr>
        <p:sp>
          <p:nvSpPr>
            <p:cNvPr id="42" name="Google Shape;689;p38">
              <a:extLst>
                <a:ext uri="{FF2B5EF4-FFF2-40B4-BE49-F238E27FC236}">
                  <a16:creationId xmlns:a16="http://schemas.microsoft.com/office/drawing/2014/main" id="{C8EC7D2F-53AD-28C3-AD62-EF669AD93B2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 name="Google Shape;690;p38">
              <a:extLst>
                <a:ext uri="{FF2B5EF4-FFF2-40B4-BE49-F238E27FC236}">
                  <a16:creationId xmlns:a16="http://schemas.microsoft.com/office/drawing/2014/main" id="{4C547337-4B65-1816-71CF-55D4160A842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 name="Google Shape;691;p38">
              <a:extLst>
                <a:ext uri="{FF2B5EF4-FFF2-40B4-BE49-F238E27FC236}">
                  <a16:creationId xmlns:a16="http://schemas.microsoft.com/office/drawing/2014/main" id="{527F5B42-A887-4F42-030D-CD6F091AECB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692;p38">
              <a:extLst>
                <a:ext uri="{FF2B5EF4-FFF2-40B4-BE49-F238E27FC236}">
                  <a16:creationId xmlns:a16="http://schemas.microsoft.com/office/drawing/2014/main" id="{73EA6DAB-877D-54CB-F4F9-C2A025E8EFF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 name="Google Shape;693;p38">
              <a:extLst>
                <a:ext uri="{FF2B5EF4-FFF2-40B4-BE49-F238E27FC236}">
                  <a16:creationId xmlns:a16="http://schemas.microsoft.com/office/drawing/2014/main" id="{012CA6BA-B358-3D79-16E9-503E3102143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 name="Google Shape;694;p38">
              <a:extLst>
                <a:ext uri="{FF2B5EF4-FFF2-40B4-BE49-F238E27FC236}">
                  <a16:creationId xmlns:a16="http://schemas.microsoft.com/office/drawing/2014/main" id="{674AF41A-3E8E-DAE7-B714-73911B6AEDA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8" name="Google Shape;688;p38">
            <a:extLst>
              <a:ext uri="{FF2B5EF4-FFF2-40B4-BE49-F238E27FC236}">
                <a16:creationId xmlns:a16="http://schemas.microsoft.com/office/drawing/2014/main" id="{3A6D14D9-3988-6C31-D12E-25FEACC2952F}"/>
              </a:ext>
            </a:extLst>
          </p:cNvPr>
          <p:cNvGrpSpPr/>
          <p:nvPr/>
        </p:nvGrpSpPr>
        <p:grpSpPr>
          <a:xfrm>
            <a:off x="2384056" y="5229373"/>
            <a:ext cx="1049089" cy="1077827"/>
            <a:chOff x="4247611" y="756816"/>
            <a:chExt cx="1049089" cy="1077827"/>
          </a:xfrm>
        </p:grpSpPr>
        <p:sp>
          <p:nvSpPr>
            <p:cNvPr id="49" name="Google Shape;689;p38">
              <a:extLst>
                <a:ext uri="{FF2B5EF4-FFF2-40B4-BE49-F238E27FC236}">
                  <a16:creationId xmlns:a16="http://schemas.microsoft.com/office/drawing/2014/main" id="{12930934-96F4-B149-F8B3-F12D51F26C2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 name="Google Shape;690;p38">
              <a:extLst>
                <a:ext uri="{FF2B5EF4-FFF2-40B4-BE49-F238E27FC236}">
                  <a16:creationId xmlns:a16="http://schemas.microsoft.com/office/drawing/2014/main" id="{CC6C0EB0-26B5-483B-8D1D-768972EA539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 name="Google Shape;691;p38">
              <a:extLst>
                <a:ext uri="{FF2B5EF4-FFF2-40B4-BE49-F238E27FC236}">
                  <a16:creationId xmlns:a16="http://schemas.microsoft.com/office/drawing/2014/main" id="{EC87379F-6B73-E90D-5C37-D720036B8F6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 name="Google Shape;692;p38">
              <a:extLst>
                <a:ext uri="{FF2B5EF4-FFF2-40B4-BE49-F238E27FC236}">
                  <a16:creationId xmlns:a16="http://schemas.microsoft.com/office/drawing/2014/main" id="{46E4F546-79AD-DD01-DC8C-40B1DEBD256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3" name="Google Shape;693;p38">
              <a:extLst>
                <a:ext uri="{FF2B5EF4-FFF2-40B4-BE49-F238E27FC236}">
                  <a16:creationId xmlns:a16="http://schemas.microsoft.com/office/drawing/2014/main" id="{9F300E58-C675-5181-1963-4AE581F31CB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 name="Google Shape;694;p38">
              <a:extLst>
                <a:ext uri="{FF2B5EF4-FFF2-40B4-BE49-F238E27FC236}">
                  <a16:creationId xmlns:a16="http://schemas.microsoft.com/office/drawing/2014/main" id="{D0D32DCC-87E5-A95F-2206-14F502C3A46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5" name="Google Shape;688;p38">
            <a:extLst>
              <a:ext uri="{FF2B5EF4-FFF2-40B4-BE49-F238E27FC236}">
                <a16:creationId xmlns:a16="http://schemas.microsoft.com/office/drawing/2014/main" id="{19C59E3D-DC87-E069-3600-FCEA3C13C992}"/>
              </a:ext>
            </a:extLst>
          </p:cNvPr>
          <p:cNvGrpSpPr/>
          <p:nvPr/>
        </p:nvGrpSpPr>
        <p:grpSpPr>
          <a:xfrm>
            <a:off x="89324" y="5332954"/>
            <a:ext cx="1049089" cy="1077827"/>
            <a:chOff x="4247611" y="756816"/>
            <a:chExt cx="1049089" cy="1077827"/>
          </a:xfrm>
        </p:grpSpPr>
        <p:sp>
          <p:nvSpPr>
            <p:cNvPr id="56" name="Google Shape;689;p38">
              <a:extLst>
                <a:ext uri="{FF2B5EF4-FFF2-40B4-BE49-F238E27FC236}">
                  <a16:creationId xmlns:a16="http://schemas.microsoft.com/office/drawing/2014/main" id="{C2B1A124-BE61-F92B-59CD-D22B4177BBE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 name="Google Shape;690;p38">
              <a:extLst>
                <a:ext uri="{FF2B5EF4-FFF2-40B4-BE49-F238E27FC236}">
                  <a16:creationId xmlns:a16="http://schemas.microsoft.com/office/drawing/2014/main" id="{A009A4E7-D965-366D-F077-EC5D6259E07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691;p38">
              <a:extLst>
                <a:ext uri="{FF2B5EF4-FFF2-40B4-BE49-F238E27FC236}">
                  <a16:creationId xmlns:a16="http://schemas.microsoft.com/office/drawing/2014/main" id="{5F349F64-10DA-F4D2-AE65-853CE7C55BE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692;p38">
              <a:extLst>
                <a:ext uri="{FF2B5EF4-FFF2-40B4-BE49-F238E27FC236}">
                  <a16:creationId xmlns:a16="http://schemas.microsoft.com/office/drawing/2014/main" id="{1B8AB5C0-0FC8-145D-A37C-35ECF3684B47}"/>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 name="Google Shape;693;p38">
              <a:extLst>
                <a:ext uri="{FF2B5EF4-FFF2-40B4-BE49-F238E27FC236}">
                  <a16:creationId xmlns:a16="http://schemas.microsoft.com/office/drawing/2014/main" id="{06AB2FE9-3DB4-188B-DCBD-43B4AB4FE52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 name="Google Shape;694;p38">
              <a:extLst>
                <a:ext uri="{FF2B5EF4-FFF2-40B4-BE49-F238E27FC236}">
                  <a16:creationId xmlns:a16="http://schemas.microsoft.com/office/drawing/2014/main" id="{8CCEEEC3-35D4-6C56-6757-0B12D1DEB6D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2" name="Google Shape;688;p38">
            <a:extLst>
              <a:ext uri="{FF2B5EF4-FFF2-40B4-BE49-F238E27FC236}">
                <a16:creationId xmlns:a16="http://schemas.microsoft.com/office/drawing/2014/main" id="{2F9EE55D-0775-F39B-629A-0EFCFA1B53FF}"/>
              </a:ext>
            </a:extLst>
          </p:cNvPr>
          <p:cNvGrpSpPr/>
          <p:nvPr/>
        </p:nvGrpSpPr>
        <p:grpSpPr>
          <a:xfrm>
            <a:off x="4562030" y="5226875"/>
            <a:ext cx="1049089" cy="1077827"/>
            <a:chOff x="4247611" y="756816"/>
            <a:chExt cx="1049089" cy="1077827"/>
          </a:xfrm>
        </p:grpSpPr>
        <p:sp>
          <p:nvSpPr>
            <p:cNvPr id="63" name="Google Shape;689;p38">
              <a:extLst>
                <a:ext uri="{FF2B5EF4-FFF2-40B4-BE49-F238E27FC236}">
                  <a16:creationId xmlns:a16="http://schemas.microsoft.com/office/drawing/2014/main" id="{F55F50E6-B8EC-3A74-18D1-EF0E9AD8BBA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0" name="Google Shape;690;p38">
              <a:extLst>
                <a:ext uri="{FF2B5EF4-FFF2-40B4-BE49-F238E27FC236}">
                  <a16:creationId xmlns:a16="http://schemas.microsoft.com/office/drawing/2014/main" id="{66884999-EAB7-4F45-3404-C6CB2886952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1" name="Google Shape;691;p38">
              <a:extLst>
                <a:ext uri="{FF2B5EF4-FFF2-40B4-BE49-F238E27FC236}">
                  <a16:creationId xmlns:a16="http://schemas.microsoft.com/office/drawing/2014/main" id="{E8EDE3DA-4826-EDA7-EAB3-14FBEE5C0B7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2" name="Google Shape;692;p38">
              <a:extLst>
                <a:ext uri="{FF2B5EF4-FFF2-40B4-BE49-F238E27FC236}">
                  <a16:creationId xmlns:a16="http://schemas.microsoft.com/office/drawing/2014/main" id="{B101429E-2436-4707-96DB-AF58FA032BD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3" name="Google Shape;693;p38">
              <a:extLst>
                <a:ext uri="{FF2B5EF4-FFF2-40B4-BE49-F238E27FC236}">
                  <a16:creationId xmlns:a16="http://schemas.microsoft.com/office/drawing/2014/main" id="{6FAF8C42-954B-35A7-9BE9-585E33017F2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694;p38">
              <a:extLst>
                <a:ext uri="{FF2B5EF4-FFF2-40B4-BE49-F238E27FC236}">
                  <a16:creationId xmlns:a16="http://schemas.microsoft.com/office/drawing/2014/main" id="{A3CDE8C0-26A3-97D1-D5FD-321A8AACE96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5" name="Google Shape;688;p38">
            <a:extLst>
              <a:ext uri="{FF2B5EF4-FFF2-40B4-BE49-F238E27FC236}">
                <a16:creationId xmlns:a16="http://schemas.microsoft.com/office/drawing/2014/main" id="{07FBDA81-C75A-1BED-E60F-8D882428DE60}"/>
              </a:ext>
            </a:extLst>
          </p:cNvPr>
          <p:cNvGrpSpPr/>
          <p:nvPr/>
        </p:nvGrpSpPr>
        <p:grpSpPr>
          <a:xfrm>
            <a:off x="5286121" y="5231742"/>
            <a:ext cx="1049089" cy="1077827"/>
            <a:chOff x="4247611" y="756816"/>
            <a:chExt cx="1049089" cy="1077827"/>
          </a:xfrm>
        </p:grpSpPr>
        <p:sp>
          <p:nvSpPr>
            <p:cNvPr id="966" name="Google Shape;689;p38">
              <a:extLst>
                <a:ext uri="{FF2B5EF4-FFF2-40B4-BE49-F238E27FC236}">
                  <a16:creationId xmlns:a16="http://schemas.microsoft.com/office/drawing/2014/main" id="{999EFDDC-7163-3261-068E-924520E061B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690;p38">
              <a:extLst>
                <a:ext uri="{FF2B5EF4-FFF2-40B4-BE49-F238E27FC236}">
                  <a16:creationId xmlns:a16="http://schemas.microsoft.com/office/drawing/2014/main" id="{A62B91B0-FDA8-C563-5165-DA1EFA81078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691;p38">
              <a:extLst>
                <a:ext uri="{FF2B5EF4-FFF2-40B4-BE49-F238E27FC236}">
                  <a16:creationId xmlns:a16="http://schemas.microsoft.com/office/drawing/2014/main" id="{753DA59A-0F0D-22E7-0FFB-1ED5D9385BC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692;p38">
              <a:extLst>
                <a:ext uri="{FF2B5EF4-FFF2-40B4-BE49-F238E27FC236}">
                  <a16:creationId xmlns:a16="http://schemas.microsoft.com/office/drawing/2014/main" id="{1FC9F185-154A-FBB6-8C9A-51AB7F66286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7" name="Google Shape;693;p38">
              <a:extLst>
                <a:ext uri="{FF2B5EF4-FFF2-40B4-BE49-F238E27FC236}">
                  <a16:creationId xmlns:a16="http://schemas.microsoft.com/office/drawing/2014/main" id="{457EDD82-FB45-4615-C887-AA5B43CFB5A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8" name="Google Shape;694;p38">
              <a:extLst>
                <a:ext uri="{FF2B5EF4-FFF2-40B4-BE49-F238E27FC236}">
                  <a16:creationId xmlns:a16="http://schemas.microsoft.com/office/drawing/2014/main" id="{2C5EDA0D-4CDA-5C7B-1538-42F7E96D6A5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79" name="Google Shape;688;p38">
            <a:extLst>
              <a:ext uri="{FF2B5EF4-FFF2-40B4-BE49-F238E27FC236}">
                <a16:creationId xmlns:a16="http://schemas.microsoft.com/office/drawing/2014/main" id="{CEFC9C18-87E4-02D6-A018-51C8B80D04C6}"/>
              </a:ext>
            </a:extLst>
          </p:cNvPr>
          <p:cNvGrpSpPr/>
          <p:nvPr/>
        </p:nvGrpSpPr>
        <p:grpSpPr>
          <a:xfrm>
            <a:off x="3058136" y="5224506"/>
            <a:ext cx="1049089" cy="1077827"/>
            <a:chOff x="4247611" y="756816"/>
            <a:chExt cx="1049089" cy="1077827"/>
          </a:xfrm>
        </p:grpSpPr>
        <p:sp>
          <p:nvSpPr>
            <p:cNvPr id="980" name="Google Shape;689;p38">
              <a:extLst>
                <a:ext uri="{FF2B5EF4-FFF2-40B4-BE49-F238E27FC236}">
                  <a16:creationId xmlns:a16="http://schemas.microsoft.com/office/drawing/2014/main" id="{F6643530-AEF6-00C4-5A81-F8A3E33656C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0" name="Google Shape;690;p38">
              <a:extLst>
                <a:ext uri="{FF2B5EF4-FFF2-40B4-BE49-F238E27FC236}">
                  <a16:creationId xmlns:a16="http://schemas.microsoft.com/office/drawing/2014/main" id="{2ADF3565-F3A5-B5B0-B808-44206134957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1" name="Google Shape;691;p38">
              <a:extLst>
                <a:ext uri="{FF2B5EF4-FFF2-40B4-BE49-F238E27FC236}">
                  <a16:creationId xmlns:a16="http://schemas.microsoft.com/office/drawing/2014/main" id="{BBD373EB-B0C8-9087-4F41-5E0B31CD28E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2" name="Google Shape;692;p38">
              <a:extLst>
                <a:ext uri="{FF2B5EF4-FFF2-40B4-BE49-F238E27FC236}">
                  <a16:creationId xmlns:a16="http://schemas.microsoft.com/office/drawing/2014/main" id="{60D3C436-EF98-3DE7-F261-3DBE6B00C69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3" name="Google Shape;693;p38">
              <a:extLst>
                <a:ext uri="{FF2B5EF4-FFF2-40B4-BE49-F238E27FC236}">
                  <a16:creationId xmlns:a16="http://schemas.microsoft.com/office/drawing/2014/main" id="{423F63CA-E185-99BB-78BF-187BD85DC06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4" name="Google Shape;694;p38">
              <a:extLst>
                <a:ext uri="{FF2B5EF4-FFF2-40B4-BE49-F238E27FC236}">
                  <a16:creationId xmlns:a16="http://schemas.microsoft.com/office/drawing/2014/main" id="{001FE894-7AC8-ACAB-B0BB-5CB10200A46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45" name="Google Shape;688;p38">
            <a:extLst>
              <a:ext uri="{FF2B5EF4-FFF2-40B4-BE49-F238E27FC236}">
                <a16:creationId xmlns:a16="http://schemas.microsoft.com/office/drawing/2014/main" id="{E564E034-0B8A-DFC1-503F-08D32442C2B4}"/>
              </a:ext>
            </a:extLst>
          </p:cNvPr>
          <p:cNvGrpSpPr/>
          <p:nvPr/>
        </p:nvGrpSpPr>
        <p:grpSpPr>
          <a:xfrm>
            <a:off x="3782227" y="5229373"/>
            <a:ext cx="1049089" cy="1077827"/>
            <a:chOff x="4247611" y="756816"/>
            <a:chExt cx="1049089" cy="1077827"/>
          </a:xfrm>
        </p:grpSpPr>
        <p:sp>
          <p:nvSpPr>
            <p:cNvPr id="646" name="Google Shape;689;p38">
              <a:extLst>
                <a:ext uri="{FF2B5EF4-FFF2-40B4-BE49-F238E27FC236}">
                  <a16:creationId xmlns:a16="http://schemas.microsoft.com/office/drawing/2014/main" id="{C954FEBA-00F6-CA84-6D69-3B25EAD3AEE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7" name="Google Shape;690;p38">
              <a:extLst>
                <a:ext uri="{FF2B5EF4-FFF2-40B4-BE49-F238E27FC236}">
                  <a16:creationId xmlns:a16="http://schemas.microsoft.com/office/drawing/2014/main" id="{51BD4AD4-E6A3-0DBC-5DAF-72A3C8F899B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8" name="Google Shape;691;p38">
              <a:extLst>
                <a:ext uri="{FF2B5EF4-FFF2-40B4-BE49-F238E27FC236}">
                  <a16:creationId xmlns:a16="http://schemas.microsoft.com/office/drawing/2014/main" id="{10F1E313-85EE-38C4-7AAB-9E6CEF480C2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9" name="Google Shape;692;p38">
              <a:extLst>
                <a:ext uri="{FF2B5EF4-FFF2-40B4-BE49-F238E27FC236}">
                  <a16:creationId xmlns:a16="http://schemas.microsoft.com/office/drawing/2014/main" id="{F3BE51C2-4527-9159-5780-2D0E3931B7B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0" name="Google Shape;693;p38">
              <a:extLst>
                <a:ext uri="{FF2B5EF4-FFF2-40B4-BE49-F238E27FC236}">
                  <a16:creationId xmlns:a16="http://schemas.microsoft.com/office/drawing/2014/main" id="{A7710A44-06F0-19D1-B7CF-24C7E6DC1F5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1" name="Google Shape;694;p38">
              <a:extLst>
                <a:ext uri="{FF2B5EF4-FFF2-40B4-BE49-F238E27FC236}">
                  <a16:creationId xmlns:a16="http://schemas.microsoft.com/office/drawing/2014/main" id="{067C0EFA-7EC0-8FCB-B62D-22B0F35FE9A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52" name="Google Shape;688;p38">
            <a:extLst>
              <a:ext uri="{FF2B5EF4-FFF2-40B4-BE49-F238E27FC236}">
                <a16:creationId xmlns:a16="http://schemas.microsoft.com/office/drawing/2014/main" id="{CA673A26-69A0-F541-267E-56B2821FF368}"/>
              </a:ext>
            </a:extLst>
          </p:cNvPr>
          <p:cNvGrpSpPr/>
          <p:nvPr/>
        </p:nvGrpSpPr>
        <p:grpSpPr>
          <a:xfrm>
            <a:off x="1792493" y="5756475"/>
            <a:ext cx="1049089" cy="1077827"/>
            <a:chOff x="4247611" y="756816"/>
            <a:chExt cx="1049089" cy="1077827"/>
          </a:xfrm>
        </p:grpSpPr>
        <p:sp>
          <p:nvSpPr>
            <p:cNvPr id="653" name="Google Shape;689;p38">
              <a:extLst>
                <a:ext uri="{FF2B5EF4-FFF2-40B4-BE49-F238E27FC236}">
                  <a16:creationId xmlns:a16="http://schemas.microsoft.com/office/drawing/2014/main" id="{C2EE3973-2BAF-797A-7EDA-C4A1EAA6A42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4" name="Google Shape;690;p38">
              <a:extLst>
                <a:ext uri="{FF2B5EF4-FFF2-40B4-BE49-F238E27FC236}">
                  <a16:creationId xmlns:a16="http://schemas.microsoft.com/office/drawing/2014/main" id="{A1957D2E-9B5B-1C15-9109-CD96FF35CA7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3" name="Google Shape;691;p38">
              <a:extLst>
                <a:ext uri="{FF2B5EF4-FFF2-40B4-BE49-F238E27FC236}">
                  <a16:creationId xmlns:a16="http://schemas.microsoft.com/office/drawing/2014/main" id="{A00D9D08-0910-080B-4C8D-4748FA67ECA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8" name="Google Shape;692;p38">
              <a:extLst>
                <a:ext uri="{FF2B5EF4-FFF2-40B4-BE49-F238E27FC236}">
                  <a16:creationId xmlns:a16="http://schemas.microsoft.com/office/drawing/2014/main" id="{95E8B455-DCB2-83C2-D97B-1F3E5B94BEB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9" name="Google Shape;693;p38">
              <a:extLst>
                <a:ext uri="{FF2B5EF4-FFF2-40B4-BE49-F238E27FC236}">
                  <a16:creationId xmlns:a16="http://schemas.microsoft.com/office/drawing/2014/main" id="{E0C4B601-167E-DDE2-9988-0B2E8FC2A4F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0" name="Google Shape;694;p38">
              <a:extLst>
                <a:ext uri="{FF2B5EF4-FFF2-40B4-BE49-F238E27FC236}">
                  <a16:creationId xmlns:a16="http://schemas.microsoft.com/office/drawing/2014/main" id="{ECF0784F-B4F5-16BE-A644-35BF760A20A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93" name="Google Shape;1028;p51">
            <a:extLst>
              <a:ext uri="{FF2B5EF4-FFF2-40B4-BE49-F238E27FC236}">
                <a16:creationId xmlns:a16="http://schemas.microsoft.com/office/drawing/2014/main" id="{AB20409B-2995-4C8F-38A2-CCED4197F4C7}"/>
              </a:ext>
            </a:extLst>
          </p:cNvPr>
          <p:cNvSpPr txBox="1"/>
          <p:nvPr/>
        </p:nvSpPr>
        <p:spPr>
          <a:xfrm>
            <a:off x="-784417" y="5131979"/>
            <a:ext cx="3111440"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accent2"/>
                </a:solidFill>
                <a:latin typeface="Barlow"/>
                <a:ea typeface="Barlow"/>
                <a:cs typeface="Barlow"/>
                <a:sym typeface="Barlow"/>
              </a:rPr>
              <a:t>439  </a:t>
            </a:r>
            <a:r>
              <a:rPr lang="en-US" b="1" dirty="0" err="1">
                <a:solidFill>
                  <a:schemeClr val="accent2"/>
                </a:solidFill>
                <a:latin typeface="Barlow"/>
                <a:ea typeface="Barlow"/>
                <a:cs typeface="Barlow"/>
                <a:sym typeface="Barlow"/>
              </a:rPr>
              <a:t>Ejemplos</a:t>
            </a:r>
            <a:endParaRPr lang="en-US" b="1" dirty="0">
              <a:solidFill>
                <a:schemeClr val="accent2"/>
              </a:solidFill>
              <a:latin typeface="Barlow"/>
              <a:ea typeface="Barlow"/>
              <a:cs typeface="Barlow"/>
              <a:sym typeface="Barlow"/>
            </a:endParaRPr>
          </a:p>
          <a:p>
            <a:pPr lvl="0" algn="ctr" rtl="0">
              <a:spcBef>
                <a:spcPts val="0"/>
              </a:spcBef>
              <a:spcAft>
                <a:spcPts val="0"/>
              </a:spcAft>
            </a:pPr>
            <a:r>
              <a:rPr lang="en-US" b="1" dirty="0">
                <a:solidFill>
                  <a:schemeClr val="accent2"/>
                </a:solidFill>
                <a:latin typeface="Barlow"/>
                <a:ea typeface="Barlow"/>
                <a:cs typeface="Barlow"/>
                <a:sym typeface="Barlow"/>
              </a:rPr>
              <a:t> de PLAGIO</a:t>
            </a:r>
          </a:p>
        </p:txBody>
      </p:sp>
      <p:sp>
        <p:nvSpPr>
          <p:cNvPr id="696" name="Google Shape;1028;p51">
            <a:extLst>
              <a:ext uri="{FF2B5EF4-FFF2-40B4-BE49-F238E27FC236}">
                <a16:creationId xmlns:a16="http://schemas.microsoft.com/office/drawing/2014/main" id="{3A389C7F-D0E7-5E69-D243-09DBAA713D69}"/>
              </a:ext>
            </a:extLst>
          </p:cNvPr>
          <p:cNvSpPr txBox="1"/>
          <p:nvPr/>
        </p:nvSpPr>
        <p:spPr>
          <a:xfrm>
            <a:off x="-3737714" y="2686050"/>
            <a:ext cx="2151252"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dk1"/>
                </a:solidFill>
                <a:latin typeface="Barlow"/>
                <a:ea typeface="Barlow"/>
                <a:cs typeface="Barlow"/>
                <a:sym typeface="Barlow"/>
              </a:rPr>
              <a:t>544 Pares de </a:t>
            </a:r>
            <a:r>
              <a:rPr lang="en-US" b="1" dirty="0" err="1">
                <a:solidFill>
                  <a:schemeClr val="dk1"/>
                </a:solidFill>
                <a:latin typeface="Barlow"/>
                <a:ea typeface="Barlow"/>
                <a:cs typeface="Barlow"/>
                <a:sym typeface="Barlow"/>
              </a:rPr>
              <a:t>archivos</a:t>
            </a:r>
            <a:r>
              <a:rPr lang="en-US" b="1" dirty="0">
                <a:solidFill>
                  <a:schemeClr val="dk1"/>
                </a:solidFill>
                <a:latin typeface="Barlow"/>
                <a:ea typeface="Barlow"/>
                <a:cs typeface="Barlow"/>
                <a:sym typeface="Barlow"/>
              </a:rPr>
              <a:t> de Código </a:t>
            </a:r>
            <a:r>
              <a:rPr lang="en-US" b="1" dirty="0" err="1">
                <a:solidFill>
                  <a:schemeClr val="dk1"/>
                </a:solidFill>
                <a:latin typeface="Barlow"/>
                <a:ea typeface="Barlow"/>
                <a:cs typeface="Barlow"/>
                <a:sym typeface="Barlow"/>
              </a:rPr>
              <a:t>en</a:t>
            </a:r>
            <a:r>
              <a:rPr lang="en-US" b="1" dirty="0">
                <a:solidFill>
                  <a:schemeClr val="dk1"/>
                </a:solidFill>
                <a:latin typeface="Barlow"/>
                <a:ea typeface="Barlow"/>
                <a:cs typeface="Barlow"/>
                <a:sym typeface="Barlow"/>
              </a:rPr>
              <a:t> </a:t>
            </a:r>
            <a:r>
              <a:rPr lang="en-US" b="1" dirty="0" err="1">
                <a:solidFill>
                  <a:schemeClr val="dk1"/>
                </a:solidFill>
                <a:latin typeface="Barlow"/>
                <a:ea typeface="Barlow"/>
                <a:cs typeface="Barlow"/>
                <a:sym typeface="Barlow"/>
              </a:rPr>
              <a:t>lenguaje</a:t>
            </a:r>
            <a:r>
              <a:rPr lang="en-US" b="1" dirty="0">
                <a:solidFill>
                  <a:schemeClr val="dk1"/>
                </a:solidFill>
                <a:latin typeface="Barlow"/>
                <a:ea typeface="Barlow"/>
                <a:cs typeface="Barlow"/>
                <a:sym typeface="Barlow"/>
              </a:rPr>
              <a:t> Java</a:t>
            </a:r>
          </a:p>
        </p:txBody>
      </p:sp>
      <p:sp>
        <p:nvSpPr>
          <p:cNvPr id="697" name="Google Shape;1028;p51">
            <a:extLst>
              <a:ext uri="{FF2B5EF4-FFF2-40B4-BE49-F238E27FC236}">
                <a16:creationId xmlns:a16="http://schemas.microsoft.com/office/drawing/2014/main" id="{FCA935F1-D902-EAFA-054A-DBDBE1077FCA}"/>
              </a:ext>
            </a:extLst>
          </p:cNvPr>
          <p:cNvSpPr txBox="1"/>
          <p:nvPr/>
        </p:nvSpPr>
        <p:spPr>
          <a:xfrm>
            <a:off x="406396" y="5233802"/>
            <a:ext cx="3111440"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tx1"/>
                </a:solidFill>
                <a:latin typeface="Barlow"/>
                <a:ea typeface="Barlow"/>
                <a:cs typeface="Barlow"/>
                <a:sym typeface="Barlow"/>
              </a:rPr>
              <a:t>105 </a:t>
            </a:r>
            <a:r>
              <a:rPr lang="en-US" b="1" dirty="0" err="1">
                <a:solidFill>
                  <a:schemeClr val="tx1"/>
                </a:solidFill>
                <a:latin typeface="Barlow"/>
                <a:ea typeface="Barlow"/>
                <a:cs typeface="Barlow"/>
                <a:sym typeface="Barlow"/>
              </a:rPr>
              <a:t>ejemplo</a:t>
            </a:r>
            <a:endParaRPr lang="en-US" b="1" dirty="0">
              <a:solidFill>
                <a:schemeClr val="tx1"/>
              </a:solidFill>
              <a:latin typeface="Barlow"/>
              <a:ea typeface="Barlow"/>
              <a:cs typeface="Barlow"/>
              <a:sym typeface="Barlow"/>
            </a:endParaRPr>
          </a:p>
          <a:p>
            <a:pPr lvl="0" algn="ctr" rtl="0">
              <a:spcBef>
                <a:spcPts val="0"/>
              </a:spcBef>
              <a:spcAft>
                <a:spcPts val="0"/>
              </a:spcAft>
            </a:pPr>
            <a:r>
              <a:rPr lang="en-US" b="1" dirty="0">
                <a:solidFill>
                  <a:schemeClr val="tx1"/>
                </a:solidFill>
                <a:latin typeface="Barlow"/>
                <a:ea typeface="Barlow"/>
                <a:cs typeface="Barlow"/>
                <a:sym typeface="Barlow"/>
              </a:rPr>
              <a:t> de NO </a:t>
            </a:r>
            <a:r>
              <a:rPr lang="en-US" b="1" dirty="0" err="1">
                <a:solidFill>
                  <a:schemeClr val="tx1"/>
                </a:solidFill>
                <a:latin typeface="Barlow"/>
                <a:ea typeface="Barlow"/>
                <a:cs typeface="Barlow"/>
                <a:sym typeface="Barlow"/>
              </a:rPr>
              <a:t>plagio</a:t>
            </a:r>
            <a:endParaRPr lang="en-US" b="1" dirty="0">
              <a:solidFill>
                <a:schemeClr val="tx1"/>
              </a:solidFill>
              <a:latin typeface="Barlow"/>
              <a:ea typeface="Barlow"/>
              <a:cs typeface="Barlow"/>
              <a:sym typeface="Barlow"/>
            </a:endParaRPr>
          </a:p>
        </p:txBody>
      </p:sp>
      <p:sp>
        <p:nvSpPr>
          <p:cNvPr id="691" name="Rectangle 690">
            <a:extLst>
              <a:ext uri="{FF2B5EF4-FFF2-40B4-BE49-F238E27FC236}">
                <a16:creationId xmlns:a16="http://schemas.microsoft.com/office/drawing/2014/main" id="{47635D18-31F8-4CCA-6780-A02E5E5945CD}"/>
              </a:ext>
            </a:extLst>
          </p:cNvPr>
          <p:cNvSpPr/>
          <p:nvPr/>
        </p:nvSpPr>
        <p:spPr>
          <a:xfrm>
            <a:off x="-3307513" y="710622"/>
            <a:ext cx="1417320" cy="1163767"/>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80% </a:t>
            </a:r>
            <a:r>
              <a:rPr lang="en-US" sz="3200" dirty="0"/>
              <a:t>Train</a:t>
            </a:r>
          </a:p>
        </p:txBody>
      </p:sp>
      <p:sp>
        <p:nvSpPr>
          <p:cNvPr id="692" name="Rectangle 691">
            <a:extLst>
              <a:ext uri="{FF2B5EF4-FFF2-40B4-BE49-F238E27FC236}">
                <a16:creationId xmlns:a16="http://schemas.microsoft.com/office/drawing/2014/main" id="{4C53C815-F1FC-0D77-95BD-AB04547BDBB4}"/>
              </a:ext>
            </a:extLst>
          </p:cNvPr>
          <p:cNvSpPr/>
          <p:nvPr/>
        </p:nvSpPr>
        <p:spPr>
          <a:xfrm>
            <a:off x="6974780" y="5318669"/>
            <a:ext cx="1417320" cy="1163767"/>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20% </a:t>
            </a:r>
            <a:r>
              <a:rPr lang="en-US" sz="3200" dirty="0"/>
              <a:t>Test</a:t>
            </a:r>
          </a:p>
        </p:txBody>
      </p:sp>
      <p:sp>
        <p:nvSpPr>
          <p:cNvPr id="698" name="Rectangle 697">
            <a:extLst>
              <a:ext uri="{FF2B5EF4-FFF2-40B4-BE49-F238E27FC236}">
                <a16:creationId xmlns:a16="http://schemas.microsoft.com/office/drawing/2014/main" id="{339864A9-3511-20A0-959D-E41DCDAC03E9}"/>
              </a:ext>
            </a:extLst>
          </p:cNvPr>
          <p:cNvSpPr/>
          <p:nvPr/>
        </p:nvSpPr>
        <p:spPr>
          <a:xfrm>
            <a:off x="2918459" y="1089870"/>
            <a:ext cx="3540753" cy="888930"/>
          </a:xfrm>
          <a:prstGeom prst="rect">
            <a:avLst/>
          </a:prstGeom>
          <a:solidFill>
            <a:schemeClr val="bg2">
              <a:lumMod val="7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0" name="Connector: Elbow 699">
            <a:extLst>
              <a:ext uri="{FF2B5EF4-FFF2-40B4-BE49-F238E27FC236}">
                <a16:creationId xmlns:a16="http://schemas.microsoft.com/office/drawing/2014/main" id="{A109BA7F-331B-A6D4-BEC3-24FA1B62AE97}"/>
              </a:ext>
            </a:extLst>
          </p:cNvPr>
          <p:cNvCxnSpPr>
            <a:cxnSpLocks/>
            <a:stCxn id="2" idx="3"/>
            <a:endCxn id="698" idx="1"/>
          </p:cNvCxnSpPr>
          <p:nvPr/>
        </p:nvCxnSpPr>
        <p:spPr>
          <a:xfrm flipV="1">
            <a:off x="2160464" y="1534335"/>
            <a:ext cx="757995" cy="84066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01" name="Rectangle 700">
            <a:extLst>
              <a:ext uri="{FF2B5EF4-FFF2-40B4-BE49-F238E27FC236}">
                <a16:creationId xmlns:a16="http://schemas.microsoft.com/office/drawing/2014/main" id="{757447A8-E5B7-FBE0-7F89-FF1529827AC7}"/>
              </a:ext>
            </a:extLst>
          </p:cNvPr>
          <p:cNvSpPr/>
          <p:nvPr/>
        </p:nvSpPr>
        <p:spPr>
          <a:xfrm>
            <a:off x="2918459" y="2315339"/>
            <a:ext cx="3540753" cy="888930"/>
          </a:xfrm>
          <a:prstGeom prst="rect">
            <a:avLst/>
          </a:prstGeom>
          <a:solidFill>
            <a:schemeClr val="bg2">
              <a:lumMod val="7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2" name="Rectangle 701">
            <a:extLst>
              <a:ext uri="{FF2B5EF4-FFF2-40B4-BE49-F238E27FC236}">
                <a16:creationId xmlns:a16="http://schemas.microsoft.com/office/drawing/2014/main" id="{08F3DD8E-6D2D-3E8E-F2E6-F425A73A355A}"/>
              </a:ext>
            </a:extLst>
          </p:cNvPr>
          <p:cNvSpPr/>
          <p:nvPr/>
        </p:nvSpPr>
        <p:spPr>
          <a:xfrm>
            <a:off x="2918459" y="3590397"/>
            <a:ext cx="3540753" cy="888930"/>
          </a:xfrm>
          <a:prstGeom prst="rect">
            <a:avLst/>
          </a:prstGeom>
          <a:solidFill>
            <a:schemeClr val="bg2">
              <a:lumMod val="7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3" name="Connector: Elbow 702">
            <a:extLst>
              <a:ext uri="{FF2B5EF4-FFF2-40B4-BE49-F238E27FC236}">
                <a16:creationId xmlns:a16="http://schemas.microsoft.com/office/drawing/2014/main" id="{37065A34-2E7B-43BA-1074-B7255C0B776C}"/>
              </a:ext>
            </a:extLst>
          </p:cNvPr>
          <p:cNvCxnSpPr>
            <a:cxnSpLocks/>
            <a:endCxn id="701" idx="1"/>
          </p:cNvCxnSpPr>
          <p:nvPr/>
        </p:nvCxnSpPr>
        <p:spPr>
          <a:xfrm flipV="1">
            <a:off x="2160464" y="2759804"/>
            <a:ext cx="757995" cy="870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41" name="Connector: Elbow 1140">
            <a:extLst>
              <a:ext uri="{FF2B5EF4-FFF2-40B4-BE49-F238E27FC236}">
                <a16:creationId xmlns:a16="http://schemas.microsoft.com/office/drawing/2014/main" id="{3670F477-D865-843C-E5DA-027AB60026F6}"/>
              </a:ext>
            </a:extLst>
          </p:cNvPr>
          <p:cNvCxnSpPr>
            <a:cxnSpLocks/>
            <a:endCxn id="702" idx="1"/>
          </p:cNvCxnSpPr>
          <p:nvPr/>
        </p:nvCxnSpPr>
        <p:spPr>
          <a:xfrm rot="16200000" flipH="1">
            <a:off x="2124164" y="3240567"/>
            <a:ext cx="830594" cy="75799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7118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4">
          <a:extLst>
            <a:ext uri="{FF2B5EF4-FFF2-40B4-BE49-F238E27FC236}">
              <a16:creationId xmlns:a16="http://schemas.microsoft.com/office/drawing/2014/main" id="{F8BFFD68-9F6B-0F8C-BB54-D5974FACCAC9}"/>
            </a:ext>
          </a:extLst>
        </p:cNvPr>
        <p:cNvGrpSpPr/>
        <p:nvPr/>
      </p:nvGrpSpPr>
      <p:grpSpPr>
        <a:xfrm>
          <a:off x="0" y="0"/>
          <a:ext cx="0" cy="0"/>
          <a:chOff x="0" y="0"/>
          <a:chExt cx="0" cy="0"/>
        </a:xfrm>
      </p:grpSpPr>
      <p:grpSp>
        <p:nvGrpSpPr>
          <p:cNvPr id="655" name="Google Shape;655;p38">
            <a:extLst>
              <a:ext uri="{FF2B5EF4-FFF2-40B4-BE49-F238E27FC236}">
                <a16:creationId xmlns:a16="http://schemas.microsoft.com/office/drawing/2014/main" id="{68E320D9-598B-C731-F357-5731165297BC}"/>
              </a:ext>
            </a:extLst>
          </p:cNvPr>
          <p:cNvGrpSpPr/>
          <p:nvPr/>
        </p:nvGrpSpPr>
        <p:grpSpPr>
          <a:xfrm>
            <a:off x="-2210777" y="11632"/>
            <a:ext cx="1991753" cy="1419968"/>
            <a:chOff x="7876636" y="3049896"/>
            <a:chExt cx="2269028" cy="1617644"/>
          </a:xfrm>
        </p:grpSpPr>
        <p:sp>
          <p:nvSpPr>
            <p:cNvPr id="656" name="Google Shape;656;p38">
              <a:extLst>
                <a:ext uri="{FF2B5EF4-FFF2-40B4-BE49-F238E27FC236}">
                  <a16:creationId xmlns:a16="http://schemas.microsoft.com/office/drawing/2014/main" id="{B5E8C74E-F36C-19B7-026F-D9677C14627F}"/>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38">
              <a:extLst>
                <a:ext uri="{FF2B5EF4-FFF2-40B4-BE49-F238E27FC236}">
                  <a16:creationId xmlns:a16="http://schemas.microsoft.com/office/drawing/2014/main" id="{4A0BB598-3BDD-BE82-BB68-6867E9F1A97A}"/>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38">
              <a:extLst>
                <a:ext uri="{FF2B5EF4-FFF2-40B4-BE49-F238E27FC236}">
                  <a16:creationId xmlns:a16="http://schemas.microsoft.com/office/drawing/2014/main" id="{D95922E1-8CB1-BE71-60E4-39B2F5444B9A}"/>
                </a:ext>
              </a:extLst>
            </p:cNvPr>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38">
              <a:extLst>
                <a:ext uri="{FF2B5EF4-FFF2-40B4-BE49-F238E27FC236}">
                  <a16:creationId xmlns:a16="http://schemas.microsoft.com/office/drawing/2014/main" id="{80F73578-5089-5A42-D1CA-51BC5EBF90D2}"/>
                </a:ext>
              </a:extLst>
            </p:cNvPr>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38">
              <a:extLst>
                <a:ext uri="{FF2B5EF4-FFF2-40B4-BE49-F238E27FC236}">
                  <a16:creationId xmlns:a16="http://schemas.microsoft.com/office/drawing/2014/main" id="{D68E4CC7-7199-2D7E-147C-4E271630E475}"/>
                </a:ext>
              </a:extLst>
            </p:cNvPr>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1" name="Google Shape;661;p38">
            <a:extLst>
              <a:ext uri="{FF2B5EF4-FFF2-40B4-BE49-F238E27FC236}">
                <a16:creationId xmlns:a16="http://schemas.microsoft.com/office/drawing/2014/main" id="{037EEEEB-F0A0-10FE-DC13-2233620AFF44}"/>
              </a:ext>
            </a:extLst>
          </p:cNvPr>
          <p:cNvSpPr txBox="1">
            <a:spLocks noGrp="1"/>
          </p:cNvSpPr>
          <p:nvPr>
            <p:ph type="title"/>
          </p:nvPr>
        </p:nvSpPr>
        <p:spPr>
          <a:xfrm>
            <a:off x="394487" y="165070"/>
            <a:ext cx="4756200" cy="10517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Dataset</a:t>
            </a:r>
            <a:endParaRPr dirty="0"/>
          </a:p>
        </p:txBody>
      </p:sp>
      <p:sp>
        <p:nvSpPr>
          <p:cNvPr id="662" name="Google Shape;662;p38">
            <a:extLst>
              <a:ext uri="{FF2B5EF4-FFF2-40B4-BE49-F238E27FC236}">
                <a16:creationId xmlns:a16="http://schemas.microsoft.com/office/drawing/2014/main" id="{27D55A77-145D-728A-1F31-8AD61BF2CD09}"/>
              </a:ext>
            </a:extLst>
          </p:cNvPr>
          <p:cNvSpPr txBox="1">
            <a:spLocks noGrp="1"/>
          </p:cNvSpPr>
          <p:nvPr>
            <p:ph type="title" idx="2"/>
          </p:nvPr>
        </p:nvSpPr>
        <p:spPr>
          <a:xfrm>
            <a:off x="-1548532" y="397116"/>
            <a:ext cx="1243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664" name="Google Shape;664;p38">
            <a:extLst>
              <a:ext uri="{FF2B5EF4-FFF2-40B4-BE49-F238E27FC236}">
                <a16:creationId xmlns:a16="http://schemas.microsoft.com/office/drawing/2014/main" id="{022123E2-98DD-B333-E808-D198F5C9022B}"/>
              </a:ext>
            </a:extLst>
          </p:cNvPr>
          <p:cNvGrpSpPr/>
          <p:nvPr/>
        </p:nvGrpSpPr>
        <p:grpSpPr>
          <a:xfrm>
            <a:off x="-4094636" y="1112576"/>
            <a:ext cx="3523665" cy="3945312"/>
            <a:chOff x="6992171" y="301623"/>
            <a:chExt cx="3275999" cy="3668010"/>
          </a:xfrm>
        </p:grpSpPr>
        <p:grpSp>
          <p:nvGrpSpPr>
            <p:cNvPr id="665" name="Google Shape;665;p38">
              <a:extLst>
                <a:ext uri="{FF2B5EF4-FFF2-40B4-BE49-F238E27FC236}">
                  <a16:creationId xmlns:a16="http://schemas.microsoft.com/office/drawing/2014/main" id="{168B3630-B72F-CEE3-0941-17A41F498D53}"/>
                </a:ext>
              </a:extLst>
            </p:cNvPr>
            <p:cNvGrpSpPr/>
            <p:nvPr/>
          </p:nvGrpSpPr>
          <p:grpSpPr>
            <a:xfrm rot="-4084063">
              <a:off x="7119087" y="978271"/>
              <a:ext cx="3022167" cy="2314713"/>
              <a:chOff x="5814398" y="539495"/>
              <a:chExt cx="3022252" cy="2314778"/>
            </a:xfrm>
          </p:grpSpPr>
          <p:sp>
            <p:nvSpPr>
              <p:cNvPr id="666" name="Google Shape;666;p38">
                <a:extLst>
                  <a:ext uri="{FF2B5EF4-FFF2-40B4-BE49-F238E27FC236}">
                    <a16:creationId xmlns:a16="http://schemas.microsoft.com/office/drawing/2014/main" id="{DED2E615-766D-1E09-459E-FCC66B8FAC44}"/>
                  </a:ext>
                </a:extLst>
              </p:cNvPr>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38">
                <a:extLst>
                  <a:ext uri="{FF2B5EF4-FFF2-40B4-BE49-F238E27FC236}">
                    <a16:creationId xmlns:a16="http://schemas.microsoft.com/office/drawing/2014/main" id="{07F9CB31-554F-EE8D-A7F5-8340B7ED0633}"/>
                  </a:ext>
                </a:extLst>
              </p:cNvPr>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8" name="Google Shape;668;p38">
              <a:extLst>
                <a:ext uri="{FF2B5EF4-FFF2-40B4-BE49-F238E27FC236}">
                  <a16:creationId xmlns:a16="http://schemas.microsoft.com/office/drawing/2014/main" id="{31E47255-628F-6DA9-E5BA-FC7FA9C0DB24}"/>
                </a:ext>
              </a:extLst>
            </p:cNvPr>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38">
              <a:extLst>
                <a:ext uri="{FF2B5EF4-FFF2-40B4-BE49-F238E27FC236}">
                  <a16:creationId xmlns:a16="http://schemas.microsoft.com/office/drawing/2014/main" id="{8FCED585-C515-3032-357C-0366F7A4B5BF}"/>
                </a:ext>
              </a:extLst>
            </p:cNvPr>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38">
              <a:extLst>
                <a:ext uri="{FF2B5EF4-FFF2-40B4-BE49-F238E27FC236}">
                  <a16:creationId xmlns:a16="http://schemas.microsoft.com/office/drawing/2014/main" id="{7E79B022-9BE1-AFD4-B350-363377275849}"/>
                </a:ext>
              </a:extLst>
            </p:cNvPr>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38">
              <a:extLst>
                <a:ext uri="{FF2B5EF4-FFF2-40B4-BE49-F238E27FC236}">
                  <a16:creationId xmlns:a16="http://schemas.microsoft.com/office/drawing/2014/main" id="{E52087B8-FD8A-6A87-2BD3-DACD43626383}"/>
                </a:ext>
              </a:extLst>
            </p:cNvPr>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38">
              <a:extLst>
                <a:ext uri="{FF2B5EF4-FFF2-40B4-BE49-F238E27FC236}">
                  <a16:creationId xmlns:a16="http://schemas.microsoft.com/office/drawing/2014/main" id="{7D343A11-66B4-4797-42AF-15BC888927FA}"/>
                </a:ext>
              </a:extLst>
            </p:cNvPr>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38">
              <a:extLst>
                <a:ext uri="{FF2B5EF4-FFF2-40B4-BE49-F238E27FC236}">
                  <a16:creationId xmlns:a16="http://schemas.microsoft.com/office/drawing/2014/main" id="{8F293B2C-A040-2E06-ADA9-DBE12384AFC0}"/>
                </a:ext>
              </a:extLst>
            </p:cNvPr>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38">
              <a:extLst>
                <a:ext uri="{FF2B5EF4-FFF2-40B4-BE49-F238E27FC236}">
                  <a16:creationId xmlns:a16="http://schemas.microsoft.com/office/drawing/2014/main" id="{16D86183-279F-C972-73C0-6554C7B0417A}"/>
                </a:ext>
              </a:extLst>
            </p:cNvPr>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38">
              <a:extLst>
                <a:ext uri="{FF2B5EF4-FFF2-40B4-BE49-F238E27FC236}">
                  <a16:creationId xmlns:a16="http://schemas.microsoft.com/office/drawing/2014/main" id="{929E4FA5-4919-7AB9-7F67-09AB9F7F3A18}"/>
                </a:ext>
              </a:extLst>
            </p:cNvPr>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38">
              <a:extLst>
                <a:ext uri="{FF2B5EF4-FFF2-40B4-BE49-F238E27FC236}">
                  <a16:creationId xmlns:a16="http://schemas.microsoft.com/office/drawing/2014/main" id="{9AE0C620-0AAD-48AD-3F9B-4E32E35A0FC2}"/>
                </a:ext>
              </a:extLst>
            </p:cNvPr>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38">
              <a:extLst>
                <a:ext uri="{FF2B5EF4-FFF2-40B4-BE49-F238E27FC236}">
                  <a16:creationId xmlns:a16="http://schemas.microsoft.com/office/drawing/2014/main" id="{8696A9F4-314B-FD47-EAAB-74A5336ACD5A}"/>
                </a:ext>
              </a:extLst>
            </p:cNvPr>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38">
              <a:extLst>
                <a:ext uri="{FF2B5EF4-FFF2-40B4-BE49-F238E27FC236}">
                  <a16:creationId xmlns:a16="http://schemas.microsoft.com/office/drawing/2014/main" id="{B71483B0-E5E9-D943-B54F-6BEF88384010}"/>
                </a:ext>
              </a:extLst>
            </p:cNvPr>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38">
              <a:extLst>
                <a:ext uri="{FF2B5EF4-FFF2-40B4-BE49-F238E27FC236}">
                  <a16:creationId xmlns:a16="http://schemas.microsoft.com/office/drawing/2014/main" id="{5B7FF873-07D9-3DF6-48DA-479482B9CDC5}"/>
                </a:ext>
              </a:extLst>
            </p:cNvPr>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0" name="Google Shape;680;p38">
              <a:extLst>
                <a:ext uri="{FF2B5EF4-FFF2-40B4-BE49-F238E27FC236}">
                  <a16:creationId xmlns:a16="http://schemas.microsoft.com/office/drawing/2014/main" id="{99246540-D222-2C83-F8F2-22167E472F9E}"/>
                </a:ext>
              </a:extLst>
            </p:cNvPr>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1" name="Google Shape;681;p38">
              <a:extLst>
                <a:ext uri="{FF2B5EF4-FFF2-40B4-BE49-F238E27FC236}">
                  <a16:creationId xmlns:a16="http://schemas.microsoft.com/office/drawing/2014/main" id="{78E7184C-85B9-D886-D93F-018EB02DAF5A}"/>
                </a:ext>
              </a:extLst>
            </p:cNvPr>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2" name="Google Shape;682;p38">
              <a:extLst>
                <a:ext uri="{FF2B5EF4-FFF2-40B4-BE49-F238E27FC236}">
                  <a16:creationId xmlns:a16="http://schemas.microsoft.com/office/drawing/2014/main" id="{A34274AA-7483-63CA-4CD0-8557396B8055}"/>
                </a:ext>
              </a:extLst>
            </p:cNvPr>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3" name="Google Shape;683;p38">
              <a:extLst>
                <a:ext uri="{FF2B5EF4-FFF2-40B4-BE49-F238E27FC236}">
                  <a16:creationId xmlns:a16="http://schemas.microsoft.com/office/drawing/2014/main" id="{49657DB1-ADE4-71C7-EBA0-EAB065A32172}"/>
                </a:ext>
              </a:extLst>
            </p:cNvPr>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4" name="Google Shape;684;p38">
              <a:extLst>
                <a:ext uri="{FF2B5EF4-FFF2-40B4-BE49-F238E27FC236}">
                  <a16:creationId xmlns:a16="http://schemas.microsoft.com/office/drawing/2014/main" id="{F218927C-3DDA-7976-3752-36DD7E89F23A}"/>
                </a:ext>
              </a:extLst>
            </p:cNvPr>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38">
              <a:extLst>
                <a:ext uri="{FF2B5EF4-FFF2-40B4-BE49-F238E27FC236}">
                  <a16:creationId xmlns:a16="http://schemas.microsoft.com/office/drawing/2014/main" id="{D1D9770F-25C5-F4F3-892A-536BBFE6EC1C}"/>
                </a:ext>
              </a:extLst>
            </p:cNvPr>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6" name="Google Shape;686;p38">
              <a:extLst>
                <a:ext uri="{FF2B5EF4-FFF2-40B4-BE49-F238E27FC236}">
                  <a16:creationId xmlns:a16="http://schemas.microsoft.com/office/drawing/2014/main" id="{35195F58-D98A-D042-823B-B999255C2BAB}"/>
                </a:ext>
              </a:extLst>
            </p:cNvPr>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7" name="Google Shape;687;p38">
              <a:extLst>
                <a:ext uri="{FF2B5EF4-FFF2-40B4-BE49-F238E27FC236}">
                  <a16:creationId xmlns:a16="http://schemas.microsoft.com/office/drawing/2014/main" id="{D3C26969-EECB-4C76-DA73-72A6DB446074}"/>
                </a:ext>
              </a:extLst>
            </p:cNvPr>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 name="Google Shape;688;p38">
            <a:extLst>
              <a:ext uri="{FF2B5EF4-FFF2-40B4-BE49-F238E27FC236}">
                <a16:creationId xmlns:a16="http://schemas.microsoft.com/office/drawing/2014/main" id="{53ED6069-C347-19D8-D7B2-06A6F1B6DAA3}"/>
              </a:ext>
            </a:extLst>
          </p:cNvPr>
          <p:cNvGrpSpPr/>
          <p:nvPr/>
        </p:nvGrpSpPr>
        <p:grpSpPr>
          <a:xfrm>
            <a:off x="506856" y="1744428"/>
            <a:ext cx="1049089" cy="1077827"/>
            <a:chOff x="4247611" y="756816"/>
            <a:chExt cx="1049089" cy="1077827"/>
          </a:xfrm>
        </p:grpSpPr>
        <p:sp>
          <p:nvSpPr>
            <p:cNvPr id="17" name="Google Shape;689;p38">
              <a:extLst>
                <a:ext uri="{FF2B5EF4-FFF2-40B4-BE49-F238E27FC236}">
                  <a16:creationId xmlns:a16="http://schemas.microsoft.com/office/drawing/2014/main" id="{C199438B-3E7B-F85B-7018-F53D2DFCD1B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690;p38">
              <a:extLst>
                <a:ext uri="{FF2B5EF4-FFF2-40B4-BE49-F238E27FC236}">
                  <a16:creationId xmlns:a16="http://schemas.microsoft.com/office/drawing/2014/main" id="{A7E6ACFD-FABF-E6D8-039E-A06D6125CFF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691;p38">
              <a:extLst>
                <a:ext uri="{FF2B5EF4-FFF2-40B4-BE49-F238E27FC236}">
                  <a16:creationId xmlns:a16="http://schemas.microsoft.com/office/drawing/2014/main" id="{BB38E6F6-BE9A-C650-4FB0-90EA3EC9665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 name="Google Shape;692;p38">
              <a:extLst>
                <a:ext uri="{FF2B5EF4-FFF2-40B4-BE49-F238E27FC236}">
                  <a16:creationId xmlns:a16="http://schemas.microsoft.com/office/drawing/2014/main" id="{CAD73A32-A880-DF5E-6C16-006B0D8E610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693;p38">
              <a:extLst>
                <a:ext uri="{FF2B5EF4-FFF2-40B4-BE49-F238E27FC236}">
                  <a16:creationId xmlns:a16="http://schemas.microsoft.com/office/drawing/2014/main" id="{D4B5E416-BA32-C8AF-E38E-DBDE6D9EDB9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694;p38">
              <a:extLst>
                <a:ext uri="{FF2B5EF4-FFF2-40B4-BE49-F238E27FC236}">
                  <a16:creationId xmlns:a16="http://schemas.microsoft.com/office/drawing/2014/main" id="{8C90528B-8678-C2DA-7D59-A762A8AA94E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7" name="Google Shape;688;p38">
            <a:extLst>
              <a:ext uri="{FF2B5EF4-FFF2-40B4-BE49-F238E27FC236}">
                <a16:creationId xmlns:a16="http://schemas.microsoft.com/office/drawing/2014/main" id="{9CE239EA-A764-6758-63DC-A66255F20088}"/>
              </a:ext>
            </a:extLst>
          </p:cNvPr>
          <p:cNvGrpSpPr/>
          <p:nvPr/>
        </p:nvGrpSpPr>
        <p:grpSpPr>
          <a:xfrm>
            <a:off x="1230947" y="1749295"/>
            <a:ext cx="1049089" cy="1077827"/>
            <a:chOff x="4247611" y="756816"/>
            <a:chExt cx="1049089" cy="1077827"/>
          </a:xfrm>
        </p:grpSpPr>
        <p:sp>
          <p:nvSpPr>
            <p:cNvPr id="968" name="Google Shape;689;p38">
              <a:extLst>
                <a:ext uri="{FF2B5EF4-FFF2-40B4-BE49-F238E27FC236}">
                  <a16:creationId xmlns:a16="http://schemas.microsoft.com/office/drawing/2014/main" id="{3EA4CEBB-6067-3DF7-06BA-C8E18549F30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690;p38">
              <a:extLst>
                <a:ext uri="{FF2B5EF4-FFF2-40B4-BE49-F238E27FC236}">
                  <a16:creationId xmlns:a16="http://schemas.microsoft.com/office/drawing/2014/main" id="{5EE4CC50-57D5-C06A-464E-92454A201E7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691;p38">
              <a:extLst>
                <a:ext uri="{FF2B5EF4-FFF2-40B4-BE49-F238E27FC236}">
                  <a16:creationId xmlns:a16="http://schemas.microsoft.com/office/drawing/2014/main" id="{BB1AB69E-1DC8-51AD-4537-583222D83BA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692;p38">
              <a:extLst>
                <a:ext uri="{FF2B5EF4-FFF2-40B4-BE49-F238E27FC236}">
                  <a16:creationId xmlns:a16="http://schemas.microsoft.com/office/drawing/2014/main" id="{69658A49-FB15-AD8D-B601-DAE9F04B642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693;p38">
              <a:extLst>
                <a:ext uri="{FF2B5EF4-FFF2-40B4-BE49-F238E27FC236}">
                  <a16:creationId xmlns:a16="http://schemas.microsoft.com/office/drawing/2014/main" id="{E86571F3-7280-BE2F-93D7-7E533E08C0D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3" name="Google Shape;694;p38">
              <a:extLst>
                <a:ext uri="{FF2B5EF4-FFF2-40B4-BE49-F238E27FC236}">
                  <a16:creationId xmlns:a16="http://schemas.microsoft.com/office/drawing/2014/main" id="{53BCD42E-AB00-427F-9B43-946321D1BAE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1" name="Google Shape;688;p38">
            <a:extLst>
              <a:ext uri="{FF2B5EF4-FFF2-40B4-BE49-F238E27FC236}">
                <a16:creationId xmlns:a16="http://schemas.microsoft.com/office/drawing/2014/main" id="{E93F70B4-B17D-7A72-9263-0F688CDC7B72}"/>
              </a:ext>
            </a:extLst>
          </p:cNvPr>
          <p:cNvGrpSpPr/>
          <p:nvPr/>
        </p:nvGrpSpPr>
        <p:grpSpPr>
          <a:xfrm>
            <a:off x="504296" y="2651655"/>
            <a:ext cx="1049089" cy="1077827"/>
            <a:chOff x="4247611" y="756816"/>
            <a:chExt cx="1049089" cy="1077827"/>
          </a:xfrm>
        </p:grpSpPr>
        <p:sp>
          <p:nvSpPr>
            <p:cNvPr id="982" name="Google Shape;689;p38">
              <a:extLst>
                <a:ext uri="{FF2B5EF4-FFF2-40B4-BE49-F238E27FC236}">
                  <a16:creationId xmlns:a16="http://schemas.microsoft.com/office/drawing/2014/main" id="{31D86B78-C333-4544-58B5-01A79DA7EFF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690;p38">
              <a:extLst>
                <a:ext uri="{FF2B5EF4-FFF2-40B4-BE49-F238E27FC236}">
                  <a16:creationId xmlns:a16="http://schemas.microsoft.com/office/drawing/2014/main" id="{C663E91F-4D45-36C2-750D-E1E99E614D9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691;p38">
              <a:extLst>
                <a:ext uri="{FF2B5EF4-FFF2-40B4-BE49-F238E27FC236}">
                  <a16:creationId xmlns:a16="http://schemas.microsoft.com/office/drawing/2014/main" id="{0D6691DA-5A9F-14C4-8234-DEADA93F397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5" name="Google Shape;692;p38">
              <a:extLst>
                <a:ext uri="{FF2B5EF4-FFF2-40B4-BE49-F238E27FC236}">
                  <a16:creationId xmlns:a16="http://schemas.microsoft.com/office/drawing/2014/main" id="{115FDF31-FA74-4841-ACFF-CFF2F9107D0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693;p38">
              <a:extLst>
                <a:ext uri="{FF2B5EF4-FFF2-40B4-BE49-F238E27FC236}">
                  <a16:creationId xmlns:a16="http://schemas.microsoft.com/office/drawing/2014/main" id="{87A067DE-739D-B7AC-855E-EAB73294A27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7" name="Google Shape;694;p38">
              <a:extLst>
                <a:ext uri="{FF2B5EF4-FFF2-40B4-BE49-F238E27FC236}">
                  <a16:creationId xmlns:a16="http://schemas.microsoft.com/office/drawing/2014/main" id="{80668CFB-6846-3C3D-7376-4B8F0748169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8" name="Google Shape;688;p38">
            <a:extLst>
              <a:ext uri="{FF2B5EF4-FFF2-40B4-BE49-F238E27FC236}">
                <a16:creationId xmlns:a16="http://schemas.microsoft.com/office/drawing/2014/main" id="{2BE67509-7933-9674-F978-10C91A4D62BD}"/>
              </a:ext>
            </a:extLst>
          </p:cNvPr>
          <p:cNvGrpSpPr/>
          <p:nvPr/>
        </p:nvGrpSpPr>
        <p:grpSpPr>
          <a:xfrm>
            <a:off x="1228387" y="2656522"/>
            <a:ext cx="1049089" cy="1077827"/>
            <a:chOff x="4247611" y="756816"/>
            <a:chExt cx="1049089" cy="1077827"/>
          </a:xfrm>
        </p:grpSpPr>
        <p:sp>
          <p:nvSpPr>
            <p:cNvPr id="989" name="Google Shape;689;p38">
              <a:extLst>
                <a:ext uri="{FF2B5EF4-FFF2-40B4-BE49-F238E27FC236}">
                  <a16:creationId xmlns:a16="http://schemas.microsoft.com/office/drawing/2014/main" id="{363F1DB1-D4F0-019F-137F-A4F07CDA1A7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690;p38">
              <a:extLst>
                <a:ext uri="{FF2B5EF4-FFF2-40B4-BE49-F238E27FC236}">
                  <a16:creationId xmlns:a16="http://schemas.microsoft.com/office/drawing/2014/main" id="{DED11C97-1F2B-EFFC-4EEA-C4A8D590203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691;p38">
              <a:extLst>
                <a:ext uri="{FF2B5EF4-FFF2-40B4-BE49-F238E27FC236}">
                  <a16:creationId xmlns:a16="http://schemas.microsoft.com/office/drawing/2014/main" id="{7F3B9E18-735F-CAFA-42CB-E352DEB2419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692;p38">
              <a:extLst>
                <a:ext uri="{FF2B5EF4-FFF2-40B4-BE49-F238E27FC236}">
                  <a16:creationId xmlns:a16="http://schemas.microsoft.com/office/drawing/2014/main" id="{B794F623-FBC1-B7C5-DD54-345CEE7F654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3" name="Google Shape;693;p38">
              <a:extLst>
                <a:ext uri="{FF2B5EF4-FFF2-40B4-BE49-F238E27FC236}">
                  <a16:creationId xmlns:a16="http://schemas.microsoft.com/office/drawing/2014/main" id="{71641666-BD14-483A-0FB3-80225FD55F0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4" name="Google Shape;694;p38">
              <a:extLst>
                <a:ext uri="{FF2B5EF4-FFF2-40B4-BE49-F238E27FC236}">
                  <a16:creationId xmlns:a16="http://schemas.microsoft.com/office/drawing/2014/main" id="{53141758-EB7E-950B-AE94-9867E15399E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95" name="Google Shape;688;p38">
            <a:extLst>
              <a:ext uri="{FF2B5EF4-FFF2-40B4-BE49-F238E27FC236}">
                <a16:creationId xmlns:a16="http://schemas.microsoft.com/office/drawing/2014/main" id="{EA9DFB5C-5729-6414-CA9A-CFE62D63F2D9}"/>
              </a:ext>
            </a:extLst>
          </p:cNvPr>
          <p:cNvGrpSpPr/>
          <p:nvPr/>
        </p:nvGrpSpPr>
        <p:grpSpPr>
          <a:xfrm>
            <a:off x="1925581" y="1761590"/>
            <a:ext cx="1049089" cy="1077827"/>
            <a:chOff x="4247611" y="756816"/>
            <a:chExt cx="1049089" cy="1077827"/>
          </a:xfrm>
        </p:grpSpPr>
        <p:sp>
          <p:nvSpPr>
            <p:cNvPr id="996" name="Google Shape;689;p38">
              <a:extLst>
                <a:ext uri="{FF2B5EF4-FFF2-40B4-BE49-F238E27FC236}">
                  <a16:creationId xmlns:a16="http://schemas.microsoft.com/office/drawing/2014/main" id="{345C9F52-B224-236C-C0E2-6C57F686313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7" name="Google Shape;690;p38">
              <a:extLst>
                <a:ext uri="{FF2B5EF4-FFF2-40B4-BE49-F238E27FC236}">
                  <a16:creationId xmlns:a16="http://schemas.microsoft.com/office/drawing/2014/main" id="{F53C725F-8642-C93A-43C5-9A199E1CDA8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691;p38">
              <a:extLst>
                <a:ext uri="{FF2B5EF4-FFF2-40B4-BE49-F238E27FC236}">
                  <a16:creationId xmlns:a16="http://schemas.microsoft.com/office/drawing/2014/main" id="{CA7BB2C5-EBE7-A22B-FE45-82655BE1F4F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692;p38">
              <a:extLst>
                <a:ext uri="{FF2B5EF4-FFF2-40B4-BE49-F238E27FC236}">
                  <a16:creationId xmlns:a16="http://schemas.microsoft.com/office/drawing/2014/main" id="{CEA2E9D1-2549-5388-DD69-395F20AAFDC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693;p38">
              <a:extLst>
                <a:ext uri="{FF2B5EF4-FFF2-40B4-BE49-F238E27FC236}">
                  <a16:creationId xmlns:a16="http://schemas.microsoft.com/office/drawing/2014/main" id="{B139DF24-6AD4-5788-376E-D620E6EF6D3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694;p38">
              <a:extLst>
                <a:ext uri="{FF2B5EF4-FFF2-40B4-BE49-F238E27FC236}">
                  <a16:creationId xmlns:a16="http://schemas.microsoft.com/office/drawing/2014/main" id="{94E3EAFA-5DE0-8597-4853-DEEE743E6B4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688;p38">
            <a:extLst>
              <a:ext uri="{FF2B5EF4-FFF2-40B4-BE49-F238E27FC236}">
                <a16:creationId xmlns:a16="http://schemas.microsoft.com/office/drawing/2014/main" id="{FC94A227-D10E-69E1-23BB-0EE16778F399}"/>
              </a:ext>
            </a:extLst>
          </p:cNvPr>
          <p:cNvGrpSpPr/>
          <p:nvPr/>
        </p:nvGrpSpPr>
        <p:grpSpPr>
          <a:xfrm>
            <a:off x="2649672" y="1766457"/>
            <a:ext cx="1049089" cy="1077827"/>
            <a:chOff x="4247611" y="756816"/>
            <a:chExt cx="1049089" cy="1077827"/>
          </a:xfrm>
        </p:grpSpPr>
        <p:sp>
          <p:nvSpPr>
            <p:cNvPr id="1003" name="Google Shape;689;p38">
              <a:extLst>
                <a:ext uri="{FF2B5EF4-FFF2-40B4-BE49-F238E27FC236}">
                  <a16:creationId xmlns:a16="http://schemas.microsoft.com/office/drawing/2014/main" id="{4BA6066D-0ED3-1499-8CC6-0CF94D46737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690;p38">
              <a:extLst>
                <a:ext uri="{FF2B5EF4-FFF2-40B4-BE49-F238E27FC236}">
                  <a16:creationId xmlns:a16="http://schemas.microsoft.com/office/drawing/2014/main" id="{6C8610F1-C84B-F02E-647A-227DE22F6CB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691;p38">
              <a:extLst>
                <a:ext uri="{FF2B5EF4-FFF2-40B4-BE49-F238E27FC236}">
                  <a16:creationId xmlns:a16="http://schemas.microsoft.com/office/drawing/2014/main" id="{9D2292B7-E842-DFB1-817A-AB4362725B7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692;p38">
              <a:extLst>
                <a:ext uri="{FF2B5EF4-FFF2-40B4-BE49-F238E27FC236}">
                  <a16:creationId xmlns:a16="http://schemas.microsoft.com/office/drawing/2014/main" id="{D3F271C0-A214-E0D1-50AF-0F2AEC5C5B8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7" name="Google Shape;693;p38">
              <a:extLst>
                <a:ext uri="{FF2B5EF4-FFF2-40B4-BE49-F238E27FC236}">
                  <a16:creationId xmlns:a16="http://schemas.microsoft.com/office/drawing/2014/main" id="{C6D4E1BB-E271-DDF1-1B81-1E0891818F5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8" name="Google Shape;694;p38">
              <a:extLst>
                <a:ext uri="{FF2B5EF4-FFF2-40B4-BE49-F238E27FC236}">
                  <a16:creationId xmlns:a16="http://schemas.microsoft.com/office/drawing/2014/main" id="{E1F334F5-2663-EDEA-D92A-C9500C850ED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9" name="Google Shape;688;p38">
            <a:extLst>
              <a:ext uri="{FF2B5EF4-FFF2-40B4-BE49-F238E27FC236}">
                <a16:creationId xmlns:a16="http://schemas.microsoft.com/office/drawing/2014/main" id="{88DBC56A-6BFF-F4ED-974D-74B0C4C47331}"/>
              </a:ext>
            </a:extLst>
          </p:cNvPr>
          <p:cNvGrpSpPr/>
          <p:nvPr/>
        </p:nvGrpSpPr>
        <p:grpSpPr>
          <a:xfrm>
            <a:off x="1923021" y="2668817"/>
            <a:ext cx="1049089" cy="1077827"/>
            <a:chOff x="4247611" y="756816"/>
            <a:chExt cx="1049089" cy="1077827"/>
          </a:xfrm>
        </p:grpSpPr>
        <p:sp>
          <p:nvSpPr>
            <p:cNvPr id="1010" name="Google Shape;689;p38">
              <a:extLst>
                <a:ext uri="{FF2B5EF4-FFF2-40B4-BE49-F238E27FC236}">
                  <a16:creationId xmlns:a16="http://schemas.microsoft.com/office/drawing/2014/main" id="{92321B0E-6D70-32C9-21AA-65938E0ACE4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690;p38">
              <a:extLst>
                <a:ext uri="{FF2B5EF4-FFF2-40B4-BE49-F238E27FC236}">
                  <a16:creationId xmlns:a16="http://schemas.microsoft.com/office/drawing/2014/main" id="{8A90817B-6D6A-4792-C772-D54F961278D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691;p38">
              <a:extLst>
                <a:ext uri="{FF2B5EF4-FFF2-40B4-BE49-F238E27FC236}">
                  <a16:creationId xmlns:a16="http://schemas.microsoft.com/office/drawing/2014/main" id="{1C620F15-F835-E5CC-2186-9BEDEBF2839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3" name="Google Shape;692;p38">
              <a:extLst>
                <a:ext uri="{FF2B5EF4-FFF2-40B4-BE49-F238E27FC236}">
                  <a16:creationId xmlns:a16="http://schemas.microsoft.com/office/drawing/2014/main" id="{0155B871-A282-2AAC-CFE0-A4C2A04BFBB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4" name="Google Shape;693;p38">
              <a:extLst>
                <a:ext uri="{FF2B5EF4-FFF2-40B4-BE49-F238E27FC236}">
                  <a16:creationId xmlns:a16="http://schemas.microsoft.com/office/drawing/2014/main" id="{0BC64460-9E42-7380-E98A-D75262C302F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694;p38">
              <a:extLst>
                <a:ext uri="{FF2B5EF4-FFF2-40B4-BE49-F238E27FC236}">
                  <a16:creationId xmlns:a16="http://schemas.microsoft.com/office/drawing/2014/main" id="{7A1DD930-32CC-9F04-F1CC-9CB339A8B45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6" name="Google Shape;688;p38">
            <a:extLst>
              <a:ext uri="{FF2B5EF4-FFF2-40B4-BE49-F238E27FC236}">
                <a16:creationId xmlns:a16="http://schemas.microsoft.com/office/drawing/2014/main" id="{9844C8B9-B692-2C6A-D0A6-9FB7252B6415}"/>
              </a:ext>
            </a:extLst>
          </p:cNvPr>
          <p:cNvGrpSpPr/>
          <p:nvPr/>
        </p:nvGrpSpPr>
        <p:grpSpPr>
          <a:xfrm>
            <a:off x="2647112" y="2673684"/>
            <a:ext cx="1049089" cy="1077827"/>
            <a:chOff x="4247611" y="756816"/>
            <a:chExt cx="1049089" cy="1077827"/>
          </a:xfrm>
        </p:grpSpPr>
        <p:sp>
          <p:nvSpPr>
            <p:cNvPr id="1017" name="Google Shape;689;p38">
              <a:extLst>
                <a:ext uri="{FF2B5EF4-FFF2-40B4-BE49-F238E27FC236}">
                  <a16:creationId xmlns:a16="http://schemas.microsoft.com/office/drawing/2014/main" id="{69F906EB-28EA-2875-C179-290D6B1E3D7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8" name="Google Shape;690;p38">
              <a:extLst>
                <a:ext uri="{FF2B5EF4-FFF2-40B4-BE49-F238E27FC236}">
                  <a16:creationId xmlns:a16="http://schemas.microsoft.com/office/drawing/2014/main" id="{70718B73-56A9-F236-0980-27F021AF562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9" name="Google Shape;691;p38">
              <a:extLst>
                <a:ext uri="{FF2B5EF4-FFF2-40B4-BE49-F238E27FC236}">
                  <a16:creationId xmlns:a16="http://schemas.microsoft.com/office/drawing/2014/main" id="{99A28AFD-9F35-BC7B-E252-F42B3162ED9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0" name="Google Shape;692;p38">
              <a:extLst>
                <a:ext uri="{FF2B5EF4-FFF2-40B4-BE49-F238E27FC236}">
                  <a16:creationId xmlns:a16="http://schemas.microsoft.com/office/drawing/2014/main" id="{3CF9D98B-FA18-E4B2-D9C4-775AB0D01BF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1" name="Google Shape;693;p38">
              <a:extLst>
                <a:ext uri="{FF2B5EF4-FFF2-40B4-BE49-F238E27FC236}">
                  <a16:creationId xmlns:a16="http://schemas.microsoft.com/office/drawing/2014/main" id="{A6BD6E40-C7BE-323A-A168-CFF46072615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2" name="Google Shape;694;p38">
              <a:extLst>
                <a:ext uri="{FF2B5EF4-FFF2-40B4-BE49-F238E27FC236}">
                  <a16:creationId xmlns:a16="http://schemas.microsoft.com/office/drawing/2014/main" id="{92A61290-540A-AFB8-D3F7-C310EE5B477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23" name="Google Shape;688;p38">
            <a:extLst>
              <a:ext uri="{FF2B5EF4-FFF2-40B4-BE49-F238E27FC236}">
                <a16:creationId xmlns:a16="http://schemas.microsoft.com/office/drawing/2014/main" id="{9D08916F-1D0D-8F8B-145F-7F4EFE17DC1E}"/>
              </a:ext>
            </a:extLst>
          </p:cNvPr>
          <p:cNvGrpSpPr/>
          <p:nvPr/>
        </p:nvGrpSpPr>
        <p:grpSpPr>
          <a:xfrm>
            <a:off x="496874" y="3517136"/>
            <a:ext cx="1049089" cy="1077827"/>
            <a:chOff x="4247611" y="756816"/>
            <a:chExt cx="1049089" cy="1077827"/>
          </a:xfrm>
        </p:grpSpPr>
        <p:sp>
          <p:nvSpPr>
            <p:cNvPr id="1024" name="Google Shape;689;p38">
              <a:extLst>
                <a:ext uri="{FF2B5EF4-FFF2-40B4-BE49-F238E27FC236}">
                  <a16:creationId xmlns:a16="http://schemas.microsoft.com/office/drawing/2014/main" id="{43247592-02F8-C660-B6F0-8385484AC60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5" name="Google Shape;690;p38">
              <a:extLst>
                <a:ext uri="{FF2B5EF4-FFF2-40B4-BE49-F238E27FC236}">
                  <a16:creationId xmlns:a16="http://schemas.microsoft.com/office/drawing/2014/main" id="{E2B0B1A8-8078-AF52-158E-F7964D22A42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6" name="Google Shape;691;p38">
              <a:extLst>
                <a:ext uri="{FF2B5EF4-FFF2-40B4-BE49-F238E27FC236}">
                  <a16:creationId xmlns:a16="http://schemas.microsoft.com/office/drawing/2014/main" id="{FE175CAD-5BC8-E247-2DE1-E93C4FCCA36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7" name="Google Shape;692;p38">
              <a:extLst>
                <a:ext uri="{FF2B5EF4-FFF2-40B4-BE49-F238E27FC236}">
                  <a16:creationId xmlns:a16="http://schemas.microsoft.com/office/drawing/2014/main" id="{6C35BEC5-F432-B70B-EB46-1A24235019C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8" name="Google Shape;693;p38">
              <a:extLst>
                <a:ext uri="{FF2B5EF4-FFF2-40B4-BE49-F238E27FC236}">
                  <a16:creationId xmlns:a16="http://schemas.microsoft.com/office/drawing/2014/main" id="{37A205A1-2F11-99FB-208B-1ED77373C1E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9" name="Google Shape;694;p38">
              <a:extLst>
                <a:ext uri="{FF2B5EF4-FFF2-40B4-BE49-F238E27FC236}">
                  <a16:creationId xmlns:a16="http://schemas.microsoft.com/office/drawing/2014/main" id="{6351A930-36FC-3F84-9B04-58A412BA019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0" name="Google Shape;688;p38">
            <a:extLst>
              <a:ext uri="{FF2B5EF4-FFF2-40B4-BE49-F238E27FC236}">
                <a16:creationId xmlns:a16="http://schemas.microsoft.com/office/drawing/2014/main" id="{FACE51B2-A438-7B0E-B613-3389175518D4}"/>
              </a:ext>
            </a:extLst>
          </p:cNvPr>
          <p:cNvGrpSpPr/>
          <p:nvPr/>
        </p:nvGrpSpPr>
        <p:grpSpPr>
          <a:xfrm>
            <a:off x="1220965" y="3522003"/>
            <a:ext cx="1049089" cy="1077827"/>
            <a:chOff x="4247611" y="756816"/>
            <a:chExt cx="1049089" cy="1077827"/>
          </a:xfrm>
        </p:grpSpPr>
        <p:sp>
          <p:nvSpPr>
            <p:cNvPr id="1031" name="Google Shape;689;p38">
              <a:extLst>
                <a:ext uri="{FF2B5EF4-FFF2-40B4-BE49-F238E27FC236}">
                  <a16:creationId xmlns:a16="http://schemas.microsoft.com/office/drawing/2014/main" id="{E34721E2-2C29-9AD4-CFAD-FB61D7310AB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2" name="Google Shape;690;p38">
              <a:extLst>
                <a:ext uri="{FF2B5EF4-FFF2-40B4-BE49-F238E27FC236}">
                  <a16:creationId xmlns:a16="http://schemas.microsoft.com/office/drawing/2014/main" id="{5F793AFC-1493-70C3-2ECD-168CA7BE75F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3" name="Google Shape;691;p38">
              <a:extLst>
                <a:ext uri="{FF2B5EF4-FFF2-40B4-BE49-F238E27FC236}">
                  <a16:creationId xmlns:a16="http://schemas.microsoft.com/office/drawing/2014/main" id="{89A9EADB-B58C-123F-2120-F12E09A9AC6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4" name="Google Shape;692;p38">
              <a:extLst>
                <a:ext uri="{FF2B5EF4-FFF2-40B4-BE49-F238E27FC236}">
                  <a16:creationId xmlns:a16="http://schemas.microsoft.com/office/drawing/2014/main" id="{FC48534E-A146-D8F0-5401-EA1C2283D34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693;p38">
              <a:extLst>
                <a:ext uri="{FF2B5EF4-FFF2-40B4-BE49-F238E27FC236}">
                  <a16:creationId xmlns:a16="http://schemas.microsoft.com/office/drawing/2014/main" id="{24213530-D720-1785-0AF8-81FDF9AA763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694;p38">
              <a:extLst>
                <a:ext uri="{FF2B5EF4-FFF2-40B4-BE49-F238E27FC236}">
                  <a16:creationId xmlns:a16="http://schemas.microsoft.com/office/drawing/2014/main" id="{45849D87-B9F8-9978-442B-6926E9ED9F1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7" name="Google Shape;688;p38">
            <a:extLst>
              <a:ext uri="{FF2B5EF4-FFF2-40B4-BE49-F238E27FC236}">
                <a16:creationId xmlns:a16="http://schemas.microsoft.com/office/drawing/2014/main" id="{1C2B788D-92B6-F308-C27A-7551B022A168}"/>
              </a:ext>
            </a:extLst>
          </p:cNvPr>
          <p:cNvGrpSpPr/>
          <p:nvPr/>
        </p:nvGrpSpPr>
        <p:grpSpPr>
          <a:xfrm>
            <a:off x="1915599" y="3534298"/>
            <a:ext cx="1049089" cy="1077827"/>
            <a:chOff x="4247611" y="756816"/>
            <a:chExt cx="1049089" cy="1077827"/>
          </a:xfrm>
        </p:grpSpPr>
        <p:sp>
          <p:nvSpPr>
            <p:cNvPr id="1038" name="Google Shape;689;p38">
              <a:extLst>
                <a:ext uri="{FF2B5EF4-FFF2-40B4-BE49-F238E27FC236}">
                  <a16:creationId xmlns:a16="http://schemas.microsoft.com/office/drawing/2014/main" id="{9ED2D198-4D95-D92B-F6CF-26D147BCF9E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690;p38">
              <a:extLst>
                <a:ext uri="{FF2B5EF4-FFF2-40B4-BE49-F238E27FC236}">
                  <a16:creationId xmlns:a16="http://schemas.microsoft.com/office/drawing/2014/main" id="{B8E12EF7-7575-35A7-CB56-ED3A79EDE9A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0" name="Google Shape;691;p38">
              <a:extLst>
                <a:ext uri="{FF2B5EF4-FFF2-40B4-BE49-F238E27FC236}">
                  <a16:creationId xmlns:a16="http://schemas.microsoft.com/office/drawing/2014/main" id="{ADCEFC04-FEC0-EC62-92FB-7774917DB4D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1" name="Google Shape;692;p38">
              <a:extLst>
                <a:ext uri="{FF2B5EF4-FFF2-40B4-BE49-F238E27FC236}">
                  <a16:creationId xmlns:a16="http://schemas.microsoft.com/office/drawing/2014/main" id="{8C66C9A2-4426-0AFA-2B9C-53B36CCD9AE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693;p38">
              <a:extLst>
                <a:ext uri="{FF2B5EF4-FFF2-40B4-BE49-F238E27FC236}">
                  <a16:creationId xmlns:a16="http://schemas.microsoft.com/office/drawing/2014/main" id="{457EFF03-C072-3EEC-78E8-C166D37F50C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694;p38">
              <a:extLst>
                <a:ext uri="{FF2B5EF4-FFF2-40B4-BE49-F238E27FC236}">
                  <a16:creationId xmlns:a16="http://schemas.microsoft.com/office/drawing/2014/main" id="{27E09C21-5889-5623-E139-437A537771B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44" name="Google Shape;688;p38">
            <a:extLst>
              <a:ext uri="{FF2B5EF4-FFF2-40B4-BE49-F238E27FC236}">
                <a16:creationId xmlns:a16="http://schemas.microsoft.com/office/drawing/2014/main" id="{75FA2DFC-1E6C-8462-C0B2-D2E9423D958E}"/>
              </a:ext>
            </a:extLst>
          </p:cNvPr>
          <p:cNvGrpSpPr/>
          <p:nvPr/>
        </p:nvGrpSpPr>
        <p:grpSpPr>
          <a:xfrm>
            <a:off x="2639690" y="3539165"/>
            <a:ext cx="1049089" cy="1077827"/>
            <a:chOff x="4247611" y="756816"/>
            <a:chExt cx="1049089" cy="1077827"/>
          </a:xfrm>
        </p:grpSpPr>
        <p:sp>
          <p:nvSpPr>
            <p:cNvPr id="1045" name="Google Shape;689;p38">
              <a:extLst>
                <a:ext uri="{FF2B5EF4-FFF2-40B4-BE49-F238E27FC236}">
                  <a16:creationId xmlns:a16="http://schemas.microsoft.com/office/drawing/2014/main" id="{A7D11CBA-F1A3-8E39-25FA-D5ED41B0889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690;p38">
              <a:extLst>
                <a:ext uri="{FF2B5EF4-FFF2-40B4-BE49-F238E27FC236}">
                  <a16:creationId xmlns:a16="http://schemas.microsoft.com/office/drawing/2014/main" id="{637117F7-C35C-A567-AD2F-A8FBB5D4429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691;p38">
              <a:extLst>
                <a:ext uri="{FF2B5EF4-FFF2-40B4-BE49-F238E27FC236}">
                  <a16:creationId xmlns:a16="http://schemas.microsoft.com/office/drawing/2014/main" id="{11E79534-9331-8EFA-4C92-E4B29011B3D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8" name="Google Shape;692;p38">
              <a:extLst>
                <a:ext uri="{FF2B5EF4-FFF2-40B4-BE49-F238E27FC236}">
                  <a16:creationId xmlns:a16="http://schemas.microsoft.com/office/drawing/2014/main" id="{46C270DC-66DA-4F6A-0E9B-91CB8B20A67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9" name="Google Shape;693;p38">
              <a:extLst>
                <a:ext uri="{FF2B5EF4-FFF2-40B4-BE49-F238E27FC236}">
                  <a16:creationId xmlns:a16="http://schemas.microsoft.com/office/drawing/2014/main" id="{0388B89E-24CE-2EC0-989D-B0D667D9D77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694;p38">
              <a:extLst>
                <a:ext uri="{FF2B5EF4-FFF2-40B4-BE49-F238E27FC236}">
                  <a16:creationId xmlns:a16="http://schemas.microsoft.com/office/drawing/2014/main" id="{637B1BC4-DE10-17C4-243E-114A489F082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1" name="Google Shape;688;p38">
            <a:extLst>
              <a:ext uri="{FF2B5EF4-FFF2-40B4-BE49-F238E27FC236}">
                <a16:creationId xmlns:a16="http://schemas.microsoft.com/office/drawing/2014/main" id="{F124EAB4-D66E-50C7-F25A-D39BA4699639}"/>
              </a:ext>
            </a:extLst>
          </p:cNvPr>
          <p:cNvGrpSpPr/>
          <p:nvPr/>
        </p:nvGrpSpPr>
        <p:grpSpPr>
          <a:xfrm>
            <a:off x="3388622" y="1780031"/>
            <a:ext cx="1049089" cy="1077827"/>
            <a:chOff x="4247611" y="756816"/>
            <a:chExt cx="1049089" cy="1077827"/>
          </a:xfrm>
        </p:grpSpPr>
        <p:sp>
          <p:nvSpPr>
            <p:cNvPr id="1052" name="Google Shape;689;p38">
              <a:extLst>
                <a:ext uri="{FF2B5EF4-FFF2-40B4-BE49-F238E27FC236}">
                  <a16:creationId xmlns:a16="http://schemas.microsoft.com/office/drawing/2014/main" id="{96E5ABA4-C21C-1183-DFE5-99B59AE99B7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3" name="Google Shape;690;p38">
              <a:extLst>
                <a:ext uri="{FF2B5EF4-FFF2-40B4-BE49-F238E27FC236}">
                  <a16:creationId xmlns:a16="http://schemas.microsoft.com/office/drawing/2014/main" id="{AB8C7AC2-8214-786D-E304-47C65FED49D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4" name="Google Shape;691;p38">
              <a:extLst>
                <a:ext uri="{FF2B5EF4-FFF2-40B4-BE49-F238E27FC236}">
                  <a16:creationId xmlns:a16="http://schemas.microsoft.com/office/drawing/2014/main" id="{4C692F5D-EB57-744C-4387-663C30FED94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5" name="Google Shape;692;p38">
              <a:extLst>
                <a:ext uri="{FF2B5EF4-FFF2-40B4-BE49-F238E27FC236}">
                  <a16:creationId xmlns:a16="http://schemas.microsoft.com/office/drawing/2014/main" id="{C7DE40EE-1A53-8304-4B38-A97CAC0E868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6" name="Google Shape;693;p38">
              <a:extLst>
                <a:ext uri="{FF2B5EF4-FFF2-40B4-BE49-F238E27FC236}">
                  <a16:creationId xmlns:a16="http://schemas.microsoft.com/office/drawing/2014/main" id="{3E437725-56BA-2F0C-EBD4-93498D99257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7" name="Google Shape;694;p38">
              <a:extLst>
                <a:ext uri="{FF2B5EF4-FFF2-40B4-BE49-F238E27FC236}">
                  <a16:creationId xmlns:a16="http://schemas.microsoft.com/office/drawing/2014/main" id="{01C8FEAD-06A7-04AD-1514-A85DD1D97DE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8" name="Google Shape;688;p38">
            <a:extLst>
              <a:ext uri="{FF2B5EF4-FFF2-40B4-BE49-F238E27FC236}">
                <a16:creationId xmlns:a16="http://schemas.microsoft.com/office/drawing/2014/main" id="{4AF1D3E0-DC7F-E3F4-8AE1-481D0AC6E30D}"/>
              </a:ext>
            </a:extLst>
          </p:cNvPr>
          <p:cNvGrpSpPr/>
          <p:nvPr/>
        </p:nvGrpSpPr>
        <p:grpSpPr>
          <a:xfrm>
            <a:off x="4112713" y="1784898"/>
            <a:ext cx="1049089" cy="1077827"/>
            <a:chOff x="4247611" y="756816"/>
            <a:chExt cx="1049089" cy="1077827"/>
          </a:xfrm>
        </p:grpSpPr>
        <p:sp>
          <p:nvSpPr>
            <p:cNvPr id="1059" name="Google Shape;689;p38">
              <a:extLst>
                <a:ext uri="{FF2B5EF4-FFF2-40B4-BE49-F238E27FC236}">
                  <a16:creationId xmlns:a16="http://schemas.microsoft.com/office/drawing/2014/main" id="{3FFC7F1E-8AF7-1001-FFA5-B578F765383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0" name="Google Shape;690;p38">
              <a:extLst>
                <a:ext uri="{FF2B5EF4-FFF2-40B4-BE49-F238E27FC236}">
                  <a16:creationId xmlns:a16="http://schemas.microsoft.com/office/drawing/2014/main" id="{44A924A3-625F-B63D-66C9-838EE9AFB74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1" name="Google Shape;691;p38">
              <a:extLst>
                <a:ext uri="{FF2B5EF4-FFF2-40B4-BE49-F238E27FC236}">
                  <a16:creationId xmlns:a16="http://schemas.microsoft.com/office/drawing/2014/main" id="{489DE581-02B1-C3B9-E5EB-149CB090F7D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2" name="Google Shape;692;p38">
              <a:extLst>
                <a:ext uri="{FF2B5EF4-FFF2-40B4-BE49-F238E27FC236}">
                  <a16:creationId xmlns:a16="http://schemas.microsoft.com/office/drawing/2014/main" id="{768C879D-0207-2EF5-0EAC-D6C2843A15B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3" name="Google Shape;693;p38">
              <a:extLst>
                <a:ext uri="{FF2B5EF4-FFF2-40B4-BE49-F238E27FC236}">
                  <a16:creationId xmlns:a16="http://schemas.microsoft.com/office/drawing/2014/main" id="{B6C2A60C-F18F-3156-8D9D-DF929E01C2A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694;p38">
              <a:extLst>
                <a:ext uri="{FF2B5EF4-FFF2-40B4-BE49-F238E27FC236}">
                  <a16:creationId xmlns:a16="http://schemas.microsoft.com/office/drawing/2014/main" id="{4D0B5E5E-1FF9-605F-31B3-13254F18EFC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65" name="Google Shape;688;p38">
            <a:extLst>
              <a:ext uri="{FF2B5EF4-FFF2-40B4-BE49-F238E27FC236}">
                <a16:creationId xmlns:a16="http://schemas.microsoft.com/office/drawing/2014/main" id="{4EED29F9-C250-AB7C-0307-54ABE926A968}"/>
              </a:ext>
            </a:extLst>
          </p:cNvPr>
          <p:cNvGrpSpPr/>
          <p:nvPr/>
        </p:nvGrpSpPr>
        <p:grpSpPr>
          <a:xfrm>
            <a:off x="3386062" y="2687258"/>
            <a:ext cx="1049089" cy="1077827"/>
            <a:chOff x="4247611" y="756816"/>
            <a:chExt cx="1049089" cy="1077827"/>
          </a:xfrm>
        </p:grpSpPr>
        <p:sp>
          <p:nvSpPr>
            <p:cNvPr id="1066" name="Google Shape;689;p38">
              <a:extLst>
                <a:ext uri="{FF2B5EF4-FFF2-40B4-BE49-F238E27FC236}">
                  <a16:creationId xmlns:a16="http://schemas.microsoft.com/office/drawing/2014/main" id="{1CBDE43A-DBE2-28F3-27C2-8AB380AA740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7" name="Google Shape;690;p38">
              <a:extLst>
                <a:ext uri="{FF2B5EF4-FFF2-40B4-BE49-F238E27FC236}">
                  <a16:creationId xmlns:a16="http://schemas.microsoft.com/office/drawing/2014/main" id="{78380E56-B80A-0457-AED1-7350FF5F04A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8" name="Google Shape;691;p38">
              <a:extLst>
                <a:ext uri="{FF2B5EF4-FFF2-40B4-BE49-F238E27FC236}">
                  <a16:creationId xmlns:a16="http://schemas.microsoft.com/office/drawing/2014/main" id="{26471B49-0EDA-1E13-2800-05CCE9DEC6B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9" name="Google Shape;692;p38">
              <a:extLst>
                <a:ext uri="{FF2B5EF4-FFF2-40B4-BE49-F238E27FC236}">
                  <a16:creationId xmlns:a16="http://schemas.microsoft.com/office/drawing/2014/main" id="{D75E78B0-FAB7-6CF4-6D22-E55CDF1B069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0" name="Google Shape;693;p38">
              <a:extLst>
                <a:ext uri="{FF2B5EF4-FFF2-40B4-BE49-F238E27FC236}">
                  <a16:creationId xmlns:a16="http://schemas.microsoft.com/office/drawing/2014/main" id="{5BD96CA7-566A-D81A-9B78-4F74B22A859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1" name="Google Shape;694;p38">
              <a:extLst>
                <a:ext uri="{FF2B5EF4-FFF2-40B4-BE49-F238E27FC236}">
                  <a16:creationId xmlns:a16="http://schemas.microsoft.com/office/drawing/2014/main" id="{0B8E8BDF-E30E-98D6-170F-F0256972376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2" name="Google Shape;688;p38">
            <a:extLst>
              <a:ext uri="{FF2B5EF4-FFF2-40B4-BE49-F238E27FC236}">
                <a16:creationId xmlns:a16="http://schemas.microsoft.com/office/drawing/2014/main" id="{B6D9DCE1-11BB-7ABC-11CE-04FB8EEB2687}"/>
              </a:ext>
            </a:extLst>
          </p:cNvPr>
          <p:cNvGrpSpPr/>
          <p:nvPr/>
        </p:nvGrpSpPr>
        <p:grpSpPr>
          <a:xfrm>
            <a:off x="4110153" y="2692125"/>
            <a:ext cx="1049089" cy="1077827"/>
            <a:chOff x="4247611" y="756816"/>
            <a:chExt cx="1049089" cy="1077827"/>
          </a:xfrm>
        </p:grpSpPr>
        <p:sp>
          <p:nvSpPr>
            <p:cNvPr id="1073" name="Google Shape;689;p38">
              <a:extLst>
                <a:ext uri="{FF2B5EF4-FFF2-40B4-BE49-F238E27FC236}">
                  <a16:creationId xmlns:a16="http://schemas.microsoft.com/office/drawing/2014/main" id="{7C2AD335-67E5-998C-7D4C-E231C7894C0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4" name="Google Shape;690;p38">
              <a:extLst>
                <a:ext uri="{FF2B5EF4-FFF2-40B4-BE49-F238E27FC236}">
                  <a16:creationId xmlns:a16="http://schemas.microsoft.com/office/drawing/2014/main" id="{4961645A-F870-31D9-8FA7-63427ABE574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691;p38">
              <a:extLst>
                <a:ext uri="{FF2B5EF4-FFF2-40B4-BE49-F238E27FC236}">
                  <a16:creationId xmlns:a16="http://schemas.microsoft.com/office/drawing/2014/main" id="{A0567F95-D8EF-6F69-46EC-13690858FE6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692;p38">
              <a:extLst>
                <a:ext uri="{FF2B5EF4-FFF2-40B4-BE49-F238E27FC236}">
                  <a16:creationId xmlns:a16="http://schemas.microsoft.com/office/drawing/2014/main" id="{14A55477-96E9-E42B-01BD-F6B8F6E9BD1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7" name="Google Shape;693;p38">
              <a:extLst>
                <a:ext uri="{FF2B5EF4-FFF2-40B4-BE49-F238E27FC236}">
                  <a16:creationId xmlns:a16="http://schemas.microsoft.com/office/drawing/2014/main" id="{75ADC02D-7C56-CC44-0307-B3189CC494C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8" name="Google Shape;694;p38">
              <a:extLst>
                <a:ext uri="{FF2B5EF4-FFF2-40B4-BE49-F238E27FC236}">
                  <a16:creationId xmlns:a16="http://schemas.microsoft.com/office/drawing/2014/main" id="{B70CAD19-4B4A-0AAF-8009-DE0A5D6CC1E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9" name="Google Shape;688;p38">
            <a:extLst>
              <a:ext uri="{FF2B5EF4-FFF2-40B4-BE49-F238E27FC236}">
                <a16:creationId xmlns:a16="http://schemas.microsoft.com/office/drawing/2014/main" id="{8B854601-98AA-E8BF-FCFF-D07EF29D1357}"/>
              </a:ext>
            </a:extLst>
          </p:cNvPr>
          <p:cNvGrpSpPr/>
          <p:nvPr/>
        </p:nvGrpSpPr>
        <p:grpSpPr>
          <a:xfrm>
            <a:off x="4807347" y="1797193"/>
            <a:ext cx="1049089" cy="1077827"/>
            <a:chOff x="4247611" y="756816"/>
            <a:chExt cx="1049089" cy="1077827"/>
          </a:xfrm>
        </p:grpSpPr>
        <p:sp>
          <p:nvSpPr>
            <p:cNvPr id="1080" name="Google Shape;689;p38">
              <a:extLst>
                <a:ext uri="{FF2B5EF4-FFF2-40B4-BE49-F238E27FC236}">
                  <a16:creationId xmlns:a16="http://schemas.microsoft.com/office/drawing/2014/main" id="{859804E1-AEAF-0132-B732-DF4759D3DC1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1" name="Google Shape;690;p38">
              <a:extLst>
                <a:ext uri="{FF2B5EF4-FFF2-40B4-BE49-F238E27FC236}">
                  <a16:creationId xmlns:a16="http://schemas.microsoft.com/office/drawing/2014/main" id="{F2F5563D-6BED-54C0-186D-D559AD1502E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2" name="Google Shape;691;p38">
              <a:extLst>
                <a:ext uri="{FF2B5EF4-FFF2-40B4-BE49-F238E27FC236}">
                  <a16:creationId xmlns:a16="http://schemas.microsoft.com/office/drawing/2014/main" id="{818D8A71-A78A-E397-A665-901447C8773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692;p38">
              <a:extLst>
                <a:ext uri="{FF2B5EF4-FFF2-40B4-BE49-F238E27FC236}">
                  <a16:creationId xmlns:a16="http://schemas.microsoft.com/office/drawing/2014/main" id="{193FD250-1E27-586E-C45C-2146FBE38D3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4" name="Google Shape;693;p38">
              <a:extLst>
                <a:ext uri="{FF2B5EF4-FFF2-40B4-BE49-F238E27FC236}">
                  <a16:creationId xmlns:a16="http://schemas.microsoft.com/office/drawing/2014/main" id="{2AEE5C87-A989-04CF-9664-A78B1464DB8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5" name="Google Shape;694;p38">
              <a:extLst>
                <a:ext uri="{FF2B5EF4-FFF2-40B4-BE49-F238E27FC236}">
                  <a16:creationId xmlns:a16="http://schemas.microsoft.com/office/drawing/2014/main" id="{14AF6B8B-3D82-C477-99AD-64156AF6D50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86" name="Google Shape;688;p38">
            <a:extLst>
              <a:ext uri="{FF2B5EF4-FFF2-40B4-BE49-F238E27FC236}">
                <a16:creationId xmlns:a16="http://schemas.microsoft.com/office/drawing/2014/main" id="{9460A38C-88E9-BB51-CB0C-B8CFDBC97180}"/>
              </a:ext>
            </a:extLst>
          </p:cNvPr>
          <p:cNvGrpSpPr/>
          <p:nvPr/>
        </p:nvGrpSpPr>
        <p:grpSpPr>
          <a:xfrm>
            <a:off x="5531438" y="1802060"/>
            <a:ext cx="1049089" cy="1077827"/>
            <a:chOff x="4247611" y="756816"/>
            <a:chExt cx="1049089" cy="1077827"/>
          </a:xfrm>
        </p:grpSpPr>
        <p:sp>
          <p:nvSpPr>
            <p:cNvPr id="1087" name="Google Shape;689;p38">
              <a:extLst>
                <a:ext uri="{FF2B5EF4-FFF2-40B4-BE49-F238E27FC236}">
                  <a16:creationId xmlns:a16="http://schemas.microsoft.com/office/drawing/2014/main" id="{0AF99B70-E704-557F-06C0-9FC1FB029E7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8" name="Google Shape;690;p38">
              <a:extLst>
                <a:ext uri="{FF2B5EF4-FFF2-40B4-BE49-F238E27FC236}">
                  <a16:creationId xmlns:a16="http://schemas.microsoft.com/office/drawing/2014/main" id="{BD8FC008-62EB-75D2-C83E-5A234E67D9E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9" name="Google Shape;691;p38">
              <a:extLst>
                <a:ext uri="{FF2B5EF4-FFF2-40B4-BE49-F238E27FC236}">
                  <a16:creationId xmlns:a16="http://schemas.microsoft.com/office/drawing/2014/main" id="{B28183B6-C0D1-70A9-5090-5581AE696E7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0" name="Google Shape;692;p38">
              <a:extLst>
                <a:ext uri="{FF2B5EF4-FFF2-40B4-BE49-F238E27FC236}">
                  <a16:creationId xmlns:a16="http://schemas.microsoft.com/office/drawing/2014/main" id="{386F9F6E-AD6B-F0B2-E450-92D42F34643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1" name="Google Shape;693;p38">
              <a:extLst>
                <a:ext uri="{FF2B5EF4-FFF2-40B4-BE49-F238E27FC236}">
                  <a16:creationId xmlns:a16="http://schemas.microsoft.com/office/drawing/2014/main" id="{AD2C6050-E54D-C95B-B900-4707DE1A1D9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2" name="Google Shape;694;p38">
              <a:extLst>
                <a:ext uri="{FF2B5EF4-FFF2-40B4-BE49-F238E27FC236}">
                  <a16:creationId xmlns:a16="http://schemas.microsoft.com/office/drawing/2014/main" id="{19FD640F-FC70-51B2-8460-D666E8BFBCA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93" name="Google Shape;688;p38">
            <a:extLst>
              <a:ext uri="{FF2B5EF4-FFF2-40B4-BE49-F238E27FC236}">
                <a16:creationId xmlns:a16="http://schemas.microsoft.com/office/drawing/2014/main" id="{2BC0DFD7-8B23-A81A-66E6-50FEB41968DC}"/>
              </a:ext>
            </a:extLst>
          </p:cNvPr>
          <p:cNvGrpSpPr/>
          <p:nvPr/>
        </p:nvGrpSpPr>
        <p:grpSpPr>
          <a:xfrm>
            <a:off x="4804787" y="2704420"/>
            <a:ext cx="1049089" cy="1077827"/>
            <a:chOff x="4247611" y="756816"/>
            <a:chExt cx="1049089" cy="1077827"/>
          </a:xfrm>
        </p:grpSpPr>
        <p:sp>
          <p:nvSpPr>
            <p:cNvPr id="1094" name="Google Shape;689;p38">
              <a:extLst>
                <a:ext uri="{FF2B5EF4-FFF2-40B4-BE49-F238E27FC236}">
                  <a16:creationId xmlns:a16="http://schemas.microsoft.com/office/drawing/2014/main" id="{4886C4CA-8390-F36F-C3A3-FE104A08416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5" name="Google Shape;690;p38">
              <a:extLst>
                <a:ext uri="{FF2B5EF4-FFF2-40B4-BE49-F238E27FC236}">
                  <a16:creationId xmlns:a16="http://schemas.microsoft.com/office/drawing/2014/main" id="{CDA9A920-15E8-BA90-E6EA-7EA9267601E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6" name="Google Shape;691;p38">
              <a:extLst>
                <a:ext uri="{FF2B5EF4-FFF2-40B4-BE49-F238E27FC236}">
                  <a16:creationId xmlns:a16="http://schemas.microsoft.com/office/drawing/2014/main" id="{FF012E18-F11C-9B00-C515-E4571139E23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7" name="Google Shape;692;p38">
              <a:extLst>
                <a:ext uri="{FF2B5EF4-FFF2-40B4-BE49-F238E27FC236}">
                  <a16:creationId xmlns:a16="http://schemas.microsoft.com/office/drawing/2014/main" id="{524FA975-754E-50B7-3595-244562268F9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8" name="Google Shape;693;p38">
              <a:extLst>
                <a:ext uri="{FF2B5EF4-FFF2-40B4-BE49-F238E27FC236}">
                  <a16:creationId xmlns:a16="http://schemas.microsoft.com/office/drawing/2014/main" id="{CDBFFCA9-2531-9E4B-294D-043ED3F158A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9" name="Google Shape;694;p38">
              <a:extLst>
                <a:ext uri="{FF2B5EF4-FFF2-40B4-BE49-F238E27FC236}">
                  <a16:creationId xmlns:a16="http://schemas.microsoft.com/office/drawing/2014/main" id="{FAE021AE-9A10-F484-68D3-A3AF7D6F1AC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0" name="Google Shape;688;p38">
            <a:extLst>
              <a:ext uri="{FF2B5EF4-FFF2-40B4-BE49-F238E27FC236}">
                <a16:creationId xmlns:a16="http://schemas.microsoft.com/office/drawing/2014/main" id="{073550F8-48F0-7B14-D0DB-5A30303F6C9F}"/>
              </a:ext>
            </a:extLst>
          </p:cNvPr>
          <p:cNvGrpSpPr/>
          <p:nvPr/>
        </p:nvGrpSpPr>
        <p:grpSpPr>
          <a:xfrm>
            <a:off x="5528878" y="2709287"/>
            <a:ext cx="1049089" cy="1077827"/>
            <a:chOff x="4247611" y="756816"/>
            <a:chExt cx="1049089" cy="1077827"/>
          </a:xfrm>
        </p:grpSpPr>
        <p:sp>
          <p:nvSpPr>
            <p:cNvPr id="1101" name="Google Shape;689;p38">
              <a:extLst>
                <a:ext uri="{FF2B5EF4-FFF2-40B4-BE49-F238E27FC236}">
                  <a16:creationId xmlns:a16="http://schemas.microsoft.com/office/drawing/2014/main" id="{79CCA56F-C09E-807A-4E61-F12FBC39DDC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2" name="Google Shape;690;p38">
              <a:extLst>
                <a:ext uri="{FF2B5EF4-FFF2-40B4-BE49-F238E27FC236}">
                  <a16:creationId xmlns:a16="http://schemas.microsoft.com/office/drawing/2014/main" id="{85ADA431-83F0-2223-6C15-5500889AFF4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3" name="Google Shape;691;p38">
              <a:extLst>
                <a:ext uri="{FF2B5EF4-FFF2-40B4-BE49-F238E27FC236}">
                  <a16:creationId xmlns:a16="http://schemas.microsoft.com/office/drawing/2014/main" id="{AEDD0EC5-F0B9-79E9-970E-193E851A27C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4" name="Google Shape;692;p38">
              <a:extLst>
                <a:ext uri="{FF2B5EF4-FFF2-40B4-BE49-F238E27FC236}">
                  <a16:creationId xmlns:a16="http://schemas.microsoft.com/office/drawing/2014/main" id="{236F7A63-B2FE-8DB5-EB28-D2C9F9CC44D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5" name="Google Shape;693;p38">
              <a:extLst>
                <a:ext uri="{FF2B5EF4-FFF2-40B4-BE49-F238E27FC236}">
                  <a16:creationId xmlns:a16="http://schemas.microsoft.com/office/drawing/2014/main" id="{18E08679-D88E-A155-72CB-B7A13128CB5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6" name="Google Shape;694;p38">
              <a:extLst>
                <a:ext uri="{FF2B5EF4-FFF2-40B4-BE49-F238E27FC236}">
                  <a16:creationId xmlns:a16="http://schemas.microsoft.com/office/drawing/2014/main" id="{4DF36768-AA3C-6A1F-DFE0-05DAC439EFF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7" name="Google Shape;688;p38">
            <a:extLst>
              <a:ext uri="{FF2B5EF4-FFF2-40B4-BE49-F238E27FC236}">
                <a16:creationId xmlns:a16="http://schemas.microsoft.com/office/drawing/2014/main" id="{0DE84016-378D-B7BC-3DBF-06E8471A0351}"/>
              </a:ext>
            </a:extLst>
          </p:cNvPr>
          <p:cNvGrpSpPr/>
          <p:nvPr/>
        </p:nvGrpSpPr>
        <p:grpSpPr>
          <a:xfrm>
            <a:off x="3378640" y="3552739"/>
            <a:ext cx="1049089" cy="1077827"/>
            <a:chOff x="4247611" y="756816"/>
            <a:chExt cx="1049089" cy="1077827"/>
          </a:xfrm>
        </p:grpSpPr>
        <p:sp>
          <p:nvSpPr>
            <p:cNvPr id="1108" name="Google Shape;689;p38">
              <a:extLst>
                <a:ext uri="{FF2B5EF4-FFF2-40B4-BE49-F238E27FC236}">
                  <a16:creationId xmlns:a16="http://schemas.microsoft.com/office/drawing/2014/main" id="{B55A42DA-8FDE-9209-8DD8-180EE4841E8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9" name="Google Shape;690;p38">
              <a:extLst>
                <a:ext uri="{FF2B5EF4-FFF2-40B4-BE49-F238E27FC236}">
                  <a16:creationId xmlns:a16="http://schemas.microsoft.com/office/drawing/2014/main" id="{65D87732-49D7-616E-B0AE-C546CF6295E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0" name="Google Shape;691;p38">
              <a:extLst>
                <a:ext uri="{FF2B5EF4-FFF2-40B4-BE49-F238E27FC236}">
                  <a16:creationId xmlns:a16="http://schemas.microsoft.com/office/drawing/2014/main" id="{FF12BF0F-E56D-8886-23E4-9AA68C54D4B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1" name="Google Shape;692;p38">
              <a:extLst>
                <a:ext uri="{FF2B5EF4-FFF2-40B4-BE49-F238E27FC236}">
                  <a16:creationId xmlns:a16="http://schemas.microsoft.com/office/drawing/2014/main" id="{1367A491-2697-C913-711C-9739FC8658F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2" name="Google Shape;693;p38">
              <a:extLst>
                <a:ext uri="{FF2B5EF4-FFF2-40B4-BE49-F238E27FC236}">
                  <a16:creationId xmlns:a16="http://schemas.microsoft.com/office/drawing/2014/main" id="{DB80F172-B8BA-8E38-3D98-55C81A31507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3" name="Google Shape;694;p38">
              <a:extLst>
                <a:ext uri="{FF2B5EF4-FFF2-40B4-BE49-F238E27FC236}">
                  <a16:creationId xmlns:a16="http://schemas.microsoft.com/office/drawing/2014/main" id="{1C01B682-DB85-9F6A-6FB3-E1147993345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14" name="Google Shape;688;p38">
            <a:extLst>
              <a:ext uri="{FF2B5EF4-FFF2-40B4-BE49-F238E27FC236}">
                <a16:creationId xmlns:a16="http://schemas.microsoft.com/office/drawing/2014/main" id="{0241CC62-294E-F8FB-8434-5E02ECD75CEB}"/>
              </a:ext>
            </a:extLst>
          </p:cNvPr>
          <p:cNvGrpSpPr/>
          <p:nvPr/>
        </p:nvGrpSpPr>
        <p:grpSpPr>
          <a:xfrm>
            <a:off x="4102731" y="3557606"/>
            <a:ext cx="1049089" cy="1077827"/>
            <a:chOff x="4247611" y="756816"/>
            <a:chExt cx="1049089" cy="1077827"/>
          </a:xfrm>
        </p:grpSpPr>
        <p:sp>
          <p:nvSpPr>
            <p:cNvPr id="1115" name="Google Shape;689;p38">
              <a:extLst>
                <a:ext uri="{FF2B5EF4-FFF2-40B4-BE49-F238E27FC236}">
                  <a16:creationId xmlns:a16="http://schemas.microsoft.com/office/drawing/2014/main" id="{B5CF7013-5D38-8483-A4F2-D17A555BAA0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6" name="Google Shape;690;p38">
              <a:extLst>
                <a:ext uri="{FF2B5EF4-FFF2-40B4-BE49-F238E27FC236}">
                  <a16:creationId xmlns:a16="http://schemas.microsoft.com/office/drawing/2014/main" id="{8A021E93-8AC9-BE0C-CAD8-417F2A1C49C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7" name="Google Shape;691;p38">
              <a:extLst>
                <a:ext uri="{FF2B5EF4-FFF2-40B4-BE49-F238E27FC236}">
                  <a16:creationId xmlns:a16="http://schemas.microsoft.com/office/drawing/2014/main" id="{27E67B17-E74F-731E-6773-50E519FDBBF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8" name="Google Shape;692;p38">
              <a:extLst>
                <a:ext uri="{FF2B5EF4-FFF2-40B4-BE49-F238E27FC236}">
                  <a16:creationId xmlns:a16="http://schemas.microsoft.com/office/drawing/2014/main" id="{B6E8366A-D2B2-0E9C-4F33-8D304126FA6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9" name="Google Shape;693;p38">
              <a:extLst>
                <a:ext uri="{FF2B5EF4-FFF2-40B4-BE49-F238E27FC236}">
                  <a16:creationId xmlns:a16="http://schemas.microsoft.com/office/drawing/2014/main" id="{45D3EC88-3F9E-B284-B8E6-4AA33890573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0" name="Google Shape;694;p38">
              <a:extLst>
                <a:ext uri="{FF2B5EF4-FFF2-40B4-BE49-F238E27FC236}">
                  <a16:creationId xmlns:a16="http://schemas.microsoft.com/office/drawing/2014/main" id="{34E0F8F2-1DC4-B5E8-D69C-AB2B3DB429D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1" name="Google Shape;688;p38">
            <a:extLst>
              <a:ext uri="{FF2B5EF4-FFF2-40B4-BE49-F238E27FC236}">
                <a16:creationId xmlns:a16="http://schemas.microsoft.com/office/drawing/2014/main" id="{60D5DD25-B75A-9C9C-A27D-654C98A6CCBE}"/>
              </a:ext>
            </a:extLst>
          </p:cNvPr>
          <p:cNvGrpSpPr/>
          <p:nvPr/>
        </p:nvGrpSpPr>
        <p:grpSpPr>
          <a:xfrm>
            <a:off x="4797365" y="3569901"/>
            <a:ext cx="1049089" cy="1077827"/>
            <a:chOff x="4247611" y="756816"/>
            <a:chExt cx="1049089" cy="1077827"/>
          </a:xfrm>
        </p:grpSpPr>
        <p:sp>
          <p:nvSpPr>
            <p:cNvPr id="1122" name="Google Shape;689;p38">
              <a:extLst>
                <a:ext uri="{FF2B5EF4-FFF2-40B4-BE49-F238E27FC236}">
                  <a16:creationId xmlns:a16="http://schemas.microsoft.com/office/drawing/2014/main" id="{C22A94D8-CF8F-4BC6-2E1C-90DAA98B731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3" name="Google Shape;690;p38">
              <a:extLst>
                <a:ext uri="{FF2B5EF4-FFF2-40B4-BE49-F238E27FC236}">
                  <a16:creationId xmlns:a16="http://schemas.microsoft.com/office/drawing/2014/main" id="{83502216-D21C-A80E-C70E-CC73AA236D9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4" name="Google Shape;691;p38">
              <a:extLst>
                <a:ext uri="{FF2B5EF4-FFF2-40B4-BE49-F238E27FC236}">
                  <a16:creationId xmlns:a16="http://schemas.microsoft.com/office/drawing/2014/main" id="{425760D0-6C5D-6686-B280-9D9681C42DA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5" name="Google Shape;692;p38">
              <a:extLst>
                <a:ext uri="{FF2B5EF4-FFF2-40B4-BE49-F238E27FC236}">
                  <a16:creationId xmlns:a16="http://schemas.microsoft.com/office/drawing/2014/main" id="{F91909E8-F85A-E950-C1FF-2487D781601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6" name="Google Shape;693;p38">
              <a:extLst>
                <a:ext uri="{FF2B5EF4-FFF2-40B4-BE49-F238E27FC236}">
                  <a16:creationId xmlns:a16="http://schemas.microsoft.com/office/drawing/2014/main" id="{018095B3-6D77-8815-6804-0819AD99F27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7" name="Google Shape;694;p38">
              <a:extLst>
                <a:ext uri="{FF2B5EF4-FFF2-40B4-BE49-F238E27FC236}">
                  <a16:creationId xmlns:a16="http://schemas.microsoft.com/office/drawing/2014/main" id="{2B303021-7C67-B7D7-ACF3-0282C8E1F3E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8" name="Google Shape;688;p38">
            <a:extLst>
              <a:ext uri="{FF2B5EF4-FFF2-40B4-BE49-F238E27FC236}">
                <a16:creationId xmlns:a16="http://schemas.microsoft.com/office/drawing/2014/main" id="{B9D3F5A1-A210-7B02-4773-9ED905F068BF}"/>
              </a:ext>
            </a:extLst>
          </p:cNvPr>
          <p:cNvGrpSpPr/>
          <p:nvPr/>
        </p:nvGrpSpPr>
        <p:grpSpPr>
          <a:xfrm>
            <a:off x="5521456" y="3574768"/>
            <a:ext cx="1049089" cy="1077827"/>
            <a:chOff x="4247611" y="756816"/>
            <a:chExt cx="1049089" cy="1077827"/>
          </a:xfrm>
        </p:grpSpPr>
        <p:sp>
          <p:nvSpPr>
            <p:cNvPr id="1129" name="Google Shape;689;p38">
              <a:extLst>
                <a:ext uri="{FF2B5EF4-FFF2-40B4-BE49-F238E27FC236}">
                  <a16:creationId xmlns:a16="http://schemas.microsoft.com/office/drawing/2014/main" id="{FB172815-13B2-EE66-1F97-4DE8152FA6B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690;p38">
              <a:extLst>
                <a:ext uri="{FF2B5EF4-FFF2-40B4-BE49-F238E27FC236}">
                  <a16:creationId xmlns:a16="http://schemas.microsoft.com/office/drawing/2014/main" id="{B10D50FA-C6D7-172C-400A-24E8A9D6153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1" name="Google Shape;691;p38">
              <a:extLst>
                <a:ext uri="{FF2B5EF4-FFF2-40B4-BE49-F238E27FC236}">
                  <a16:creationId xmlns:a16="http://schemas.microsoft.com/office/drawing/2014/main" id="{372D45C4-09ED-32BC-30F7-93E66510089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692;p38">
              <a:extLst>
                <a:ext uri="{FF2B5EF4-FFF2-40B4-BE49-F238E27FC236}">
                  <a16:creationId xmlns:a16="http://schemas.microsoft.com/office/drawing/2014/main" id="{88F95517-DDD0-FC03-6256-538ADE857DA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3" name="Google Shape;693;p38">
              <a:extLst>
                <a:ext uri="{FF2B5EF4-FFF2-40B4-BE49-F238E27FC236}">
                  <a16:creationId xmlns:a16="http://schemas.microsoft.com/office/drawing/2014/main" id="{B11B1E1C-EE32-E319-AA82-CC6F3773A8F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4" name="Google Shape;694;p38">
              <a:extLst>
                <a:ext uri="{FF2B5EF4-FFF2-40B4-BE49-F238E27FC236}">
                  <a16:creationId xmlns:a16="http://schemas.microsoft.com/office/drawing/2014/main" id="{B39EC6DF-2161-23C7-45BE-ED61D0AFFB1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extLst>
      <p:ext uri="{BB962C8B-B14F-4D97-AF65-F5344CB8AC3E}">
        <p14:creationId xmlns:p14="http://schemas.microsoft.com/office/powerpoint/2010/main" val="38009445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4">
          <a:extLst>
            <a:ext uri="{FF2B5EF4-FFF2-40B4-BE49-F238E27FC236}">
              <a16:creationId xmlns:a16="http://schemas.microsoft.com/office/drawing/2014/main" id="{F9120D0B-AE30-7885-4C31-4E58D65D90C4}"/>
            </a:ext>
          </a:extLst>
        </p:cNvPr>
        <p:cNvGrpSpPr/>
        <p:nvPr/>
      </p:nvGrpSpPr>
      <p:grpSpPr>
        <a:xfrm>
          <a:off x="0" y="0"/>
          <a:ext cx="0" cy="0"/>
          <a:chOff x="0" y="0"/>
          <a:chExt cx="0" cy="0"/>
        </a:xfrm>
      </p:grpSpPr>
      <p:grpSp>
        <p:nvGrpSpPr>
          <p:cNvPr id="655" name="Google Shape;655;p38">
            <a:extLst>
              <a:ext uri="{FF2B5EF4-FFF2-40B4-BE49-F238E27FC236}">
                <a16:creationId xmlns:a16="http://schemas.microsoft.com/office/drawing/2014/main" id="{DF59ECA7-0292-0A90-EA67-3D6B64EF57D2}"/>
              </a:ext>
            </a:extLst>
          </p:cNvPr>
          <p:cNvGrpSpPr/>
          <p:nvPr/>
        </p:nvGrpSpPr>
        <p:grpSpPr>
          <a:xfrm>
            <a:off x="-2210777" y="11632"/>
            <a:ext cx="1991753" cy="1419968"/>
            <a:chOff x="7876636" y="3049896"/>
            <a:chExt cx="2269028" cy="1617644"/>
          </a:xfrm>
        </p:grpSpPr>
        <p:sp>
          <p:nvSpPr>
            <p:cNvPr id="656" name="Google Shape;656;p38">
              <a:extLst>
                <a:ext uri="{FF2B5EF4-FFF2-40B4-BE49-F238E27FC236}">
                  <a16:creationId xmlns:a16="http://schemas.microsoft.com/office/drawing/2014/main" id="{646F27C7-76A5-0149-B9AC-B502224EB35D}"/>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38">
              <a:extLst>
                <a:ext uri="{FF2B5EF4-FFF2-40B4-BE49-F238E27FC236}">
                  <a16:creationId xmlns:a16="http://schemas.microsoft.com/office/drawing/2014/main" id="{59528F63-3955-185D-062A-4453C66699A2}"/>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38">
              <a:extLst>
                <a:ext uri="{FF2B5EF4-FFF2-40B4-BE49-F238E27FC236}">
                  <a16:creationId xmlns:a16="http://schemas.microsoft.com/office/drawing/2014/main" id="{63B46AE5-28DF-56EB-302F-DF4BAA646293}"/>
                </a:ext>
              </a:extLst>
            </p:cNvPr>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38">
              <a:extLst>
                <a:ext uri="{FF2B5EF4-FFF2-40B4-BE49-F238E27FC236}">
                  <a16:creationId xmlns:a16="http://schemas.microsoft.com/office/drawing/2014/main" id="{C012E484-1296-EDC8-1848-271AC27476F4}"/>
                </a:ext>
              </a:extLst>
            </p:cNvPr>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38">
              <a:extLst>
                <a:ext uri="{FF2B5EF4-FFF2-40B4-BE49-F238E27FC236}">
                  <a16:creationId xmlns:a16="http://schemas.microsoft.com/office/drawing/2014/main" id="{FBCBE4AD-5526-2B7C-8B7A-B1415C04A8AA}"/>
                </a:ext>
              </a:extLst>
            </p:cNvPr>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1" name="Google Shape;661;p38">
            <a:extLst>
              <a:ext uri="{FF2B5EF4-FFF2-40B4-BE49-F238E27FC236}">
                <a16:creationId xmlns:a16="http://schemas.microsoft.com/office/drawing/2014/main" id="{3B3C0F32-B897-27C7-3541-310F07331CF9}"/>
              </a:ext>
            </a:extLst>
          </p:cNvPr>
          <p:cNvSpPr txBox="1">
            <a:spLocks noGrp="1"/>
          </p:cNvSpPr>
          <p:nvPr>
            <p:ph type="title"/>
          </p:nvPr>
        </p:nvSpPr>
        <p:spPr>
          <a:xfrm>
            <a:off x="394487" y="165070"/>
            <a:ext cx="4756200" cy="10517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Dataset</a:t>
            </a:r>
            <a:endParaRPr dirty="0"/>
          </a:p>
        </p:txBody>
      </p:sp>
      <p:sp>
        <p:nvSpPr>
          <p:cNvPr id="662" name="Google Shape;662;p38">
            <a:extLst>
              <a:ext uri="{FF2B5EF4-FFF2-40B4-BE49-F238E27FC236}">
                <a16:creationId xmlns:a16="http://schemas.microsoft.com/office/drawing/2014/main" id="{F392C693-7709-EA44-C17E-A9E87B3097FD}"/>
              </a:ext>
            </a:extLst>
          </p:cNvPr>
          <p:cNvSpPr txBox="1">
            <a:spLocks noGrp="1"/>
          </p:cNvSpPr>
          <p:nvPr>
            <p:ph type="title" idx="2"/>
          </p:nvPr>
        </p:nvSpPr>
        <p:spPr>
          <a:xfrm>
            <a:off x="-1548532" y="397116"/>
            <a:ext cx="1243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664" name="Google Shape;664;p38">
            <a:extLst>
              <a:ext uri="{FF2B5EF4-FFF2-40B4-BE49-F238E27FC236}">
                <a16:creationId xmlns:a16="http://schemas.microsoft.com/office/drawing/2014/main" id="{B3D02B1B-E70E-B7B4-EBC0-6122131F936D}"/>
              </a:ext>
            </a:extLst>
          </p:cNvPr>
          <p:cNvGrpSpPr/>
          <p:nvPr/>
        </p:nvGrpSpPr>
        <p:grpSpPr>
          <a:xfrm>
            <a:off x="-4094636" y="1112576"/>
            <a:ext cx="3523665" cy="3945312"/>
            <a:chOff x="6992171" y="301623"/>
            <a:chExt cx="3275999" cy="3668010"/>
          </a:xfrm>
        </p:grpSpPr>
        <p:grpSp>
          <p:nvGrpSpPr>
            <p:cNvPr id="665" name="Google Shape;665;p38">
              <a:extLst>
                <a:ext uri="{FF2B5EF4-FFF2-40B4-BE49-F238E27FC236}">
                  <a16:creationId xmlns:a16="http://schemas.microsoft.com/office/drawing/2014/main" id="{C72CA631-F055-DC98-F1EE-C52B0B95FF81}"/>
                </a:ext>
              </a:extLst>
            </p:cNvPr>
            <p:cNvGrpSpPr/>
            <p:nvPr/>
          </p:nvGrpSpPr>
          <p:grpSpPr>
            <a:xfrm rot="-4084063">
              <a:off x="7119087" y="978271"/>
              <a:ext cx="3022167" cy="2314713"/>
              <a:chOff x="5814398" y="539495"/>
              <a:chExt cx="3022252" cy="2314778"/>
            </a:xfrm>
          </p:grpSpPr>
          <p:sp>
            <p:nvSpPr>
              <p:cNvPr id="666" name="Google Shape;666;p38">
                <a:extLst>
                  <a:ext uri="{FF2B5EF4-FFF2-40B4-BE49-F238E27FC236}">
                    <a16:creationId xmlns:a16="http://schemas.microsoft.com/office/drawing/2014/main" id="{B5026049-52DF-F52A-BA5C-9952B6C0BF4E}"/>
                  </a:ext>
                </a:extLst>
              </p:cNvPr>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38">
                <a:extLst>
                  <a:ext uri="{FF2B5EF4-FFF2-40B4-BE49-F238E27FC236}">
                    <a16:creationId xmlns:a16="http://schemas.microsoft.com/office/drawing/2014/main" id="{17308FAF-68B5-613C-27E8-0B2558F0C6D3}"/>
                  </a:ext>
                </a:extLst>
              </p:cNvPr>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8" name="Google Shape;668;p38">
              <a:extLst>
                <a:ext uri="{FF2B5EF4-FFF2-40B4-BE49-F238E27FC236}">
                  <a16:creationId xmlns:a16="http://schemas.microsoft.com/office/drawing/2014/main" id="{780DB425-159C-A217-75A4-7DE9D6BDA012}"/>
                </a:ext>
              </a:extLst>
            </p:cNvPr>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38">
              <a:extLst>
                <a:ext uri="{FF2B5EF4-FFF2-40B4-BE49-F238E27FC236}">
                  <a16:creationId xmlns:a16="http://schemas.microsoft.com/office/drawing/2014/main" id="{5E549506-A3DD-F21D-E56F-FF94716E0648}"/>
                </a:ext>
              </a:extLst>
            </p:cNvPr>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38">
              <a:extLst>
                <a:ext uri="{FF2B5EF4-FFF2-40B4-BE49-F238E27FC236}">
                  <a16:creationId xmlns:a16="http://schemas.microsoft.com/office/drawing/2014/main" id="{16ED7EDD-4A33-3E2B-2880-864AF9C32DE2}"/>
                </a:ext>
              </a:extLst>
            </p:cNvPr>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38">
              <a:extLst>
                <a:ext uri="{FF2B5EF4-FFF2-40B4-BE49-F238E27FC236}">
                  <a16:creationId xmlns:a16="http://schemas.microsoft.com/office/drawing/2014/main" id="{6635C120-7D95-4120-B7F8-BD5CCA36B926}"/>
                </a:ext>
              </a:extLst>
            </p:cNvPr>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38">
              <a:extLst>
                <a:ext uri="{FF2B5EF4-FFF2-40B4-BE49-F238E27FC236}">
                  <a16:creationId xmlns:a16="http://schemas.microsoft.com/office/drawing/2014/main" id="{C470CD0B-2E04-15B3-DEA1-8F9A9B1C9AC4}"/>
                </a:ext>
              </a:extLst>
            </p:cNvPr>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38">
              <a:extLst>
                <a:ext uri="{FF2B5EF4-FFF2-40B4-BE49-F238E27FC236}">
                  <a16:creationId xmlns:a16="http://schemas.microsoft.com/office/drawing/2014/main" id="{B917BF42-992C-0CD7-0BE7-FB9C3F694197}"/>
                </a:ext>
              </a:extLst>
            </p:cNvPr>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38">
              <a:extLst>
                <a:ext uri="{FF2B5EF4-FFF2-40B4-BE49-F238E27FC236}">
                  <a16:creationId xmlns:a16="http://schemas.microsoft.com/office/drawing/2014/main" id="{C4F472E5-CC10-5CE0-6862-339151E1F270}"/>
                </a:ext>
              </a:extLst>
            </p:cNvPr>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38">
              <a:extLst>
                <a:ext uri="{FF2B5EF4-FFF2-40B4-BE49-F238E27FC236}">
                  <a16:creationId xmlns:a16="http://schemas.microsoft.com/office/drawing/2014/main" id="{B69461C1-F9D2-4A8A-E324-247997B12FED}"/>
                </a:ext>
              </a:extLst>
            </p:cNvPr>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38">
              <a:extLst>
                <a:ext uri="{FF2B5EF4-FFF2-40B4-BE49-F238E27FC236}">
                  <a16:creationId xmlns:a16="http://schemas.microsoft.com/office/drawing/2014/main" id="{C383CBE3-9965-5874-2AD3-4CABB7584FED}"/>
                </a:ext>
              </a:extLst>
            </p:cNvPr>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38">
              <a:extLst>
                <a:ext uri="{FF2B5EF4-FFF2-40B4-BE49-F238E27FC236}">
                  <a16:creationId xmlns:a16="http://schemas.microsoft.com/office/drawing/2014/main" id="{EC29B59F-3DA4-9B59-7AC2-682458FD885A}"/>
                </a:ext>
              </a:extLst>
            </p:cNvPr>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38">
              <a:extLst>
                <a:ext uri="{FF2B5EF4-FFF2-40B4-BE49-F238E27FC236}">
                  <a16:creationId xmlns:a16="http://schemas.microsoft.com/office/drawing/2014/main" id="{654AF20A-D1D6-CBF2-8079-4262BE9A1C00}"/>
                </a:ext>
              </a:extLst>
            </p:cNvPr>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38">
              <a:extLst>
                <a:ext uri="{FF2B5EF4-FFF2-40B4-BE49-F238E27FC236}">
                  <a16:creationId xmlns:a16="http://schemas.microsoft.com/office/drawing/2014/main" id="{900B9360-CFD8-3BB6-E4B6-C41BB4A63526}"/>
                </a:ext>
              </a:extLst>
            </p:cNvPr>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0" name="Google Shape;680;p38">
              <a:extLst>
                <a:ext uri="{FF2B5EF4-FFF2-40B4-BE49-F238E27FC236}">
                  <a16:creationId xmlns:a16="http://schemas.microsoft.com/office/drawing/2014/main" id="{98F78469-EB5E-925B-9899-1D8F4CF72C23}"/>
                </a:ext>
              </a:extLst>
            </p:cNvPr>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1" name="Google Shape;681;p38">
              <a:extLst>
                <a:ext uri="{FF2B5EF4-FFF2-40B4-BE49-F238E27FC236}">
                  <a16:creationId xmlns:a16="http://schemas.microsoft.com/office/drawing/2014/main" id="{8E078148-ED8E-F3CB-A9F7-A2A7BB7AD582}"/>
                </a:ext>
              </a:extLst>
            </p:cNvPr>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2" name="Google Shape;682;p38">
              <a:extLst>
                <a:ext uri="{FF2B5EF4-FFF2-40B4-BE49-F238E27FC236}">
                  <a16:creationId xmlns:a16="http://schemas.microsoft.com/office/drawing/2014/main" id="{13013705-BB58-614F-1EC4-FC090ED1DEF9}"/>
                </a:ext>
              </a:extLst>
            </p:cNvPr>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3" name="Google Shape;683;p38">
              <a:extLst>
                <a:ext uri="{FF2B5EF4-FFF2-40B4-BE49-F238E27FC236}">
                  <a16:creationId xmlns:a16="http://schemas.microsoft.com/office/drawing/2014/main" id="{3B0A412D-0B3F-B092-34B6-87EC717A2859}"/>
                </a:ext>
              </a:extLst>
            </p:cNvPr>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4" name="Google Shape;684;p38">
              <a:extLst>
                <a:ext uri="{FF2B5EF4-FFF2-40B4-BE49-F238E27FC236}">
                  <a16:creationId xmlns:a16="http://schemas.microsoft.com/office/drawing/2014/main" id="{F63CF72A-4C6F-D171-9DD0-1E408043E46C}"/>
                </a:ext>
              </a:extLst>
            </p:cNvPr>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38">
              <a:extLst>
                <a:ext uri="{FF2B5EF4-FFF2-40B4-BE49-F238E27FC236}">
                  <a16:creationId xmlns:a16="http://schemas.microsoft.com/office/drawing/2014/main" id="{F5723716-CB67-36F4-D76C-A7CAB3AA6193}"/>
                </a:ext>
              </a:extLst>
            </p:cNvPr>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6" name="Google Shape;686;p38">
              <a:extLst>
                <a:ext uri="{FF2B5EF4-FFF2-40B4-BE49-F238E27FC236}">
                  <a16:creationId xmlns:a16="http://schemas.microsoft.com/office/drawing/2014/main" id="{0DB5E6F8-42FC-BBF5-F2B7-7E57D7091811}"/>
                </a:ext>
              </a:extLst>
            </p:cNvPr>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7" name="Google Shape;687;p38">
              <a:extLst>
                <a:ext uri="{FF2B5EF4-FFF2-40B4-BE49-F238E27FC236}">
                  <a16:creationId xmlns:a16="http://schemas.microsoft.com/office/drawing/2014/main" id="{A1DA27C5-4F4B-159F-8773-E06A23C3507E}"/>
                </a:ext>
              </a:extLst>
            </p:cNvPr>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 name="Google Shape;688;p38">
            <a:extLst>
              <a:ext uri="{FF2B5EF4-FFF2-40B4-BE49-F238E27FC236}">
                <a16:creationId xmlns:a16="http://schemas.microsoft.com/office/drawing/2014/main" id="{FE21C4D0-3CB5-83FC-0723-30D4D19E5DDC}"/>
              </a:ext>
            </a:extLst>
          </p:cNvPr>
          <p:cNvGrpSpPr/>
          <p:nvPr/>
        </p:nvGrpSpPr>
        <p:grpSpPr>
          <a:xfrm>
            <a:off x="587174" y="1264765"/>
            <a:ext cx="1049089" cy="1077827"/>
            <a:chOff x="4247611" y="756816"/>
            <a:chExt cx="1049089" cy="1077827"/>
          </a:xfrm>
        </p:grpSpPr>
        <p:sp>
          <p:nvSpPr>
            <p:cNvPr id="17" name="Google Shape;689;p38">
              <a:extLst>
                <a:ext uri="{FF2B5EF4-FFF2-40B4-BE49-F238E27FC236}">
                  <a16:creationId xmlns:a16="http://schemas.microsoft.com/office/drawing/2014/main" id="{959C26D8-174C-2788-9D12-D60CA1456A7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690;p38">
              <a:extLst>
                <a:ext uri="{FF2B5EF4-FFF2-40B4-BE49-F238E27FC236}">
                  <a16:creationId xmlns:a16="http://schemas.microsoft.com/office/drawing/2014/main" id="{65F2CDD0-1E1C-FC50-5AD7-53AC933CAD8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691;p38">
              <a:extLst>
                <a:ext uri="{FF2B5EF4-FFF2-40B4-BE49-F238E27FC236}">
                  <a16:creationId xmlns:a16="http://schemas.microsoft.com/office/drawing/2014/main" id="{ECAAD60F-2765-0AB5-5E76-4CBC0E8D29A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 name="Google Shape;692;p38">
              <a:extLst>
                <a:ext uri="{FF2B5EF4-FFF2-40B4-BE49-F238E27FC236}">
                  <a16:creationId xmlns:a16="http://schemas.microsoft.com/office/drawing/2014/main" id="{784E6E7E-CA34-F8CD-67E2-809886DD5B6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693;p38">
              <a:extLst>
                <a:ext uri="{FF2B5EF4-FFF2-40B4-BE49-F238E27FC236}">
                  <a16:creationId xmlns:a16="http://schemas.microsoft.com/office/drawing/2014/main" id="{2F54753A-CB01-2C6A-1431-F588629C03F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694;p38">
              <a:extLst>
                <a:ext uri="{FF2B5EF4-FFF2-40B4-BE49-F238E27FC236}">
                  <a16:creationId xmlns:a16="http://schemas.microsoft.com/office/drawing/2014/main" id="{B9136083-D0C4-6919-F8C9-3F08F8E3013A}"/>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7" name="Google Shape;688;p38">
            <a:extLst>
              <a:ext uri="{FF2B5EF4-FFF2-40B4-BE49-F238E27FC236}">
                <a16:creationId xmlns:a16="http://schemas.microsoft.com/office/drawing/2014/main" id="{49A635A8-F1C2-6EEF-CB33-E79E4E2D302A}"/>
              </a:ext>
            </a:extLst>
          </p:cNvPr>
          <p:cNvGrpSpPr/>
          <p:nvPr/>
        </p:nvGrpSpPr>
        <p:grpSpPr>
          <a:xfrm>
            <a:off x="1311265" y="1269632"/>
            <a:ext cx="1049089" cy="1077827"/>
            <a:chOff x="4247611" y="756816"/>
            <a:chExt cx="1049089" cy="1077827"/>
          </a:xfrm>
        </p:grpSpPr>
        <p:sp>
          <p:nvSpPr>
            <p:cNvPr id="968" name="Google Shape;689;p38">
              <a:extLst>
                <a:ext uri="{FF2B5EF4-FFF2-40B4-BE49-F238E27FC236}">
                  <a16:creationId xmlns:a16="http://schemas.microsoft.com/office/drawing/2014/main" id="{C7E98A89-6CCE-7C0D-941E-BE59B02C825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690;p38">
              <a:extLst>
                <a:ext uri="{FF2B5EF4-FFF2-40B4-BE49-F238E27FC236}">
                  <a16:creationId xmlns:a16="http://schemas.microsoft.com/office/drawing/2014/main" id="{E47B5E1B-3CBA-F8D2-F034-1CDCD0B86DD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691;p38">
              <a:extLst>
                <a:ext uri="{FF2B5EF4-FFF2-40B4-BE49-F238E27FC236}">
                  <a16:creationId xmlns:a16="http://schemas.microsoft.com/office/drawing/2014/main" id="{5AD7ED29-D2F3-8DF1-2A46-8455EFFA668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692;p38">
              <a:extLst>
                <a:ext uri="{FF2B5EF4-FFF2-40B4-BE49-F238E27FC236}">
                  <a16:creationId xmlns:a16="http://schemas.microsoft.com/office/drawing/2014/main" id="{574FD5CB-675D-A153-9743-00307545E02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693;p38">
              <a:extLst>
                <a:ext uri="{FF2B5EF4-FFF2-40B4-BE49-F238E27FC236}">
                  <a16:creationId xmlns:a16="http://schemas.microsoft.com/office/drawing/2014/main" id="{E74F8137-1BDD-B258-B1EE-88B74FB4BD0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3" name="Google Shape;694;p38">
              <a:extLst>
                <a:ext uri="{FF2B5EF4-FFF2-40B4-BE49-F238E27FC236}">
                  <a16:creationId xmlns:a16="http://schemas.microsoft.com/office/drawing/2014/main" id="{9DF17B32-271E-74B4-BB63-0A410F0655C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1" name="Google Shape;688;p38">
            <a:extLst>
              <a:ext uri="{FF2B5EF4-FFF2-40B4-BE49-F238E27FC236}">
                <a16:creationId xmlns:a16="http://schemas.microsoft.com/office/drawing/2014/main" id="{2F497F7F-630C-D30C-FB5C-A0E2A25613D6}"/>
              </a:ext>
            </a:extLst>
          </p:cNvPr>
          <p:cNvGrpSpPr/>
          <p:nvPr/>
        </p:nvGrpSpPr>
        <p:grpSpPr>
          <a:xfrm>
            <a:off x="584614" y="2171992"/>
            <a:ext cx="1049089" cy="1077827"/>
            <a:chOff x="4247611" y="756816"/>
            <a:chExt cx="1049089" cy="1077827"/>
          </a:xfrm>
        </p:grpSpPr>
        <p:sp>
          <p:nvSpPr>
            <p:cNvPr id="982" name="Google Shape;689;p38">
              <a:extLst>
                <a:ext uri="{FF2B5EF4-FFF2-40B4-BE49-F238E27FC236}">
                  <a16:creationId xmlns:a16="http://schemas.microsoft.com/office/drawing/2014/main" id="{D457EFF1-BA41-205E-D1BC-D4D4005AA8F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690;p38">
              <a:extLst>
                <a:ext uri="{FF2B5EF4-FFF2-40B4-BE49-F238E27FC236}">
                  <a16:creationId xmlns:a16="http://schemas.microsoft.com/office/drawing/2014/main" id="{AA927A2A-FB45-55DE-BBF9-26456E8B912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691;p38">
              <a:extLst>
                <a:ext uri="{FF2B5EF4-FFF2-40B4-BE49-F238E27FC236}">
                  <a16:creationId xmlns:a16="http://schemas.microsoft.com/office/drawing/2014/main" id="{C29430AC-20AA-ABEB-95DC-42854737CDC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5" name="Google Shape;692;p38">
              <a:extLst>
                <a:ext uri="{FF2B5EF4-FFF2-40B4-BE49-F238E27FC236}">
                  <a16:creationId xmlns:a16="http://schemas.microsoft.com/office/drawing/2014/main" id="{FB738B13-3AF5-CB3D-76A4-987625AA007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693;p38">
              <a:extLst>
                <a:ext uri="{FF2B5EF4-FFF2-40B4-BE49-F238E27FC236}">
                  <a16:creationId xmlns:a16="http://schemas.microsoft.com/office/drawing/2014/main" id="{2368BD90-F642-29AD-9F49-E4E1D07EF42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7" name="Google Shape;694;p38">
              <a:extLst>
                <a:ext uri="{FF2B5EF4-FFF2-40B4-BE49-F238E27FC236}">
                  <a16:creationId xmlns:a16="http://schemas.microsoft.com/office/drawing/2014/main" id="{3FC7B2ED-8BB1-86B5-9C09-95FF8891010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8" name="Google Shape;688;p38">
            <a:extLst>
              <a:ext uri="{FF2B5EF4-FFF2-40B4-BE49-F238E27FC236}">
                <a16:creationId xmlns:a16="http://schemas.microsoft.com/office/drawing/2014/main" id="{41C6B631-DAA1-AD25-ED75-43CCF472AB48}"/>
              </a:ext>
            </a:extLst>
          </p:cNvPr>
          <p:cNvGrpSpPr/>
          <p:nvPr/>
        </p:nvGrpSpPr>
        <p:grpSpPr>
          <a:xfrm>
            <a:off x="1308705" y="2176859"/>
            <a:ext cx="1049089" cy="1077827"/>
            <a:chOff x="4247611" y="756816"/>
            <a:chExt cx="1049089" cy="1077827"/>
          </a:xfrm>
        </p:grpSpPr>
        <p:sp>
          <p:nvSpPr>
            <p:cNvPr id="989" name="Google Shape;689;p38">
              <a:extLst>
                <a:ext uri="{FF2B5EF4-FFF2-40B4-BE49-F238E27FC236}">
                  <a16:creationId xmlns:a16="http://schemas.microsoft.com/office/drawing/2014/main" id="{070B5C63-BCCA-661F-085E-AA8ED843769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690;p38">
              <a:extLst>
                <a:ext uri="{FF2B5EF4-FFF2-40B4-BE49-F238E27FC236}">
                  <a16:creationId xmlns:a16="http://schemas.microsoft.com/office/drawing/2014/main" id="{B70E1425-1BF6-8376-90E0-48435F10B90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691;p38">
              <a:extLst>
                <a:ext uri="{FF2B5EF4-FFF2-40B4-BE49-F238E27FC236}">
                  <a16:creationId xmlns:a16="http://schemas.microsoft.com/office/drawing/2014/main" id="{F776BA04-CA16-2F57-ABA4-145D86079F6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692;p38">
              <a:extLst>
                <a:ext uri="{FF2B5EF4-FFF2-40B4-BE49-F238E27FC236}">
                  <a16:creationId xmlns:a16="http://schemas.microsoft.com/office/drawing/2014/main" id="{B6B2A21F-8530-A7D5-3124-B6BEF92FB27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3" name="Google Shape;693;p38">
              <a:extLst>
                <a:ext uri="{FF2B5EF4-FFF2-40B4-BE49-F238E27FC236}">
                  <a16:creationId xmlns:a16="http://schemas.microsoft.com/office/drawing/2014/main" id="{A137FB4F-98F2-601B-B32A-A8AD73AA407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4" name="Google Shape;694;p38">
              <a:extLst>
                <a:ext uri="{FF2B5EF4-FFF2-40B4-BE49-F238E27FC236}">
                  <a16:creationId xmlns:a16="http://schemas.microsoft.com/office/drawing/2014/main" id="{447CA784-A80C-E3FD-EBB4-654126C7E2B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95" name="Google Shape;688;p38">
            <a:extLst>
              <a:ext uri="{FF2B5EF4-FFF2-40B4-BE49-F238E27FC236}">
                <a16:creationId xmlns:a16="http://schemas.microsoft.com/office/drawing/2014/main" id="{0D2E4F8B-67D1-4998-5B77-135A11A2F629}"/>
              </a:ext>
            </a:extLst>
          </p:cNvPr>
          <p:cNvGrpSpPr/>
          <p:nvPr/>
        </p:nvGrpSpPr>
        <p:grpSpPr>
          <a:xfrm>
            <a:off x="2005899" y="1281927"/>
            <a:ext cx="1049089" cy="1077827"/>
            <a:chOff x="4247611" y="756816"/>
            <a:chExt cx="1049089" cy="1077827"/>
          </a:xfrm>
        </p:grpSpPr>
        <p:sp>
          <p:nvSpPr>
            <p:cNvPr id="996" name="Google Shape;689;p38">
              <a:extLst>
                <a:ext uri="{FF2B5EF4-FFF2-40B4-BE49-F238E27FC236}">
                  <a16:creationId xmlns:a16="http://schemas.microsoft.com/office/drawing/2014/main" id="{2EA514CA-0E3D-984A-DD20-2287C9AF42D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7" name="Google Shape;690;p38">
              <a:extLst>
                <a:ext uri="{FF2B5EF4-FFF2-40B4-BE49-F238E27FC236}">
                  <a16:creationId xmlns:a16="http://schemas.microsoft.com/office/drawing/2014/main" id="{58D7BD47-DA2C-11BE-9D79-64976F3941A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691;p38">
              <a:extLst>
                <a:ext uri="{FF2B5EF4-FFF2-40B4-BE49-F238E27FC236}">
                  <a16:creationId xmlns:a16="http://schemas.microsoft.com/office/drawing/2014/main" id="{9FC36F9C-FA72-6816-72F8-28D2E9C98E9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692;p38">
              <a:extLst>
                <a:ext uri="{FF2B5EF4-FFF2-40B4-BE49-F238E27FC236}">
                  <a16:creationId xmlns:a16="http://schemas.microsoft.com/office/drawing/2014/main" id="{67BD3F5F-ED6F-140F-CF60-61243F71556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693;p38">
              <a:extLst>
                <a:ext uri="{FF2B5EF4-FFF2-40B4-BE49-F238E27FC236}">
                  <a16:creationId xmlns:a16="http://schemas.microsoft.com/office/drawing/2014/main" id="{DBBB8515-CABD-DB80-BE06-EFCAA809082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694;p38">
              <a:extLst>
                <a:ext uri="{FF2B5EF4-FFF2-40B4-BE49-F238E27FC236}">
                  <a16:creationId xmlns:a16="http://schemas.microsoft.com/office/drawing/2014/main" id="{B16FB503-BD55-FEB3-290E-EAE370D9DFF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688;p38">
            <a:extLst>
              <a:ext uri="{FF2B5EF4-FFF2-40B4-BE49-F238E27FC236}">
                <a16:creationId xmlns:a16="http://schemas.microsoft.com/office/drawing/2014/main" id="{9568B254-4FF3-40F0-6DB0-1C7E63C34F13}"/>
              </a:ext>
            </a:extLst>
          </p:cNvPr>
          <p:cNvGrpSpPr/>
          <p:nvPr/>
        </p:nvGrpSpPr>
        <p:grpSpPr>
          <a:xfrm>
            <a:off x="2729990" y="1286794"/>
            <a:ext cx="1049089" cy="1077827"/>
            <a:chOff x="4247611" y="756816"/>
            <a:chExt cx="1049089" cy="1077827"/>
          </a:xfrm>
        </p:grpSpPr>
        <p:sp>
          <p:nvSpPr>
            <p:cNvPr id="1003" name="Google Shape;689;p38">
              <a:extLst>
                <a:ext uri="{FF2B5EF4-FFF2-40B4-BE49-F238E27FC236}">
                  <a16:creationId xmlns:a16="http://schemas.microsoft.com/office/drawing/2014/main" id="{3FD2E3B3-240B-1A52-0762-80136D1F909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690;p38">
              <a:extLst>
                <a:ext uri="{FF2B5EF4-FFF2-40B4-BE49-F238E27FC236}">
                  <a16:creationId xmlns:a16="http://schemas.microsoft.com/office/drawing/2014/main" id="{232D6A6E-7173-7E5B-8438-71196A4D8D2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691;p38">
              <a:extLst>
                <a:ext uri="{FF2B5EF4-FFF2-40B4-BE49-F238E27FC236}">
                  <a16:creationId xmlns:a16="http://schemas.microsoft.com/office/drawing/2014/main" id="{6E1CEC8E-8058-7971-BA04-C894A120066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692;p38">
              <a:extLst>
                <a:ext uri="{FF2B5EF4-FFF2-40B4-BE49-F238E27FC236}">
                  <a16:creationId xmlns:a16="http://schemas.microsoft.com/office/drawing/2014/main" id="{40422A52-AD7A-3A01-6CE9-3B636F31F8F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7" name="Google Shape;693;p38">
              <a:extLst>
                <a:ext uri="{FF2B5EF4-FFF2-40B4-BE49-F238E27FC236}">
                  <a16:creationId xmlns:a16="http://schemas.microsoft.com/office/drawing/2014/main" id="{2A86D2B6-2FCF-CC65-AAD9-2D8EC075C59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8" name="Google Shape;694;p38">
              <a:extLst>
                <a:ext uri="{FF2B5EF4-FFF2-40B4-BE49-F238E27FC236}">
                  <a16:creationId xmlns:a16="http://schemas.microsoft.com/office/drawing/2014/main" id="{D7725A1D-B4B3-FA42-DF6F-BDB93B970C7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9" name="Google Shape;688;p38">
            <a:extLst>
              <a:ext uri="{FF2B5EF4-FFF2-40B4-BE49-F238E27FC236}">
                <a16:creationId xmlns:a16="http://schemas.microsoft.com/office/drawing/2014/main" id="{4F3B440E-E793-C0CC-2FBB-A8EA6A47A00E}"/>
              </a:ext>
            </a:extLst>
          </p:cNvPr>
          <p:cNvGrpSpPr/>
          <p:nvPr/>
        </p:nvGrpSpPr>
        <p:grpSpPr>
          <a:xfrm>
            <a:off x="2003339" y="2189154"/>
            <a:ext cx="1049089" cy="1077827"/>
            <a:chOff x="4247611" y="756816"/>
            <a:chExt cx="1049089" cy="1077827"/>
          </a:xfrm>
        </p:grpSpPr>
        <p:sp>
          <p:nvSpPr>
            <p:cNvPr id="1010" name="Google Shape;689;p38">
              <a:extLst>
                <a:ext uri="{FF2B5EF4-FFF2-40B4-BE49-F238E27FC236}">
                  <a16:creationId xmlns:a16="http://schemas.microsoft.com/office/drawing/2014/main" id="{864AA57F-99F5-332A-E7D3-BEBCAA18BD5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690;p38">
              <a:extLst>
                <a:ext uri="{FF2B5EF4-FFF2-40B4-BE49-F238E27FC236}">
                  <a16:creationId xmlns:a16="http://schemas.microsoft.com/office/drawing/2014/main" id="{C40F02A5-8DFD-CF2B-0EBB-D9F142D4C3D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691;p38">
              <a:extLst>
                <a:ext uri="{FF2B5EF4-FFF2-40B4-BE49-F238E27FC236}">
                  <a16:creationId xmlns:a16="http://schemas.microsoft.com/office/drawing/2014/main" id="{359C4053-C017-A76A-9913-7F05E60A703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3" name="Google Shape;692;p38">
              <a:extLst>
                <a:ext uri="{FF2B5EF4-FFF2-40B4-BE49-F238E27FC236}">
                  <a16:creationId xmlns:a16="http://schemas.microsoft.com/office/drawing/2014/main" id="{03E18D81-533A-F8C8-E122-AF7D25772C1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4" name="Google Shape;693;p38">
              <a:extLst>
                <a:ext uri="{FF2B5EF4-FFF2-40B4-BE49-F238E27FC236}">
                  <a16:creationId xmlns:a16="http://schemas.microsoft.com/office/drawing/2014/main" id="{66ED64FE-8D12-0F15-40BA-592DEC84FCF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694;p38">
              <a:extLst>
                <a:ext uri="{FF2B5EF4-FFF2-40B4-BE49-F238E27FC236}">
                  <a16:creationId xmlns:a16="http://schemas.microsoft.com/office/drawing/2014/main" id="{C20AA6EF-8B18-0B3A-852F-EC81F3BE284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6" name="Google Shape;688;p38">
            <a:extLst>
              <a:ext uri="{FF2B5EF4-FFF2-40B4-BE49-F238E27FC236}">
                <a16:creationId xmlns:a16="http://schemas.microsoft.com/office/drawing/2014/main" id="{DFA3F619-0FF3-A9EC-063E-E21DAA59B2A1}"/>
              </a:ext>
            </a:extLst>
          </p:cNvPr>
          <p:cNvGrpSpPr/>
          <p:nvPr/>
        </p:nvGrpSpPr>
        <p:grpSpPr>
          <a:xfrm>
            <a:off x="2727430" y="2194021"/>
            <a:ext cx="1049089" cy="1077827"/>
            <a:chOff x="4247611" y="756816"/>
            <a:chExt cx="1049089" cy="1077827"/>
          </a:xfrm>
        </p:grpSpPr>
        <p:sp>
          <p:nvSpPr>
            <p:cNvPr id="1017" name="Google Shape;689;p38">
              <a:extLst>
                <a:ext uri="{FF2B5EF4-FFF2-40B4-BE49-F238E27FC236}">
                  <a16:creationId xmlns:a16="http://schemas.microsoft.com/office/drawing/2014/main" id="{1F244F21-8AF2-E6AC-0E04-4D412F0A6CE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8" name="Google Shape;690;p38">
              <a:extLst>
                <a:ext uri="{FF2B5EF4-FFF2-40B4-BE49-F238E27FC236}">
                  <a16:creationId xmlns:a16="http://schemas.microsoft.com/office/drawing/2014/main" id="{1B5870BE-68A0-6635-B14C-8D37BDA5D7C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9" name="Google Shape;691;p38">
              <a:extLst>
                <a:ext uri="{FF2B5EF4-FFF2-40B4-BE49-F238E27FC236}">
                  <a16:creationId xmlns:a16="http://schemas.microsoft.com/office/drawing/2014/main" id="{2B642939-B8D0-3778-00DA-82BAA75D625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0" name="Google Shape;692;p38">
              <a:extLst>
                <a:ext uri="{FF2B5EF4-FFF2-40B4-BE49-F238E27FC236}">
                  <a16:creationId xmlns:a16="http://schemas.microsoft.com/office/drawing/2014/main" id="{9B356301-0797-2820-AF9C-A1320F1D929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1" name="Google Shape;693;p38">
              <a:extLst>
                <a:ext uri="{FF2B5EF4-FFF2-40B4-BE49-F238E27FC236}">
                  <a16:creationId xmlns:a16="http://schemas.microsoft.com/office/drawing/2014/main" id="{A9B970C2-9E60-B97B-2727-9E8210AE2F0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2" name="Google Shape;694;p38">
              <a:extLst>
                <a:ext uri="{FF2B5EF4-FFF2-40B4-BE49-F238E27FC236}">
                  <a16:creationId xmlns:a16="http://schemas.microsoft.com/office/drawing/2014/main" id="{19474CD8-478E-7CE0-C279-042654B7506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23" name="Google Shape;688;p38">
            <a:extLst>
              <a:ext uri="{FF2B5EF4-FFF2-40B4-BE49-F238E27FC236}">
                <a16:creationId xmlns:a16="http://schemas.microsoft.com/office/drawing/2014/main" id="{B45CC7D9-CC11-4294-29E0-939EC1687AEA}"/>
              </a:ext>
            </a:extLst>
          </p:cNvPr>
          <p:cNvGrpSpPr/>
          <p:nvPr/>
        </p:nvGrpSpPr>
        <p:grpSpPr>
          <a:xfrm>
            <a:off x="577192" y="3037473"/>
            <a:ext cx="1049089" cy="1077827"/>
            <a:chOff x="4247611" y="756816"/>
            <a:chExt cx="1049089" cy="1077827"/>
          </a:xfrm>
        </p:grpSpPr>
        <p:sp>
          <p:nvSpPr>
            <p:cNvPr id="1024" name="Google Shape;689;p38">
              <a:extLst>
                <a:ext uri="{FF2B5EF4-FFF2-40B4-BE49-F238E27FC236}">
                  <a16:creationId xmlns:a16="http://schemas.microsoft.com/office/drawing/2014/main" id="{1859AF73-EF00-128C-6BCF-95BFBEC0E89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5" name="Google Shape;690;p38">
              <a:extLst>
                <a:ext uri="{FF2B5EF4-FFF2-40B4-BE49-F238E27FC236}">
                  <a16:creationId xmlns:a16="http://schemas.microsoft.com/office/drawing/2014/main" id="{F55F6BAC-B668-F4D8-C20A-A99C5E9410F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6" name="Google Shape;691;p38">
              <a:extLst>
                <a:ext uri="{FF2B5EF4-FFF2-40B4-BE49-F238E27FC236}">
                  <a16:creationId xmlns:a16="http://schemas.microsoft.com/office/drawing/2014/main" id="{858F1757-796E-C8A4-6A01-02A4F3C9357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7" name="Google Shape;692;p38">
              <a:extLst>
                <a:ext uri="{FF2B5EF4-FFF2-40B4-BE49-F238E27FC236}">
                  <a16:creationId xmlns:a16="http://schemas.microsoft.com/office/drawing/2014/main" id="{FC2928B3-2A6C-9ED0-25D3-8F14A2C92F8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8" name="Google Shape;693;p38">
              <a:extLst>
                <a:ext uri="{FF2B5EF4-FFF2-40B4-BE49-F238E27FC236}">
                  <a16:creationId xmlns:a16="http://schemas.microsoft.com/office/drawing/2014/main" id="{49E7D60D-5D0A-A07D-E123-F544244D8B9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9" name="Google Shape;694;p38">
              <a:extLst>
                <a:ext uri="{FF2B5EF4-FFF2-40B4-BE49-F238E27FC236}">
                  <a16:creationId xmlns:a16="http://schemas.microsoft.com/office/drawing/2014/main" id="{AC422C21-673B-6CE7-598C-DC0D828DEAD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0" name="Google Shape;688;p38">
            <a:extLst>
              <a:ext uri="{FF2B5EF4-FFF2-40B4-BE49-F238E27FC236}">
                <a16:creationId xmlns:a16="http://schemas.microsoft.com/office/drawing/2014/main" id="{DDF27891-9800-22B1-36EF-64254AC02DB8}"/>
              </a:ext>
            </a:extLst>
          </p:cNvPr>
          <p:cNvGrpSpPr/>
          <p:nvPr/>
        </p:nvGrpSpPr>
        <p:grpSpPr>
          <a:xfrm>
            <a:off x="1301283" y="3042340"/>
            <a:ext cx="1049089" cy="1077827"/>
            <a:chOff x="4247611" y="756816"/>
            <a:chExt cx="1049089" cy="1077827"/>
          </a:xfrm>
        </p:grpSpPr>
        <p:sp>
          <p:nvSpPr>
            <p:cNvPr id="1031" name="Google Shape;689;p38">
              <a:extLst>
                <a:ext uri="{FF2B5EF4-FFF2-40B4-BE49-F238E27FC236}">
                  <a16:creationId xmlns:a16="http://schemas.microsoft.com/office/drawing/2014/main" id="{C068773A-2FF2-8323-2121-A9D5C736D28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2" name="Google Shape;690;p38">
              <a:extLst>
                <a:ext uri="{FF2B5EF4-FFF2-40B4-BE49-F238E27FC236}">
                  <a16:creationId xmlns:a16="http://schemas.microsoft.com/office/drawing/2014/main" id="{99F622F5-13F6-F8B2-6BE8-72EC62B8F76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3" name="Google Shape;691;p38">
              <a:extLst>
                <a:ext uri="{FF2B5EF4-FFF2-40B4-BE49-F238E27FC236}">
                  <a16:creationId xmlns:a16="http://schemas.microsoft.com/office/drawing/2014/main" id="{925E3760-4486-9639-FC44-3C297717069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4" name="Google Shape;692;p38">
              <a:extLst>
                <a:ext uri="{FF2B5EF4-FFF2-40B4-BE49-F238E27FC236}">
                  <a16:creationId xmlns:a16="http://schemas.microsoft.com/office/drawing/2014/main" id="{86416748-CB2E-FE45-BAED-272F0A0C7DB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693;p38">
              <a:extLst>
                <a:ext uri="{FF2B5EF4-FFF2-40B4-BE49-F238E27FC236}">
                  <a16:creationId xmlns:a16="http://schemas.microsoft.com/office/drawing/2014/main" id="{5D5532AC-910C-3271-14AE-AAF4A34FE5F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694;p38">
              <a:extLst>
                <a:ext uri="{FF2B5EF4-FFF2-40B4-BE49-F238E27FC236}">
                  <a16:creationId xmlns:a16="http://schemas.microsoft.com/office/drawing/2014/main" id="{76D453E8-E46C-BF7D-2FB8-6389970327E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7" name="Google Shape;688;p38">
            <a:extLst>
              <a:ext uri="{FF2B5EF4-FFF2-40B4-BE49-F238E27FC236}">
                <a16:creationId xmlns:a16="http://schemas.microsoft.com/office/drawing/2014/main" id="{466F8F0C-E07D-6C2D-C545-68C3F3CDB53A}"/>
              </a:ext>
            </a:extLst>
          </p:cNvPr>
          <p:cNvGrpSpPr/>
          <p:nvPr/>
        </p:nvGrpSpPr>
        <p:grpSpPr>
          <a:xfrm>
            <a:off x="1995917" y="3054635"/>
            <a:ext cx="1049089" cy="1077827"/>
            <a:chOff x="4247611" y="756816"/>
            <a:chExt cx="1049089" cy="1077827"/>
          </a:xfrm>
        </p:grpSpPr>
        <p:sp>
          <p:nvSpPr>
            <p:cNvPr id="1038" name="Google Shape;689;p38">
              <a:extLst>
                <a:ext uri="{FF2B5EF4-FFF2-40B4-BE49-F238E27FC236}">
                  <a16:creationId xmlns:a16="http://schemas.microsoft.com/office/drawing/2014/main" id="{2F7F1423-3EB2-3228-E4DD-8F8E49C54C0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690;p38">
              <a:extLst>
                <a:ext uri="{FF2B5EF4-FFF2-40B4-BE49-F238E27FC236}">
                  <a16:creationId xmlns:a16="http://schemas.microsoft.com/office/drawing/2014/main" id="{51B7069E-7FBE-5ABE-31DF-32F2BB14C94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0" name="Google Shape;691;p38">
              <a:extLst>
                <a:ext uri="{FF2B5EF4-FFF2-40B4-BE49-F238E27FC236}">
                  <a16:creationId xmlns:a16="http://schemas.microsoft.com/office/drawing/2014/main" id="{B7826F6B-E3A3-00D2-B280-409F6174F4D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1" name="Google Shape;692;p38">
              <a:extLst>
                <a:ext uri="{FF2B5EF4-FFF2-40B4-BE49-F238E27FC236}">
                  <a16:creationId xmlns:a16="http://schemas.microsoft.com/office/drawing/2014/main" id="{134F7ECE-2E71-2D9B-574D-159F7BDCAEF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693;p38">
              <a:extLst>
                <a:ext uri="{FF2B5EF4-FFF2-40B4-BE49-F238E27FC236}">
                  <a16:creationId xmlns:a16="http://schemas.microsoft.com/office/drawing/2014/main" id="{62465235-7E0F-8082-B0ED-ACAFF19A0D1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694;p38">
              <a:extLst>
                <a:ext uri="{FF2B5EF4-FFF2-40B4-BE49-F238E27FC236}">
                  <a16:creationId xmlns:a16="http://schemas.microsoft.com/office/drawing/2014/main" id="{B0253000-5015-DE52-65B1-B2054B2B98E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44" name="Google Shape;688;p38">
            <a:extLst>
              <a:ext uri="{FF2B5EF4-FFF2-40B4-BE49-F238E27FC236}">
                <a16:creationId xmlns:a16="http://schemas.microsoft.com/office/drawing/2014/main" id="{44627676-DEDC-3CD4-25A9-993DDAD92E96}"/>
              </a:ext>
            </a:extLst>
          </p:cNvPr>
          <p:cNvGrpSpPr/>
          <p:nvPr/>
        </p:nvGrpSpPr>
        <p:grpSpPr>
          <a:xfrm>
            <a:off x="2720008" y="3059502"/>
            <a:ext cx="1049089" cy="1077827"/>
            <a:chOff x="4247611" y="756816"/>
            <a:chExt cx="1049089" cy="1077827"/>
          </a:xfrm>
        </p:grpSpPr>
        <p:sp>
          <p:nvSpPr>
            <p:cNvPr id="1045" name="Google Shape;689;p38">
              <a:extLst>
                <a:ext uri="{FF2B5EF4-FFF2-40B4-BE49-F238E27FC236}">
                  <a16:creationId xmlns:a16="http://schemas.microsoft.com/office/drawing/2014/main" id="{45E1401A-1A6F-0465-A76F-53E2E9BFEA4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690;p38">
              <a:extLst>
                <a:ext uri="{FF2B5EF4-FFF2-40B4-BE49-F238E27FC236}">
                  <a16:creationId xmlns:a16="http://schemas.microsoft.com/office/drawing/2014/main" id="{9DFACAD0-6A58-3162-F071-6AA2E568EA9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691;p38">
              <a:extLst>
                <a:ext uri="{FF2B5EF4-FFF2-40B4-BE49-F238E27FC236}">
                  <a16:creationId xmlns:a16="http://schemas.microsoft.com/office/drawing/2014/main" id="{0584A959-3530-D320-FF39-5D02B5930B2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8" name="Google Shape;692;p38">
              <a:extLst>
                <a:ext uri="{FF2B5EF4-FFF2-40B4-BE49-F238E27FC236}">
                  <a16:creationId xmlns:a16="http://schemas.microsoft.com/office/drawing/2014/main" id="{45BC5A88-C134-F792-94A1-3AB84EC306F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9" name="Google Shape;693;p38">
              <a:extLst>
                <a:ext uri="{FF2B5EF4-FFF2-40B4-BE49-F238E27FC236}">
                  <a16:creationId xmlns:a16="http://schemas.microsoft.com/office/drawing/2014/main" id="{78E70416-C9B5-E39B-5E17-575C32D2317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694;p38">
              <a:extLst>
                <a:ext uri="{FF2B5EF4-FFF2-40B4-BE49-F238E27FC236}">
                  <a16:creationId xmlns:a16="http://schemas.microsoft.com/office/drawing/2014/main" id="{6D9D5E84-EB62-54FE-2117-D6155351325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1" name="Google Shape;688;p38">
            <a:extLst>
              <a:ext uri="{FF2B5EF4-FFF2-40B4-BE49-F238E27FC236}">
                <a16:creationId xmlns:a16="http://schemas.microsoft.com/office/drawing/2014/main" id="{44944271-F5E2-5547-6031-6DD04C7F3BD1}"/>
              </a:ext>
            </a:extLst>
          </p:cNvPr>
          <p:cNvGrpSpPr/>
          <p:nvPr/>
        </p:nvGrpSpPr>
        <p:grpSpPr>
          <a:xfrm>
            <a:off x="3468940" y="1300368"/>
            <a:ext cx="1049089" cy="1077827"/>
            <a:chOff x="4247611" y="756816"/>
            <a:chExt cx="1049089" cy="1077827"/>
          </a:xfrm>
        </p:grpSpPr>
        <p:sp>
          <p:nvSpPr>
            <p:cNvPr id="1052" name="Google Shape;689;p38">
              <a:extLst>
                <a:ext uri="{FF2B5EF4-FFF2-40B4-BE49-F238E27FC236}">
                  <a16:creationId xmlns:a16="http://schemas.microsoft.com/office/drawing/2014/main" id="{EDB3E371-19DE-04AF-50C8-A5B69EA711E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3" name="Google Shape;690;p38">
              <a:extLst>
                <a:ext uri="{FF2B5EF4-FFF2-40B4-BE49-F238E27FC236}">
                  <a16:creationId xmlns:a16="http://schemas.microsoft.com/office/drawing/2014/main" id="{A9371CDF-3CCB-029F-4606-109F3056231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4" name="Google Shape;691;p38">
              <a:extLst>
                <a:ext uri="{FF2B5EF4-FFF2-40B4-BE49-F238E27FC236}">
                  <a16:creationId xmlns:a16="http://schemas.microsoft.com/office/drawing/2014/main" id="{0A176BC9-FCD3-003F-7526-447840A1663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5" name="Google Shape;692;p38">
              <a:extLst>
                <a:ext uri="{FF2B5EF4-FFF2-40B4-BE49-F238E27FC236}">
                  <a16:creationId xmlns:a16="http://schemas.microsoft.com/office/drawing/2014/main" id="{C2307133-2C95-5A45-69C3-D994AAD7873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6" name="Google Shape;693;p38">
              <a:extLst>
                <a:ext uri="{FF2B5EF4-FFF2-40B4-BE49-F238E27FC236}">
                  <a16:creationId xmlns:a16="http://schemas.microsoft.com/office/drawing/2014/main" id="{04BB2585-8F8D-6481-2BBE-C5406703638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7" name="Google Shape;694;p38">
              <a:extLst>
                <a:ext uri="{FF2B5EF4-FFF2-40B4-BE49-F238E27FC236}">
                  <a16:creationId xmlns:a16="http://schemas.microsoft.com/office/drawing/2014/main" id="{AFBCCE1A-D672-88A3-5C80-5469F6438ED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8" name="Google Shape;688;p38">
            <a:extLst>
              <a:ext uri="{FF2B5EF4-FFF2-40B4-BE49-F238E27FC236}">
                <a16:creationId xmlns:a16="http://schemas.microsoft.com/office/drawing/2014/main" id="{B83C9F82-21B4-4284-3CBE-21F85295AE1B}"/>
              </a:ext>
            </a:extLst>
          </p:cNvPr>
          <p:cNvGrpSpPr/>
          <p:nvPr/>
        </p:nvGrpSpPr>
        <p:grpSpPr>
          <a:xfrm>
            <a:off x="4193031" y="1305235"/>
            <a:ext cx="1049089" cy="1077827"/>
            <a:chOff x="4247611" y="756816"/>
            <a:chExt cx="1049089" cy="1077827"/>
          </a:xfrm>
        </p:grpSpPr>
        <p:sp>
          <p:nvSpPr>
            <p:cNvPr id="1059" name="Google Shape;689;p38">
              <a:extLst>
                <a:ext uri="{FF2B5EF4-FFF2-40B4-BE49-F238E27FC236}">
                  <a16:creationId xmlns:a16="http://schemas.microsoft.com/office/drawing/2014/main" id="{4B35B32B-46E3-BCBB-34CF-AA95B3B07B6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0" name="Google Shape;690;p38">
              <a:extLst>
                <a:ext uri="{FF2B5EF4-FFF2-40B4-BE49-F238E27FC236}">
                  <a16:creationId xmlns:a16="http://schemas.microsoft.com/office/drawing/2014/main" id="{7CB3937D-1527-F5A9-897B-5A0CB6FECBE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1" name="Google Shape;691;p38">
              <a:extLst>
                <a:ext uri="{FF2B5EF4-FFF2-40B4-BE49-F238E27FC236}">
                  <a16:creationId xmlns:a16="http://schemas.microsoft.com/office/drawing/2014/main" id="{4CE64709-9B69-C8B3-8331-2CB2BA19B55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2" name="Google Shape;692;p38">
              <a:extLst>
                <a:ext uri="{FF2B5EF4-FFF2-40B4-BE49-F238E27FC236}">
                  <a16:creationId xmlns:a16="http://schemas.microsoft.com/office/drawing/2014/main" id="{7F4C0A13-E63F-EB6E-06C2-083CE768996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3" name="Google Shape;693;p38">
              <a:extLst>
                <a:ext uri="{FF2B5EF4-FFF2-40B4-BE49-F238E27FC236}">
                  <a16:creationId xmlns:a16="http://schemas.microsoft.com/office/drawing/2014/main" id="{C9B0DCD9-D1C8-405C-4385-DBED929A3F3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694;p38">
              <a:extLst>
                <a:ext uri="{FF2B5EF4-FFF2-40B4-BE49-F238E27FC236}">
                  <a16:creationId xmlns:a16="http://schemas.microsoft.com/office/drawing/2014/main" id="{A641E4F6-74D0-4321-64AE-3A028F39C69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65" name="Google Shape;688;p38">
            <a:extLst>
              <a:ext uri="{FF2B5EF4-FFF2-40B4-BE49-F238E27FC236}">
                <a16:creationId xmlns:a16="http://schemas.microsoft.com/office/drawing/2014/main" id="{93BDA20A-643F-8A56-CC9A-5853599FF810}"/>
              </a:ext>
            </a:extLst>
          </p:cNvPr>
          <p:cNvGrpSpPr/>
          <p:nvPr/>
        </p:nvGrpSpPr>
        <p:grpSpPr>
          <a:xfrm>
            <a:off x="3466380" y="2207595"/>
            <a:ext cx="1049089" cy="1077827"/>
            <a:chOff x="4247611" y="756816"/>
            <a:chExt cx="1049089" cy="1077827"/>
          </a:xfrm>
        </p:grpSpPr>
        <p:sp>
          <p:nvSpPr>
            <p:cNvPr id="1066" name="Google Shape;689;p38">
              <a:extLst>
                <a:ext uri="{FF2B5EF4-FFF2-40B4-BE49-F238E27FC236}">
                  <a16:creationId xmlns:a16="http://schemas.microsoft.com/office/drawing/2014/main" id="{5C27E7CB-318B-13E7-B5BE-50B51C8DA61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7" name="Google Shape;690;p38">
              <a:extLst>
                <a:ext uri="{FF2B5EF4-FFF2-40B4-BE49-F238E27FC236}">
                  <a16:creationId xmlns:a16="http://schemas.microsoft.com/office/drawing/2014/main" id="{486C8DAF-6B95-7AC0-67F9-BC6ED4E8224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8" name="Google Shape;691;p38">
              <a:extLst>
                <a:ext uri="{FF2B5EF4-FFF2-40B4-BE49-F238E27FC236}">
                  <a16:creationId xmlns:a16="http://schemas.microsoft.com/office/drawing/2014/main" id="{D4953DE1-3314-B02D-44E6-6CD904104C6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9" name="Google Shape;692;p38">
              <a:extLst>
                <a:ext uri="{FF2B5EF4-FFF2-40B4-BE49-F238E27FC236}">
                  <a16:creationId xmlns:a16="http://schemas.microsoft.com/office/drawing/2014/main" id="{FDB143F1-192F-70D1-D2B2-9834984AF20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0" name="Google Shape;693;p38">
              <a:extLst>
                <a:ext uri="{FF2B5EF4-FFF2-40B4-BE49-F238E27FC236}">
                  <a16:creationId xmlns:a16="http://schemas.microsoft.com/office/drawing/2014/main" id="{8E92AFC5-EA4C-560D-13D0-AD35ED3DC34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1" name="Google Shape;694;p38">
              <a:extLst>
                <a:ext uri="{FF2B5EF4-FFF2-40B4-BE49-F238E27FC236}">
                  <a16:creationId xmlns:a16="http://schemas.microsoft.com/office/drawing/2014/main" id="{40D4C343-298F-56F8-7DD3-62E3DC0B413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2" name="Google Shape;688;p38">
            <a:extLst>
              <a:ext uri="{FF2B5EF4-FFF2-40B4-BE49-F238E27FC236}">
                <a16:creationId xmlns:a16="http://schemas.microsoft.com/office/drawing/2014/main" id="{E5FDB799-E84A-6C49-F268-DE4342A446E6}"/>
              </a:ext>
            </a:extLst>
          </p:cNvPr>
          <p:cNvGrpSpPr/>
          <p:nvPr/>
        </p:nvGrpSpPr>
        <p:grpSpPr>
          <a:xfrm>
            <a:off x="4190471" y="2212462"/>
            <a:ext cx="1049089" cy="1077827"/>
            <a:chOff x="4247611" y="756816"/>
            <a:chExt cx="1049089" cy="1077827"/>
          </a:xfrm>
        </p:grpSpPr>
        <p:sp>
          <p:nvSpPr>
            <p:cNvPr id="1073" name="Google Shape;689;p38">
              <a:extLst>
                <a:ext uri="{FF2B5EF4-FFF2-40B4-BE49-F238E27FC236}">
                  <a16:creationId xmlns:a16="http://schemas.microsoft.com/office/drawing/2014/main" id="{18A19151-7194-3588-849A-4D7FDC28B56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4" name="Google Shape;690;p38">
              <a:extLst>
                <a:ext uri="{FF2B5EF4-FFF2-40B4-BE49-F238E27FC236}">
                  <a16:creationId xmlns:a16="http://schemas.microsoft.com/office/drawing/2014/main" id="{32D1A401-5C6F-39CC-9FE6-A940238F8CD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691;p38">
              <a:extLst>
                <a:ext uri="{FF2B5EF4-FFF2-40B4-BE49-F238E27FC236}">
                  <a16:creationId xmlns:a16="http://schemas.microsoft.com/office/drawing/2014/main" id="{E6249883-FFAC-E032-29B8-DB108D22380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692;p38">
              <a:extLst>
                <a:ext uri="{FF2B5EF4-FFF2-40B4-BE49-F238E27FC236}">
                  <a16:creationId xmlns:a16="http://schemas.microsoft.com/office/drawing/2014/main" id="{4CBE5368-7182-198B-BDD3-9C09C148192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7" name="Google Shape;693;p38">
              <a:extLst>
                <a:ext uri="{FF2B5EF4-FFF2-40B4-BE49-F238E27FC236}">
                  <a16:creationId xmlns:a16="http://schemas.microsoft.com/office/drawing/2014/main" id="{C04F70A1-97E3-70C6-CC5F-8A67BBDCA3D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8" name="Google Shape;694;p38">
              <a:extLst>
                <a:ext uri="{FF2B5EF4-FFF2-40B4-BE49-F238E27FC236}">
                  <a16:creationId xmlns:a16="http://schemas.microsoft.com/office/drawing/2014/main" id="{F984F53C-5F19-FCD3-2B12-FAD3B7EC625A}"/>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9" name="Google Shape;688;p38">
            <a:extLst>
              <a:ext uri="{FF2B5EF4-FFF2-40B4-BE49-F238E27FC236}">
                <a16:creationId xmlns:a16="http://schemas.microsoft.com/office/drawing/2014/main" id="{CDF5DA86-1276-8246-7C52-BD55168C80BD}"/>
              </a:ext>
            </a:extLst>
          </p:cNvPr>
          <p:cNvGrpSpPr/>
          <p:nvPr/>
        </p:nvGrpSpPr>
        <p:grpSpPr>
          <a:xfrm>
            <a:off x="4887665" y="1317530"/>
            <a:ext cx="1049089" cy="1077827"/>
            <a:chOff x="4247611" y="756816"/>
            <a:chExt cx="1049089" cy="1077827"/>
          </a:xfrm>
        </p:grpSpPr>
        <p:sp>
          <p:nvSpPr>
            <p:cNvPr id="1080" name="Google Shape;689;p38">
              <a:extLst>
                <a:ext uri="{FF2B5EF4-FFF2-40B4-BE49-F238E27FC236}">
                  <a16:creationId xmlns:a16="http://schemas.microsoft.com/office/drawing/2014/main" id="{EF3DC2D2-3E87-7A66-993F-723C7440773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1" name="Google Shape;690;p38">
              <a:extLst>
                <a:ext uri="{FF2B5EF4-FFF2-40B4-BE49-F238E27FC236}">
                  <a16:creationId xmlns:a16="http://schemas.microsoft.com/office/drawing/2014/main" id="{D5335910-E46F-9D8B-0F14-39C243E74DF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2" name="Google Shape;691;p38">
              <a:extLst>
                <a:ext uri="{FF2B5EF4-FFF2-40B4-BE49-F238E27FC236}">
                  <a16:creationId xmlns:a16="http://schemas.microsoft.com/office/drawing/2014/main" id="{F4B92815-2391-1ABB-886D-28B11CD1810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692;p38">
              <a:extLst>
                <a:ext uri="{FF2B5EF4-FFF2-40B4-BE49-F238E27FC236}">
                  <a16:creationId xmlns:a16="http://schemas.microsoft.com/office/drawing/2014/main" id="{9A113B54-1B4F-4263-FB8C-093905C2B5F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4" name="Google Shape;693;p38">
              <a:extLst>
                <a:ext uri="{FF2B5EF4-FFF2-40B4-BE49-F238E27FC236}">
                  <a16:creationId xmlns:a16="http://schemas.microsoft.com/office/drawing/2014/main" id="{9EEF916F-C645-B280-D5FE-BBC9666A134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5" name="Google Shape;694;p38">
              <a:extLst>
                <a:ext uri="{FF2B5EF4-FFF2-40B4-BE49-F238E27FC236}">
                  <a16:creationId xmlns:a16="http://schemas.microsoft.com/office/drawing/2014/main" id="{4FD6722E-6BD8-278D-1FC9-151CBE6578B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86" name="Google Shape;688;p38">
            <a:extLst>
              <a:ext uri="{FF2B5EF4-FFF2-40B4-BE49-F238E27FC236}">
                <a16:creationId xmlns:a16="http://schemas.microsoft.com/office/drawing/2014/main" id="{FABA4028-19C1-F3C0-968F-22557B5861CA}"/>
              </a:ext>
            </a:extLst>
          </p:cNvPr>
          <p:cNvGrpSpPr/>
          <p:nvPr/>
        </p:nvGrpSpPr>
        <p:grpSpPr>
          <a:xfrm>
            <a:off x="5611756" y="1322397"/>
            <a:ext cx="1049089" cy="1077827"/>
            <a:chOff x="4247611" y="756816"/>
            <a:chExt cx="1049089" cy="1077827"/>
          </a:xfrm>
        </p:grpSpPr>
        <p:sp>
          <p:nvSpPr>
            <p:cNvPr id="1087" name="Google Shape;689;p38">
              <a:extLst>
                <a:ext uri="{FF2B5EF4-FFF2-40B4-BE49-F238E27FC236}">
                  <a16:creationId xmlns:a16="http://schemas.microsoft.com/office/drawing/2014/main" id="{BFAE1B39-4A99-15E1-E53F-ADB69345276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8" name="Google Shape;690;p38">
              <a:extLst>
                <a:ext uri="{FF2B5EF4-FFF2-40B4-BE49-F238E27FC236}">
                  <a16:creationId xmlns:a16="http://schemas.microsoft.com/office/drawing/2014/main" id="{2062E65C-4928-A7A7-28DA-2207B786F92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9" name="Google Shape;691;p38">
              <a:extLst>
                <a:ext uri="{FF2B5EF4-FFF2-40B4-BE49-F238E27FC236}">
                  <a16:creationId xmlns:a16="http://schemas.microsoft.com/office/drawing/2014/main" id="{80C59084-2890-EF1E-05C8-1349918A527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0" name="Google Shape;692;p38">
              <a:extLst>
                <a:ext uri="{FF2B5EF4-FFF2-40B4-BE49-F238E27FC236}">
                  <a16:creationId xmlns:a16="http://schemas.microsoft.com/office/drawing/2014/main" id="{75B87ACB-38EE-6C02-6FC8-501C1E2A09A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1" name="Google Shape;693;p38">
              <a:extLst>
                <a:ext uri="{FF2B5EF4-FFF2-40B4-BE49-F238E27FC236}">
                  <a16:creationId xmlns:a16="http://schemas.microsoft.com/office/drawing/2014/main" id="{896CD8D1-0501-1E45-4280-FFD66D53D48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2" name="Google Shape;694;p38">
              <a:extLst>
                <a:ext uri="{FF2B5EF4-FFF2-40B4-BE49-F238E27FC236}">
                  <a16:creationId xmlns:a16="http://schemas.microsoft.com/office/drawing/2014/main" id="{0F64ACEF-D7F2-26E3-1D9E-275103DF404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93" name="Google Shape;688;p38">
            <a:extLst>
              <a:ext uri="{FF2B5EF4-FFF2-40B4-BE49-F238E27FC236}">
                <a16:creationId xmlns:a16="http://schemas.microsoft.com/office/drawing/2014/main" id="{5068BDDA-C377-13A9-85AB-F317159D6169}"/>
              </a:ext>
            </a:extLst>
          </p:cNvPr>
          <p:cNvGrpSpPr/>
          <p:nvPr/>
        </p:nvGrpSpPr>
        <p:grpSpPr>
          <a:xfrm>
            <a:off x="4885105" y="2224757"/>
            <a:ext cx="1049089" cy="1077827"/>
            <a:chOff x="4247611" y="756816"/>
            <a:chExt cx="1049089" cy="1077827"/>
          </a:xfrm>
        </p:grpSpPr>
        <p:sp>
          <p:nvSpPr>
            <p:cNvPr id="1094" name="Google Shape;689;p38">
              <a:extLst>
                <a:ext uri="{FF2B5EF4-FFF2-40B4-BE49-F238E27FC236}">
                  <a16:creationId xmlns:a16="http://schemas.microsoft.com/office/drawing/2014/main" id="{70263102-14F9-D0A9-9572-735FA7F27B0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5" name="Google Shape;690;p38">
              <a:extLst>
                <a:ext uri="{FF2B5EF4-FFF2-40B4-BE49-F238E27FC236}">
                  <a16:creationId xmlns:a16="http://schemas.microsoft.com/office/drawing/2014/main" id="{64158C7C-3501-FAFB-4864-6429461FDA0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6" name="Google Shape;691;p38">
              <a:extLst>
                <a:ext uri="{FF2B5EF4-FFF2-40B4-BE49-F238E27FC236}">
                  <a16:creationId xmlns:a16="http://schemas.microsoft.com/office/drawing/2014/main" id="{0D4D732E-2DB4-9734-B1C4-B949C8DC2AC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7" name="Google Shape;692;p38">
              <a:extLst>
                <a:ext uri="{FF2B5EF4-FFF2-40B4-BE49-F238E27FC236}">
                  <a16:creationId xmlns:a16="http://schemas.microsoft.com/office/drawing/2014/main" id="{23C30461-59A4-F021-AED6-0E899990FA2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8" name="Google Shape;693;p38">
              <a:extLst>
                <a:ext uri="{FF2B5EF4-FFF2-40B4-BE49-F238E27FC236}">
                  <a16:creationId xmlns:a16="http://schemas.microsoft.com/office/drawing/2014/main" id="{EEF5F409-005A-A06A-19B1-12F6076D71C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9" name="Google Shape;694;p38">
              <a:extLst>
                <a:ext uri="{FF2B5EF4-FFF2-40B4-BE49-F238E27FC236}">
                  <a16:creationId xmlns:a16="http://schemas.microsoft.com/office/drawing/2014/main" id="{BFBF0A21-F4E3-AE1D-D4BD-E0C03175CA9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0" name="Google Shape;688;p38">
            <a:extLst>
              <a:ext uri="{FF2B5EF4-FFF2-40B4-BE49-F238E27FC236}">
                <a16:creationId xmlns:a16="http://schemas.microsoft.com/office/drawing/2014/main" id="{267AFF8E-8238-EC0A-78B2-C5B5ABD9DCEA}"/>
              </a:ext>
            </a:extLst>
          </p:cNvPr>
          <p:cNvGrpSpPr/>
          <p:nvPr/>
        </p:nvGrpSpPr>
        <p:grpSpPr>
          <a:xfrm>
            <a:off x="5609196" y="2229624"/>
            <a:ext cx="1049089" cy="1077827"/>
            <a:chOff x="4247611" y="756816"/>
            <a:chExt cx="1049089" cy="1077827"/>
          </a:xfrm>
        </p:grpSpPr>
        <p:sp>
          <p:nvSpPr>
            <p:cNvPr id="1101" name="Google Shape;689;p38">
              <a:extLst>
                <a:ext uri="{FF2B5EF4-FFF2-40B4-BE49-F238E27FC236}">
                  <a16:creationId xmlns:a16="http://schemas.microsoft.com/office/drawing/2014/main" id="{08ECC282-36E4-A4B8-0ABB-7A5816BB5EB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2" name="Google Shape;690;p38">
              <a:extLst>
                <a:ext uri="{FF2B5EF4-FFF2-40B4-BE49-F238E27FC236}">
                  <a16:creationId xmlns:a16="http://schemas.microsoft.com/office/drawing/2014/main" id="{DBB6C97D-4987-2081-C8CC-399D2ADF955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3" name="Google Shape;691;p38">
              <a:extLst>
                <a:ext uri="{FF2B5EF4-FFF2-40B4-BE49-F238E27FC236}">
                  <a16:creationId xmlns:a16="http://schemas.microsoft.com/office/drawing/2014/main" id="{6A963CF0-0539-B5F0-A9C0-A92451BCAE1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4" name="Google Shape;692;p38">
              <a:extLst>
                <a:ext uri="{FF2B5EF4-FFF2-40B4-BE49-F238E27FC236}">
                  <a16:creationId xmlns:a16="http://schemas.microsoft.com/office/drawing/2014/main" id="{5BEE0E54-8886-432F-4CC2-6B5C469B2D2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5" name="Google Shape;693;p38">
              <a:extLst>
                <a:ext uri="{FF2B5EF4-FFF2-40B4-BE49-F238E27FC236}">
                  <a16:creationId xmlns:a16="http://schemas.microsoft.com/office/drawing/2014/main" id="{407183F9-0F22-5D85-B8C3-3CCB723FF61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6" name="Google Shape;694;p38">
              <a:extLst>
                <a:ext uri="{FF2B5EF4-FFF2-40B4-BE49-F238E27FC236}">
                  <a16:creationId xmlns:a16="http://schemas.microsoft.com/office/drawing/2014/main" id="{ACA23BFC-B436-DB70-10F9-6B31C5C8F7C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7" name="Google Shape;688;p38">
            <a:extLst>
              <a:ext uri="{FF2B5EF4-FFF2-40B4-BE49-F238E27FC236}">
                <a16:creationId xmlns:a16="http://schemas.microsoft.com/office/drawing/2014/main" id="{D0A92E6E-09A2-5073-3B97-9724A15260FA}"/>
              </a:ext>
            </a:extLst>
          </p:cNvPr>
          <p:cNvGrpSpPr/>
          <p:nvPr/>
        </p:nvGrpSpPr>
        <p:grpSpPr>
          <a:xfrm>
            <a:off x="3458958" y="3073076"/>
            <a:ext cx="1049089" cy="1077827"/>
            <a:chOff x="4247611" y="756816"/>
            <a:chExt cx="1049089" cy="1077827"/>
          </a:xfrm>
        </p:grpSpPr>
        <p:sp>
          <p:nvSpPr>
            <p:cNvPr id="1108" name="Google Shape;689;p38">
              <a:extLst>
                <a:ext uri="{FF2B5EF4-FFF2-40B4-BE49-F238E27FC236}">
                  <a16:creationId xmlns:a16="http://schemas.microsoft.com/office/drawing/2014/main" id="{70D52FE1-1757-5EEF-E5F4-EFCE3C4E982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9" name="Google Shape;690;p38">
              <a:extLst>
                <a:ext uri="{FF2B5EF4-FFF2-40B4-BE49-F238E27FC236}">
                  <a16:creationId xmlns:a16="http://schemas.microsoft.com/office/drawing/2014/main" id="{726FE5BD-3182-4A2B-0653-FE5977C0F4A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0" name="Google Shape;691;p38">
              <a:extLst>
                <a:ext uri="{FF2B5EF4-FFF2-40B4-BE49-F238E27FC236}">
                  <a16:creationId xmlns:a16="http://schemas.microsoft.com/office/drawing/2014/main" id="{871179D7-CE89-744B-59B7-B3D75B46D06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1" name="Google Shape;692;p38">
              <a:extLst>
                <a:ext uri="{FF2B5EF4-FFF2-40B4-BE49-F238E27FC236}">
                  <a16:creationId xmlns:a16="http://schemas.microsoft.com/office/drawing/2014/main" id="{043995BA-477C-BECE-D5B2-C564C16EB55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2" name="Google Shape;693;p38">
              <a:extLst>
                <a:ext uri="{FF2B5EF4-FFF2-40B4-BE49-F238E27FC236}">
                  <a16:creationId xmlns:a16="http://schemas.microsoft.com/office/drawing/2014/main" id="{3201D960-3893-6269-4CB6-3278BA48735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3" name="Google Shape;694;p38">
              <a:extLst>
                <a:ext uri="{FF2B5EF4-FFF2-40B4-BE49-F238E27FC236}">
                  <a16:creationId xmlns:a16="http://schemas.microsoft.com/office/drawing/2014/main" id="{20D7A0D9-6A5C-7162-C613-57E6069A2A1A}"/>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14" name="Google Shape;688;p38">
            <a:extLst>
              <a:ext uri="{FF2B5EF4-FFF2-40B4-BE49-F238E27FC236}">
                <a16:creationId xmlns:a16="http://schemas.microsoft.com/office/drawing/2014/main" id="{CF7C6C5C-5281-4E56-A2CB-CA600A5B6045}"/>
              </a:ext>
            </a:extLst>
          </p:cNvPr>
          <p:cNvGrpSpPr/>
          <p:nvPr/>
        </p:nvGrpSpPr>
        <p:grpSpPr>
          <a:xfrm>
            <a:off x="4183049" y="3077943"/>
            <a:ext cx="1049089" cy="1077827"/>
            <a:chOff x="4247611" y="756816"/>
            <a:chExt cx="1049089" cy="1077827"/>
          </a:xfrm>
        </p:grpSpPr>
        <p:sp>
          <p:nvSpPr>
            <p:cNvPr id="1115" name="Google Shape;689;p38">
              <a:extLst>
                <a:ext uri="{FF2B5EF4-FFF2-40B4-BE49-F238E27FC236}">
                  <a16:creationId xmlns:a16="http://schemas.microsoft.com/office/drawing/2014/main" id="{9F7A6B66-43F8-153A-70D1-92D3A635AFF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6" name="Google Shape;690;p38">
              <a:extLst>
                <a:ext uri="{FF2B5EF4-FFF2-40B4-BE49-F238E27FC236}">
                  <a16:creationId xmlns:a16="http://schemas.microsoft.com/office/drawing/2014/main" id="{18A5E37B-12B0-1278-D3A8-0D4DF724CE4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7" name="Google Shape;691;p38">
              <a:extLst>
                <a:ext uri="{FF2B5EF4-FFF2-40B4-BE49-F238E27FC236}">
                  <a16:creationId xmlns:a16="http://schemas.microsoft.com/office/drawing/2014/main" id="{74D322C1-A98E-6634-74D9-918FA23DEB0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8" name="Google Shape;692;p38">
              <a:extLst>
                <a:ext uri="{FF2B5EF4-FFF2-40B4-BE49-F238E27FC236}">
                  <a16:creationId xmlns:a16="http://schemas.microsoft.com/office/drawing/2014/main" id="{A55FA252-2E2B-7115-ACCF-08305242299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9" name="Google Shape;693;p38">
              <a:extLst>
                <a:ext uri="{FF2B5EF4-FFF2-40B4-BE49-F238E27FC236}">
                  <a16:creationId xmlns:a16="http://schemas.microsoft.com/office/drawing/2014/main" id="{BC008765-9698-E366-189B-4F08853AEB2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0" name="Google Shape;694;p38">
              <a:extLst>
                <a:ext uri="{FF2B5EF4-FFF2-40B4-BE49-F238E27FC236}">
                  <a16:creationId xmlns:a16="http://schemas.microsoft.com/office/drawing/2014/main" id="{741FC622-7412-706A-AD53-23C9C827EF9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1" name="Google Shape;688;p38">
            <a:extLst>
              <a:ext uri="{FF2B5EF4-FFF2-40B4-BE49-F238E27FC236}">
                <a16:creationId xmlns:a16="http://schemas.microsoft.com/office/drawing/2014/main" id="{CC40F82D-EEAF-C8C2-51F9-65E99E27E48B}"/>
              </a:ext>
            </a:extLst>
          </p:cNvPr>
          <p:cNvGrpSpPr/>
          <p:nvPr/>
        </p:nvGrpSpPr>
        <p:grpSpPr>
          <a:xfrm>
            <a:off x="4877683" y="3090238"/>
            <a:ext cx="1049089" cy="1077827"/>
            <a:chOff x="4247611" y="756816"/>
            <a:chExt cx="1049089" cy="1077827"/>
          </a:xfrm>
        </p:grpSpPr>
        <p:sp>
          <p:nvSpPr>
            <p:cNvPr id="1122" name="Google Shape;689;p38">
              <a:extLst>
                <a:ext uri="{FF2B5EF4-FFF2-40B4-BE49-F238E27FC236}">
                  <a16:creationId xmlns:a16="http://schemas.microsoft.com/office/drawing/2014/main" id="{0606165B-463A-848C-02FE-F683261F25C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3" name="Google Shape;690;p38">
              <a:extLst>
                <a:ext uri="{FF2B5EF4-FFF2-40B4-BE49-F238E27FC236}">
                  <a16:creationId xmlns:a16="http://schemas.microsoft.com/office/drawing/2014/main" id="{FF792FD3-CBCC-BFFB-C9C8-9B437F932D6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4" name="Google Shape;691;p38">
              <a:extLst>
                <a:ext uri="{FF2B5EF4-FFF2-40B4-BE49-F238E27FC236}">
                  <a16:creationId xmlns:a16="http://schemas.microsoft.com/office/drawing/2014/main" id="{3EF9632B-1EC8-2EEA-EC78-C99FE8AC124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5" name="Google Shape;692;p38">
              <a:extLst>
                <a:ext uri="{FF2B5EF4-FFF2-40B4-BE49-F238E27FC236}">
                  <a16:creationId xmlns:a16="http://schemas.microsoft.com/office/drawing/2014/main" id="{A562DC9C-ACB3-4B67-9963-67F369FE41C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6" name="Google Shape;693;p38">
              <a:extLst>
                <a:ext uri="{FF2B5EF4-FFF2-40B4-BE49-F238E27FC236}">
                  <a16:creationId xmlns:a16="http://schemas.microsoft.com/office/drawing/2014/main" id="{94AB6DF8-8CE5-FE18-0AD8-6CD4AAF01EC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7" name="Google Shape;694;p38">
              <a:extLst>
                <a:ext uri="{FF2B5EF4-FFF2-40B4-BE49-F238E27FC236}">
                  <a16:creationId xmlns:a16="http://schemas.microsoft.com/office/drawing/2014/main" id="{5179133D-1343-A3F2-E117-8B729536270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8" name="Google Shape;688;p38">
            <a:extLst>
              <a:ext uri="{FF2B5EF4-FFF2-40B4-BE49-F238E27FC236}">
                <a16:creationId xmlns:a16="http://schemas.microsoft.com/office/drawing/2014/main" id="{ED2E6D89-C087-DA4E-6890-4AE0C371E979}"/>
              </a:ext>
            </a:extLst>
          </p:cNvPr>
          <p:cNvGrpSpPr/>
          <p:nvPr/>
        </p:nvGrpSpPr>
        <p:grpSpPr>
          <a:xfrm>
            <a:off x="5601774" y="3095105"/>
            <a:ext cx="1049089" cy="1077827"/>
            <a:chOff x="4247611" y="756816"/>
            <a:chExt cx="1049089" cy="1077827"/>
          </a:xfrm>
        </p:grpSpPr>
        <p:sp>
          <p:nvSpPr>
            <p:cNvPr id="1129" name="Google Shape;689;p38">
              <a:extLst>
                <a:ext uri="{FF2B5EF4-FFF2-40B4-BE49-F238E27FC236}">
                  <a16:creationId xmlns:a16="http://schemas.microsoft.com/office/drawing/2014/main" id="{7CA99CF8-4D0F-3A74-5D5F-B75BC63383E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690;p38">
              <a:extLst>
                <a:ext uri="{FF2B5EF4-FFF2-40B4-BE49-F238E27FC236}">
                  <a16:creationId xmlns:a16="http://schemas.microsoft.com/office/drawing/2014/main" id="{E940B915-E23C-6EE8-AE03-8EF2F9CBA42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1" name="Google Shape;691;p38">
              <a:extLst>
                <a:ext uri="{FF2B5EF4-FFF2-40B4-BE49-F238E27FC236}">
                  <a16:creationId xmlns:a16="http://schemas.microsoft.com/office/drawing/2014/main" id="{7DC82E69-7B7D-535B-1161-26091089596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692;p38">
              <a:extLst>
                <a:ext uri="{FF2B5EF4-FFF2-40B4-BE49-F238E27FC236}">
                  <a16:creationId xmlns:a16="http://schemas.microsoft.com/office/drawing/2014/main" id="{F66CEFBF-8941-E9EA-8AC5-AA56CA9AF39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3" name="Google Shape;693;p38">
              <a:extLst>
                <a:ext uri="{FF2B5EF4-FFF2-40B4-BE49-F238E27FC236}">
                  <a16:creationId xmlns:a16="http://schemas.microsoft.com/office/drawing/2014/main" id="{3413F166-6F75-32C1-B667-8A2D933ECBE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4" name="Google Shape;694;p38">
              <a:extLst>
                <a:ext uri="{FF2B5EF4-FFF2-40B4-BE49-F238E27FC236}">
                  <a16:creationId xmlns:a16="http://schemas.microsoft.com/office/drawing/2014/main" id="{61A40CD5-0618-C995-9F19-A0BEFEEBE20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extLst>
      <p:ext uri="{BB962C8B-B14F-4D97-AF65-F5344CB8AC3E}">
        <p14:creationId xmlns:p14="http://schemas.microsoft.com/office/powerpoint/2010/main" val="28872797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07154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68">
          <a:extLst>
            <a:ext uri="{FF2B5EF4-FFF2-40B4-BE49-F238E27FC236}">
              <a16:creationId xmlns:a16="http://schemas.microsoft.com/office/drawing/2014/main" id="{BF4A6DCC-BF51-B36E-FF0D-EDEBC707E4EC}"/>
            </a:ext>
          </a:extLst>
        </p:cNvPr>
        <p:cNvGrpSpPr/>
        <p:nvPr/>
      </p:nvGrpSpPr>
      <p:grpSpPr>
        <a:xfrm>
          <a:off x="0" y="0"/>
          <a:ext cx="0" cy="0"/>
          <a:chOff x="0" y="0"/>
          <a:chExt cx="0" cy="0"/>
        </a:xfrm>
      </p:grpSpPr>
      <p:grpSp>
        <p:nvGrpSpPr>
          <p:cNvPr id="619" name="Google Shape;619;p37">
            <a:extLst>
              <a:ext uri="{FF2B5EF4-FFF2-40B4-BE49-F238E27FC236}">
                <a16:creationId xmlns:a16="http://schemas.microsoft.com/office/drawing/2014/main" id="{0BEC0C49-3811-CAD1-0AB7-91EF92A47F40}"/>
              </a:ext>
            </a:extLst>
          </p:cNvPr>
          <p:cNvGrpSpPr/>
          <p:nvPr/>
        </p:nvGrpSpPr>
        <p:grpSpPr>
          <a:xfrm>
            <a:off x="1539132" y="3372960"/>
            <a:ext cx="2134383" cy="2348158"/>
            <a:chOff x="-50865" y="1759495"/>
            <a:chExt cx="3075480" cy="3384000"/>
          </a:xfrm>
        </p:grpSpPr>
        <p:sp>
          <p:nvSpPr>
            <p:cNvPr id="620" name="Google Shape;620;p37">
              <a:extLst>
                <a:ext uri="{FF2B5EF4-FFF2-40B4-BE49-F238E27FC236}">
                  <a16:creationId xmlns:a16="http://schemas.microsoft.com/office/drawing/2014/main" id="{74CC2E45-B783-230C-5969-ED50511803C4}"/>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21" name="Google Shape;621;p37">
              <a:extLst>
                <a:ext uri="{FF2B5EF4-FFF2-40B4-BE49-F238E27FC236}">
                  <a16:creationId xmlns:a16="http://schemas.microsoft.com/office/drawing/2014/main" id="{9367A6F4-0879-3FF4-8E72-6F3641766058}"/>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2" name="Google Shape;622;p37">
              <a:extLst>
                <a:ext uri="{FF2B5EF4-FFF2-40B4-BE49-F238E27FC236}">
                  <a16:creationId xmlns:a16="http://schemas.microsoft.com/office/drawing/2014/main" id="{A03E9F32-F3EE-FC65-4FF2-2C4BF2F522BC}"/>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3" name="Google Shape;623;p37">
              <a:extLst>
                <a:ext uri="{FF2B5EF4-FFF2-40B4-BE49-F238E27FC236}">
                  <a16:creationId xmlns:a16="http://schemas.microsoft.com/office/drawing/2014/main" id="{269BB6B4-2EEF-199C-E4ED-958E163842F8}"/>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4" name="Google Shape;624;p37">
              <a:extLst>
                <a:ext uri="{FF2B5EF4-FFF2-40B4-BE49-F238E27FC236}">
                  <a16:creationId xmlns:a16="http://schemas.microsoft.com/office/drawing/2014/main" id="{EE807669-5217-9CA5-957D-E9B21AB8F84C}"/>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5" name="Google Shape;625;p37">
              <a:extLst>
                <a:ext uri="{FF2B5EF4-FFF2-40B4-BE49-F238E27FC236}">
                  <a16:creationId xmlns:a16="http://schemas.microsoft.com/office/drawing/2014/main" id="{E6A3ED0F-AE54-8259-10D1-3FA1F4C0EDB7}"/>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6" name="Google Shape;626;p37">
              <a:extLst>
                <a:ext uri="{FF2B5EF4-FFF2-40B4-BE49-F238E27FC236}">
                  <a16:creationId xmlns:a16="http://schemas.microsoft.com/office/drawing/2014/main" id="{584326B9-0F4A-9834-C505-D9A2C3E4F51B}"/>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7" name="Google Shape;627;p37">
              <a:extLst>
                <a:ext uri="{FF2B5EF4-FFF2-40B4-BE49-F238E27FC236}">
                  <a16:creationId xmlns:a16="http://schemas.microsoft.com/office/drawing/2014/main" id="{76816E06-5BCE-4518-75C3-70343348570B}"/>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8" name="Google Shape;628;p37">
              <a:extLst>
                <a:ext uri="{FF2B5EF4-FFF2-40B4-BE49-F238E27FC236}">
                  <a16:creationId xmlns:a16="http://schemas.microsoft.com/office/drawing/2014/main" id="{912C9CC3-7116-D932-0F44-257135E3A952}"/>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79" name="Google Shape;579;p37">
            <a:extLst>
              <a:ext uri="{FF2B5EF4-FFF2-40B4-BE49-F238E27FC236}">
                <a16:creationId xmlns:a16="http://schemas.microsoft.com/office/drawing/2014/main" id="{59B5C57A-2ECC-D7C8-811F-13F3D756B8AA}"/>
              </a:ext>
            </a:extLst>
          </p:cNvPr>
          <p:cNvGrpSpPr/>
          <p:nvPr/>
        </p:nvGrpSpPr>
        <p:grpSpPr>
          <a:xfrm>
            <a:off x="7068938" y="3318753"/>
            <a:ext cx="2134383" cy="2348158"/>
            <a:chOff x="-50865" y="1759495"/>
            <a:chExt cx="3075480" cy="3384000"/>
          </a:xfrm>
        </p:grpSpPr>
        <p:sp>
          <p:nvSpPr>
            <p:cNvPr id="580" name="Google Shape;580;p37">
              <a:extLst>
                <a:ext uri="{FF2B5EF4-FFF2-40B4-BE49-F238E27FC236}">
                  <a16:creationId xmlns:a16="http://schemas.microsoft.com/office/drawing/2014/main" id="{A6038408-61BC-2A54-2327-1A491BEBFA52}"/>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1" name="Google Shape;581;p37">
              <a:extLst>
                <a:ext uri="{FF2B5EF4-FFF2-40B4-BE49-F238E27FC236}">
                  <a16:creationId xmlns:a16="http://schemas.microsoft.com/office/drawing/2014/main" id="{621ACBC3-9B0E-03CD-D697-399B987D8070}"/>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2" name="Google Shape;582;p37">
              <a:extLst>
                <a:ext uri="{FF2B5EF4-FFF2-40B4-BE49-F238E27FC236}">
                  <a16:creationId xmlns:a16="http://schemas.microsoft.com/office/drawing/2014/main" id="{17361990-F22C-6272-1D2A-5D036A32DE5D}"/>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3" name="Google Shape;583;p37">
              <a:extLst>
                <a:ext uri="{FF2B5EF4-FFF2-40B4-BE49-F238E27FC236}">
                  <a16:creationId xmlns:a16="http://schemas.microsoft.com/office/drawing/2014/main" id="{82C48113-927F-9396-D321-34DD2F6FD3A3}"/>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4" name="Google Shape;584;p37">
              <a:extLst>
                <a:ext uri="{FF2B5EF4-FFF2-40B4-BE49-F238E27FC236}">
                  <a16:creationId xmlns:a16="http://schemas.microsoft.com/office/drawing/2014/main" id="{CE9EEAE2-A0AE-B92B-F229-B0FDD0FC34C5}"/>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5" name="Google Shape;585;p37">
              <a:extLst>
                <a:ext uri="{FF2B5EF4-FFF2-40B4-BE49-F238E27FC236}">
                  <a16:creationId xmlns:a16="http://schemas.microsoft.com/office/drawing/2014/main" id="{C42FF6E4-06F3-7F9A-9781-3724579657FD}"/>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6" name="Google Shape;586;p37">
              <a:extLst>
                <a:ext uri="{FF2B5EF4-FFF2-40B4-BE49-F238E27FC236}">
                  <a16:creationId xmlns:a16="http://schemas.microsoft.com/office/drawing/2014/main" id="{A8A78C32-654F-9561-F86A-FDDA9E53B1FD}"/>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7" name="Google Shape;587;p37">
              <a:extLst>
                <a:ext uri="{FF2B5EF4-FFF2-40B4-BE49-F238E27FC236}">
                  <a16:creationId xmlns:a16="http://schemas.microsoft.com/office/drawing/2014/main" id="{F04CD73D-C815-807E-5F23-D2EB33BD2D95}"/>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8" name="Google Shape;588;p37">
              <a:extLst>
                <a:ext uri="{FF2B5EF4-FFF2-40B4-BE49-F238E27FC236}">
                  <a16:creationId xmlns:a16="http://schemas.microsoft.com/office/drawing/2014/main" id="{E4ED1534-67B3-985B-7E65-673B0AD579F3}"/>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89" name="Google Shape;589;p37">
            <a:extLst>
              <a:ext uri="{FF2B5EF4-FFF2-40B4-BE49-F238E27FC236}">
                <a16:creationId xmlns:a16="http://schemas.microsoft.com/office/drawing/2014/main" id="{22FBA010-AD4A-9911-1E76-FC09E892D86B}"/>
              </a:ext>
            </a:extLst>
          </p:cNvPr>
          <p:cNvGrpSpPr/>
          <p:nvPr/>
        </p:nvGrpSpPr>
        <p:grpSpPr>
          <a:xfrm>
            <a:off x="5522944" y="3372960"/>
            <a:ext cx="2134383" cy="2348158"/>
            <a:chOff x="-50865" y="1759495"/>
            <a:chExt cx="3075480" cy="3384000"/>
          </a:xfrm>
        </p:grpSpPr>
        <p:sp>
          <p:nvSpPr>
            <p:cNvPr id="590" name="Google Shape;590;p37">
              <a:extLst>
                <a:ext uri="{FF2B5EF4-FFF2-40B4-BE49-F238E27FC236}">
                  <a16:creationId xmlns:a16="http://schemas.microsoft.com/office/drawing/2014/main" id="{4CE97C30-5990-CCC8-4E03-71930F00AB80}"/>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1" name="Google Shape;591;p37">
              <a:extLst>
                <a:ext uri="{FF2B5EF4-FFF2-40B4-BE49-F238E27FC236}">
                  <a16:creationId xmlns:a16="http://schemas.microsoft.com/office/drawing/2014/main" id="{F5188EA3-EF33-8FDD-5FCA-07C6CEA899F8}"/>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2" name="Google Shape;592;p37">
              <a:extLst>
                <a:ext uri="{FF2B5EF4-FFF2-40B4-BE49-F238E27FC236}">
                  <a16:creationId xmlns:a16="http://schemas.microsoft.com/office/drawing/2014/main" id="{9FE25799-F869-1A1E-056C-EA3D214675F0}"/>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3" name="Google Shape;593;p37">
              <a:extLst>
                <a:ext uri="{FF2B5EF4-FFF2-40B4-BE49-F238E27FC236}">
                  <a16:creationId xmlns:a16="http://schemas.microsoft.com/office/drawing/2014/main" id="{7FADD8CD-41F7-1DEF-1DCF-62BF0CBD24C2}"/>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4" name="Google Shape;594;p37">
              <a:extLst>
                <a:ext uri="{FF2B5EF4-FFF2-40B4-BE49-F238E27FC236}">
                  <a16:creationId xmlns:a16="http://schemas.microsoft.com/office/drawing/2014/main" id="{E58C5924-CF60-AD34-01E8-E7DDD8CA356F}"/>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5" name="Google Shape;595;p37">
              <a:extLst>
                <a:ext uri="{FF2B5EF4-FFF2-40B4-BE49-F238E27FC236}">
                  <a16:creationId xmlns:a16="http://schemas.microsoft.com/office/drawing/2014/main" id="{4F30AE42-67A0-66E0-0261-3A8ABFE6949C}"/>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6" name="Google Shape;596;p37">
              <a:extLst>
                <a:ext uri="{FF2B5EF4-FFF2-40B4-BE49-F238E27FC236}">
                  <a16:creationId xmlns:a16="http://schemas.microsoft.com/office/drawing/2014/main" id="{7441A96A-D14C-B19B-FEB8-D60CE9CD0603}"/>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7" name="Google Shape;597;p37">
              <a:extLst>
                <a:ext uri="{FF2B5EF4-FFF2-40B4-BE49-F238E27FC236}">
                  <a16:creationId xmlns:a16="http://schemas.microsoft.com/office/drawing/2014/main" id="{4740DA99-5BB0-06F0-2991-69860CF52E3B}"/>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8" name="Google Shape;598;p37">
              <a:extLst>
                <a:ext uri="{FF2B5EF4-FFF2-40B4-BE49-F238E27FC236}">
                  <a16:creationId xmlns:a16="http://schemas.microsoft.com/office/drawing/2014/main" id="{A5568611-9E1F-8E3E-DBF3-242CFA353A35}"/>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99" name="Google Shape;599;p37">
            <a:extLst>
              <a:ext uri="{FF2B5EF4-FFF2-40B4-BE49-F238E27FC236}">
                <a16:creationId xmlns:a16="http://schemas.microsoft.com/office/drawing/2014/main" id="{75CF2DE7-18C2-9B61-74FF-BB3CFC81F193}"/>
              </a:ext>
            </a:extLst>
          </p:cNvPr>
          <p:cNvGrpSpPr/>
          <p:nvPr/>
        </p:nvGrpSpPr>
        <p:grpSpPr>
          <a:xfrm>
            <a:off x="4230896" y="3372960"/>
            <a:ext cx="2134383" cy="2348158"/>
            <a:chOff x="-50865" y="1759495"/>
            <a:chExt cx="3075480" cy="3384000"/>
          </a:xfrm>
        </p:grpSpPr>
        <p:sp>
          <p:nvSpPr>
            <p:cNvPr id="600" name="Google Shape;600;p37">
              <a:extLst>
                <a:ext uri="{FF2B5EF4-FFF2-40B4-BE49-F238E27FC236}">
                  <a16:creationId xmlns:a16="http://schemas.microsoft.com/office/drawing/2014/main" id="{C78A153F-918B-6F67-350D-CEB9B96F6723}"/>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1" name="Google Shape;601;p37">
              <a:extLst>
                <a:ext uri="{FF2B5EF4-FFF2-40B4-BE49-F238E27FC236}">
                  <a16:creationId xmlns:a16="http://schemas.microsoft.com/office/drawing/2014/main" id="{F8084699-6456-BE8C-04EE-FB8D72F0BC14}"/>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2" name="Google Shape;602;p37">
              <a:extLst>
                <a:ext uri="{FF2B5EF4-FFF2-40B4-BE49-F238E27FC236}">
                  <a16:creationId xmlns:a16="http://schemas.microsoft.com/office/drawing/2014/main" id="{F9893276-52E7-DD89-B095-F6A81437DA13}"/>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3" name="Google Shape;603;p37">
              <a:extLst>
                <a:ext uri="{FF2B5EF4-FFF2-40B4-BE49-F238E27FC236}">
                  <a16:creationId xmlns:a16="http://schemas.microsoft.com/office/drawing/2014/main" id="{3DA62E80-EC07-E664-E73E-4B0822F2E797}"/>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4" name="Google Shape;604;p37">
              <a:extLst>
                <a:ext uri="{FF2B5EF4-FFF2-40B4-BE49-F238E27FC236}">
                  <a16:creationId xmlns:a16="http://schemas.microsoft.com/office/drawing/2014/main" id="{964B7786-36B8-441A-C39A-812C69B0A9DD}"/>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5" name="Google Shape;605;p37">
              <a:extLst>
                <a:ext uri="{FF2B5EF4-FFF2-40B4-BE49-F238E27FC236}">
                  <a16:creationId xmlns:a16="http://schemas.microsoft.com/office/drawing/2014/main" id="{564866CA-CD9E-0D08-6D61-3148BD4A2E06}"/>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6" name="Google Shape;606;p37">
              <a:extLst>
                <a:ext uri="{FF2B5EF4-FFF2-40B4-BE49-F238E27FC236}">
                  <a16:creationId xmlns:a16="http://schemas.microsoft.com/office/drawing/2014/main" id="{43585F79-A39A-E4B1-E74E-10CF363FEC83}"/>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7" name="Google Shape;607;p37">
              <a:extLst>
                <a:ext uri="{FF2B5EF4-FFF2-40B4-BE49-F238E27FC236}">
                  <a16:creationId xmlns:a16="http://schemas.microsoft.com/office/drawing/2014/main" id="{D9BD0795-96BA-A59A-3D75-BF49DE5D3E0B}"/>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8" name="Google Shape;608;p37">
              <a:extLst>
                <a:ext uri="{FF2B5EF4-FFF2-40B4-BE49-F238E27FC236}">
                  <a16:creationId xmlns:a16="http://schemas.microsoft.com/office/drawing/2014/main" id="{7126ED3D-2D87-B691-4204-CAD2D67D560F}"/>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09" name="Google Shape;609;p37">
            <a:extLst>
              <a:ext uri="{FF2B5EF4-FFF2-40B4-BE49-F238E27FC236}">
                <a16:creationId xmlns:a16="http://schemas.microsoft.com/office/drawing/2014/main" id="{C2C3A71D-A4B2-21AE-8658-11664762DE3C}"/>
              </a:ext>
            </a:extLst>
          </p:cNvPr>
          <p:cNvGrpSpPr/>
          <p:nvPr/>
        </p:nvGrpSpPr>
        <p:grpSpPr>
          <a:xfrm>
            <a:off x="2956759" y="3372960"/>
            <a:ext cx="2134383" cy="2348158"/>
            <a:chOff x="-50865" y="1759495"/>
            <a:chExt cx="3075480" cy="3384000"/>
          </a:xfrm>
        </p:grpSpPr>
        <p:sp>
          <p:nvSpPr>
            <p:cNvPr id="610" name="Google Shape;610;p37">
              <a:extLst>
                <a:ext uri="{FF2B5EF4-FFF2-40B4-BE49-F238E27FC236}">
                  <a16:creationId xmlns:a16="http://schemas.microsoft.com/office/drawing/2014/main" id="{8C3E3E03-2F9A-ED50-4A06-52911CE0A714}"/>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1" name="Google Shape;611;p37">
              <a:extLst>
                <a:ext uri="{FF2B5EF4-FFF2-40B4-BE49-F238E27FC236}">
                  <a16:creationId xmlns:a16="http://schemas.microsoft.com/office/drawing/2014/main" id="{28AD4B72-8066-682D-ED6C-F956E369FD98}"/>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2" name="Google Shape;612;p37">
              <a:extLst>
                <a:ext uri="{FF2B5EF4-FFF2-40B4-BE49-F238E27FC236}">
                  <a16:creationId xmlns:a16="http://schemas.microsoft.com/office/drawing/2014/main" id="{6D4FB404-C8BD-3923-9210-6DA1AA138C21}"/>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3" name="Google Shape;613;p37">
              <a:extLst>
                <a:ext uri="{FF2B5EF4-FFF2-40B4-BE49-F238E27FC236}">
                  <a16:creationId xmlns:a16="http://schemas.microsoft.com/office/drawing/2014/main" id="{4612D0A0-50AD-CBFB-97F1-55FFCE466157}"/>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4" name="Google Shape;614;p37">
              <a:extLst>
                <a:ext uri="{FF2B5EF4-FFF2-40B4-BE49-F238E27FC236}">
                  <a16:creationId xmlns:a16="http://schemas.microsoft.com/office/drawing/2014/main" id="{B7F9C9A0-7182-0C31-9F5F-10D5F8FE80F0}"/>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5" name="Google Shape;615;p37">
              <a:extLst>
                <a:ext uri="{FF2B5EF4-FFF2-40B4-BE49-F238E27FC236}">
                  <a16:creationId xmlns:a16="http://schemas.microsoft.com/office/drawing/2014/main" id="{8B61F8F2-194B-2E3D-6406-3771CDC99162}"/>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6" name="Google Shape;616;p37">
              <a:extLst>
                <a:ext uri="{FF2B5EF4-FFF2-40B4-BE49-F238E27FC236}">
                  <a16:creationId xmlns:a16="http://schemas.microsoft.com/office/drawing/2014/main" id="{3B84869A-5D90-B5E9-B0EE-A88BBBFD02E7}"/>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7" name="Google Shape;617;p37">
              <a:extLst>
                <a:ext uri="{FF2B5EF4-FFF2-40B4-BE49-F238E27FC236}">
                  <a16:creationId xmlns:a16="http://schemas.microsoft.com/office/drawing/2014/main" id="{034D3248-E0AA-8FE2-5C25-C2284C3F6F7C}"/>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8" name="Google Shape;618;p37">
              <a:extLst>
                <a:ext uri="{FF2B5EF4-FFF2-40B4-BE49-F238E27FC236}">
                  <a16:creationId xmlns:a16="http://schemas.microsoft.com/office/drawing/2014/main" id="{91891BC2-6F87-0118-9FA9-CAE3B3932233}"/>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29" name="Google Shape;629;p37">
            <a:extLst>
              <a:ext uri="{FF2B5EF4-FFF2-40B4-BE49-F238E27FC236}">
                <a16:creationId xmlns:a16="http://schemas.microsoft.com/office/drawing/2014/main" id="{8829FB97-170C-8770-33AE-6A14E1FB0F9C}"/>
              </a:ext>
            </a:extLst>
          </p:cNvPr>
          <p:cNvGrpSpPr/>
          <p:nvPr/>
        </p:nvGrpSpPr>
        <p:grpSpPr>
          <a:xfrm>
            <a:off x="-121839" y="3372960"/>
            <a:ext cx="2134383" cy="2348158"/>
            <a:chOff x="-50865" y="1759495"/>
            <a:chExt cx="3075480" cy="3384000"/>
          </a:xfrm>
        </p:grpSpPr>
        <p:sp>
          <p:nvSpPr>
            <p:cNvPr id="630" name="Google Shape;630;p37">
              <a:extLst>
                <a:ext uri="{FF2B5EF4-FFF2-40B4-BE49-F238E27FC236}">
                  <a16:creationId xmlns:a16="http://schemas.microsoft.com/office/drawing/2014/main" id="{026E192B-C587-FCB3-BC7C-18F7D7C42C6A}"/>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31" name="Google Shape;631;p37">
              <a:extLst>
                <a:ext uri="{FF2B5EF4-FFF2-40B4-BE49-F238E27FC236}">
                  <a16:creationId xmlns:a16="http://schemas.microsoft.com/office/drawing/2014/main" id="{B8F4E0DE-C826-0C93-E72E-5FFA07951B0A}"/>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2" name="Google Shape;632;p37">
              <a:extLst>
                <a:ext uri="{FF2B5EF4-FFF2-40B4-BE49-F238E27FC236}">
                  <a16:creationId xmlns:a16="http://schemas.microsoft.com/office/drawing/2014/main" id="{3B37352F-9170-ACE7-D669-D6F234C3E37B}"/>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3" name="Google Shape;633;p37">
              <a:extLst>
                <a:ext uri="{FF2B5EF4-FFF2-40B4-BE49-F238E27FC236}">
                  <a16:creationId xmlns:a16="http://schemas.microsoft.com/office/drawing/2014/main" id="{FD48F193-3419-1B55-7FE4-313EA8B6957E}"/>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4" name="Google Shape;634;p37">
              <a:extLst>
                <a:ext uri="{FF2B5EF4-FFF2-40B4-BE49-F238E27FC236}">
                  <a16:creationId xmlns:a16="http://schemas.microsoft.com/office/drawing/2014/main" id="{FDE5BEAC-20D5-4DC8-3F72-BABE5BF00305}"/>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5" name="Google Shape;635;p37">
              <a:extLst>
                <a:ext uri="{FF2B5EF4-FFF2-40B4-BE49-F238E27FC236}">
                  <a16:creationId xmlns:a16="http://schemas.microsoft.com/office/drawing/2014/main" id="{E3D6E1E0-087D-7A78-4F16-AA5EAE5D3100}"/>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6" name="Google Shape;636;p37">
              <a:extLst>
                <a:ext uri="{FF2B5EF4-FFF2-40B4-BE49-F238E27FC236}">
                  <a16:creationId xmlns:a16="http://schemas.microsoft.com/office/drawing/2014/main" id="{56606A6B-2A47-B9A8-01C3-EA75278162B3}"/>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7" name="Google Shape;637;p37">
              <a:extLst>
                <a:ext uri="{FF2B5EF4-FFF2-40B4-BE49-F238E27FC236}">
                  <a16:creationId xmlns:a16="http://schemas.microsoft.com/office/drawing/2014/main" id="{7CCBDB7F-E706-6637-808E-C33BA60AAB4B}"/>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8" name="Google Shape;638;p37">
              <a:extLst>
                <a:ext uri="{FF2B5EF4-FFF2-40B4-BE49-F238E27FC236}">
                  <a16:creationId xmlns:a16="http://schemas.microsoft.com/office/drawing/2014/main" id="{B6BDC66A-2F17-F2DB-7DA5-D10B0466223F}"/>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39" name="Google Shape;639;p37">
            <a:extLst>
              <a:ext uri="{FF2B5EF4-FFF2-40B4-BE49-F238E27FC236}">
                <a16:creationId xmlns:a16="http://schemas.microsoft.com/office/drawing/2014/main" id="{5DB8F426-A030-5290-9BCA-69CE33576294}"/>
              </a:ext>
            </a:extLst>
          </p:cNvPr>
          <p:cNvSpPr txBox="1">
            <a:spLocks noGrp="1"/>
          </p:cNvSpPr>
          <p:nvPr>
            <p:ph type="title"/>
          </p:nvPr>
        </p:nvSpPr>
        <p:spPr>
          <a:xfrm>
            <a:off x="2054414" y="768100"/>
            <a:ext cx="5223449" cy="120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Articulos</a:t>
            </a:r>
            <a:endParaRPr dirty="0"/>
          </a:p>
        </p:txBody>
      </p:sp>
      <p:sp>
        <p:nvSpPr>
          <p:cNvPr id="3" name="TextBox 2">
            <a:extLst>
              <a:ext uri="{FF2B5EF4-FFF2-40B4-BE49-F238E27FC236}">
                <a16:creationId xmlns:a16="http://schemas.microsoft.com/office/drawing/2014/main" id="{EB9D2D2F-630D-05BD-8432-A15FEE8F7976}"/>
              </a:ext>
            </a:extLst>
          </p:cNvPr>
          <p:cNvSpPr txBox="1"/>
          <p:nvPr/>
        </p:nvSpPr>
        <p:spPr>
          <a:xfrm>
            <a:off x="51646" y="5446008"/>
            <a:ext cx="1586732" cy="1169551"/>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Anti-plagiarism tool helping </a:t>
            </a:r>
          </a:p>
          <a:p>
            <a:r>
              <a:rPr lang="en-US" sz="1400" b="0" i="0" u="none" strike="noStrike" dirty="0">
                <a:solidFill>
                  <a:srgbClr val="000000"/>
                </a:solidFill>
                <a:effectLst/>
                <a:latin typeface="Times New Roman" panose="02020603050405020304" pitchFamily="18" charset="0"/>
              </a:rPr>
              <a:t>developers to generate authentic code</a:t>
            </a:r>
            <a:endParaRPr lang="en-US" dirty="0"/>
          </a:p>
        </p:txBody>
      </p:sp>
      <p:sp>
        <p:nvSpPr>
          <p:cNvPr id="4" name="TextBox 3">
            <a:extLst>
              <a:ext uri="{FF2B5EF4-FFF2-40B4-BE49-F238E27FC236}">
                <a16:creationId xmlns:a16="http://schemas.microsoft.com/office/drawing/2014/main" id="{6016231C-8716-1519-3A5E-96BB9DD1D148}"/>
              </a:ext>
            </a:extLst>
          </p:cNvPr>
          <p:cNvSpPr txBox="1"/>
          <p:nvPr/>
        </p:nvSpPr>
        <p:spPr>
          <a:xfrm>
            <a:off x="1683316" y="5385566"/>
            <a:ext cx="1586732" cy="1169551"/>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Semantic similarity search for source code plagiarism detection: An exploratory study</a:t>
            </a:r>
            <a:endParaRPr lang="en-US" dirty="0"/>
          </a:p>
        </p:txBody>
      </p:sp>
      <p:sp>
        <p:nvSpPr>
          <p:cNvPr id="7" name="TextBox 6">
            <a:extLst>
              <a:ext uri="{FF2B5EF4-FFF2-40B4-BE49-F238E27FC236}">
                <a16:creationId xmlns:a16="http://schemas.microsoft.com/office/drawing/2014/main" id="{5E336116-5EE5-72E3-529A-0377F352C447}"/>
              </a:ext>
            </a:extLst>
          </p:cNvPr>
          <p:cNvSpPr txBox="1"/>
          <p:nvPr/>
        </p:nvSpPr>
        <p:spPr>
          <a:xfrm>
            <a:off x="2979635" y="5386341"/>
            <a:ext cx="1781761" cy="954107"/>
          </a:xfrm>
          <a:prstGeom prst="rect">
            <a:avLst/>
          </a:prstGeom>
          <a:noFill/>
        </p:spPr>
        <p:txBody>
          <a:bodyPr wrap="square">
            <a:spAutoFit/>
            <a:scene3d>
              <a:camera prst="isometricLeftDown"/>
              <a:lightRig rig="threePt" dir="t"/>
            </a:scene3d>
          </a:bodyPr>
          <a:lstStyle/>
          <a:p>
            <a:r>
              <a:rPr lang="en-US" sz="1400" b="0" i="0" u="none" strike="noStrike" dirty="0" err="1">
                <a:solidFill>
                  <a:srgbClr val="000000"/>
                </a:solidFill>
                <a:effectLst/>
                <a:latin typeface="Times New Roman" panose="02020603050405020304" pitchFamily="18" charset="0"/>
              </a:rPr>
              <a:t>SourcePlag</a:t>
            </a:r>
            <a:r>
              <a:rPr lang="en-US" sz="1400" b="0" i="0" u="none" strike="noStrike" dirty="0">
                <a:solidFill>
                  <a:srgbClr val="000000"/>
                </a:solidFill>
                <a:effectLst/>
                <a:latin typeface="Times New Roman" panose="02020603050405020304" pitchFamily="18" charset="0"/>
              </a:rPr>
              <a:t> – Source code plagiarism detection based on abstract syntax trees,</a:t>
            </a:r>
          </a:p>
        </p:txBody>
      </p:sp>
      <p:sp>
        <p:nvSpPr>
          <p:cNvPr id="8" name="TextBox 7">
            <a:extLst>
              <a:ext uri="{FF2B5EF4-FFF2-40B4-BE49-F238E27FC236}">
                <a16:creationId xmlns:a16="http://schemas.microsoft.com/office/drawing/2014/main" id="{8D0D414C-C820-D156-92C2-6095B571BD58}"/>
              </a:ext>
            </a:extLst>
          </p:cNvPr>
          <p:cNvSpPr txBox="1"/>
          <p:nvPr/>
        </p:nvSpPr>
        <p:spPr>
          <a:xfrm>
            <a:off x="4462313" y="5528169"/>
            <a:ext cx="1781761" cy="1169551"/>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 Short-Text Similarity Model Combining Semantic and Syntactic Information</a:t>
            </a:r>
          </a:p>
        </p:txBody>
      </p:sp>
      <p:sp>
        <p:nvSpPr>
          <p:cNvPr id="9" name="TextBox 8">
            <a:extLst>
              <a:ext uri="{FF2B5EF4-FFF2-40B4-BE49-F238E27FC236}">
                <a16:creationId xmlns:a16="http://schemas.microsoft.com/office/drawing/2014/main" id="{67E9343D-7DB1-12A0-3EE0-6F45AE47C1C3}"/>
              </a:ext>
            </a:extLst>
          </p:cNvPr>
          <p:cNvSpPr txBox="1"/>
          <p:nvPr/>
        </p:nvSpPr>
        <p:spPr>
          <a:xfrm>
            <a:off x="6027978" y="5473962"/>
            <a:ext cx="1204262" cy="1384995"/>
          </a:xfrm>
          <a:prstGeom prst="rect">
            <a:avLst/>
          </a:prstGeom>
          <a:noFill/>
        </p:spPr>
        <p:txBody>
          <a:bodyPr wrap="square">
            <a:spAutoFit/>
            <a:scene3d>
              <a:camera prst="isometricLeftDown"/>
              <a:lightRig rig="threePt" dir="t"/>
            </a:scene3d>
          </a:bodyPr>
          <a:lstStyle/>
          <a:p>
            <a:r>
              <a:rPr lang="en-US" sz="1400" b="0" i="0" u="none" strike="noStrike">
                <a:solidFill>
                  <a:srgbClr val="000000"/>
                </a:solidFill>
                <a:effectLst/>
                <a:latin typeface="Times New Roman" panose="02020603050405020304" pitchFamily="18" charset="0"/>
              </a:rPr>
              <a:t>A method for computing text similarity by using semantic information,</a:t>
            </a:r>
            <a:endParaRPr lang="en-US" sz="1400" b="0" i="0" u="none" strike="noStrike" dirty="0">
              <a:solidFill>
                <a:srgbClr val="000000"/>
              </a:solidFill>
              <a:effectLst/>
              <a:latin typeface="Times New Roman" panose="02020603050405020304" pitchFamily="18" charset="0"/>
            </a:endParaRPr>
          </a:p>
        </p:txBody>
      </p:sp>
      <p:sp>
        <p:nvSpPr>
          <p:cNvPr id="10" name="TextBox 9">
            <a:extLst>
              <a:ext uri="{FF2B5EF4-FFF2-40B4-BE49-F238E27FC236}">
                <a16:creationId xmlns:a16="http://schemas.microsoft.com/office/drawing/2014/main" id="{DA6E0545-92E5-2429-FF45-06BD64527D6D}"/>
              </a:ext>
            </a:extLst>
          </p:cNvPr>
          <p:cNvSpPr txBox="1"/>
          <p:nvPr/>
        </p:nvSpPr>
        <p:spPr>
          <a:xfrm>
            <a:off x="7332519" y="5528169"/>
            <a:ext cx="1635423" cy="954107"/>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 Text Similarity Calculation Method with Feature Weighted Fusion</a:t>
            </a:r>
          </a:p>
        </p:txBody>
      </p:sp>
    </p:spTree>
    <p:extLst>
      <p:ext uri="{BB962C8B-B14F-4D97-AF65-F5344CB8AC3E}">
        <p14:creationId xmlns:p14="http://schemas.microsoft.com/office/powerpoint/2010/main" val="3644666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68">
          <a:extLst>
            <a:ext uri="{FF2B5EF4-FFF2-40B4-BE49-F238E27FC236}">
              <a16:creationId xmlns:a16="http://schemas.microsoft.com/office/drawing/2014/main" id="{05E81FBE-3423-1CE6-9505-C0D081F29E78}"/>
            </a:ext>
          </a:extLst>
        </p:cNvPr>
        <p:cNvGrpSpPr/>
        <p:nvPr/>
      </p:nvGrpSpPr>
      <p:grpSpPr>
        <a:xfrm>
          <a:off x="0" y="0"/>
          <a:ext cx="0" cy="0"/>
          <a:chOff x="0" y="0"/>
          <a:chExt cx="0" cy="0"/>
        </a:xfrm>
      </p:grpSpPr>
      <p:grpSp>
        <p:nvGrpSpPr>
          <p:cNvPr id="619" name="Google Shape;619;p37">
            <a:extLst>
              <a:ext uri="{FF2B5EF4-FFF2-40B4-BE49-F238E27FC236}">
                <a16:creationId xmlns:a16="http://schemas.microsoft.com/office/drawing/2014/main" id="{4BF3CFCA-BF45-D29B-5472-805F6B08BAE5}"/>
              </a:ext>
            </a:extLst>
          </p:cNvPr>
          <p:cNvGrpSpPr/>
          <p:nvPr/>
        </p:nvGrpSpPr>
        <p:grpSpPr>
          <a:xfrm>
            <a:off x="1479811" y="2030407"/>
            <a:ext cx="2134383" cy="2348158"/>
            <a:chOff x="-50865" y="1759495"/>
            <a:chExt cx="3075480" cy="3384000"/>
          </a:xfrm>
        </p:grpSpPr>
        <p:sp>
          <p:nvSpPr>
            <p:cNvPr id="620" name="Google Shape;620;p37">
              <a:extLst>
                <a:ext uri="{FF2B5EF4-FFF2-40B4-BE49-F238E27FC236}">
                  <a16:creationId xmlns:a16="http://schemas.microsoft.com/office/drawing/2014/main" id="{BD4B2D64-F5E4-C9A9-7DCE-BF8E146B1CB0}"/>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21" name="Google Shape;621;p37">
              <a:extLst>
                <a:ext uri="{FF2B5EF4-FFF2-40B4-BE49-F238E27FC236}">
                  <a16:creationId xmlns:a16="http://schemas.microsoft.com/office/drawing/2014/main" id="{A3BE27F7-7857-37AE-0F1F-5A8648A46878}"/>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2" name="Google Shape;622;p37">
              <a:extLst>
                <a:ext uri="{FF2B5EF4-FFF2-40B4-BE49-F238E27FC236}">
                  <a16:creationId xmlns:a16="http://schemas.microsoft.com/office/drawing/2014/main" id="{CA669F7F-E402-57AC-6D20-E2B76582AC2B}"/>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3" name="Google Shape;623;p37">
              <a:extLst>
                <a:ext uri="{FF2B5EF4-FFF2-40B4-BE49-F238E27FC236}">
                  <a16:creationId xmlns:a16="http://schemas.microsoft.com/office/drawing/2014/main" id="{C1E4822D-5DF8-5D0A-1E28-9F18A3E77925}"/>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4" name="Google Shape;624;p37">
              <a:extLst>
                <a:ext uri="{FF2B5EF4-FFF2-40B4-BE49-F238E27FC236}">
                  <a16:creationId xmlns:a16="http://schemas.microsoft.com/office/drawing/2014/main" id="{EBFC25A2-893F-9123-A36F-0B1D8ED924BA}"/>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5" name="Google Shape;625;p37">
              <a:extLst>
                <a:ext uri="{FF2B5EF4-FFF2-40B4-BE49-F238E27FC236}">
                  <a16:creationId xmlns:a16="http://schemas.microsoft.com/office/drawing/2014/main" id="{4261903B-846B-2424-73F5-F93395E8266F}"/>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6" name="Google Shape;626;p37">
              <a:extLst>
                <a:ext uri="{FF2B5EF4-FFF2-40B4-BE49-F238E27FC236}">
                  <a16:creationId xmlns:a16="http://schemas.microsoft.com/office/drawing/2014/main" id="{BCEF5521-D81E-7400-68AE-CF5FED26E811}"/>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7" name="Google Shape;627;p37">
              <a:extLst>
                <a:ext uri="{FF2B5EF4-FFF2-40B4-BE49-F238E27FC236}">
                  <a16:creationId xmlns:a16="http://schemas.microsoft.com/office/drawing/2014/main" id="{7578DBF3-8BCF-D8DD-49F0-ED49E727D1BB}"/>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8" name="Google Shape;628;p37">
              <a:extLst>
                <a:ext uri="{FF2B5EF4-FFF2-40B4-BE49-F238E27FC236}">
                  <a16:creationId xmlns:a16="http://schemas.microsoft.com/office/drawing/2014/main" id="{6657DA4E-1BDC-8C23-FE5D-3EF5EB94EB9A}"/>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79" name="Google Shape;579;p37">
            <a:extLst>
              <a:ext uri="{FF2B5EF4-FFF2-40B4-BE49-F238E27FC236}">
                <a16:creationId xmlns:a16="http://schemas.microsoft.com/office/drawing/2014/main" id="{17FA2162-005D-165F-A8D0-37392109770C}"/>
              </a:ext>
            </a:extLst>
          </p:cNvPr>
          <p:cNvGrpSpPr/>
          <p:nvPr/>
        </p:nvGrpSpPr>
        <p:grpSpPr>
          <a:xfrm>
            <a:off x="7009617" y="1976200"/>
            <a:ext cx="2134383" cy="2348158"/>
            <a:chOff x="-50865" y="1759495"/>
            <a:chExt cx="3075480" cy="3384000"/>
          </a:xfrm>
        </p:grpSpPr>
        <p:sp>
          <p:nvSpPr>
            <p:cNvPr id="580" name="Google Shape;580;p37">
              <a:extLst>
                <a:ext uri="{FF2B5EF4-FFF2-40B4-BE49-F238E27FC236}">
                  <a16:creationId xmlns:a16="http://schemas.microsoft.com/office/drawing/2014/main" id="{80852AC7-AE70-55B5-1503-BD5EE607F170}"/>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1" name="Google Shape;581;p37">
              <a:extLst>
                <a:ext uri="{FF2B5EF4-FFF2-40B4-BE49-F238E27FC236}">
                  <a16:creationId xmlns:a16="http://schemas.microsoft.com/office/drawing/2014/main" id="{D2801295-EB28-44D5-7A86-EC963A5B84B8}"/>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2" name="Google Shape;582;p37">
              <a:extLst>
                <a:ext uri="{FF2B5EF4-FFF2-40B4-BE49-F238E27FC236}">
                  <a16:creationId xmlns:a16="http://schemas.microsoft.com/office/drawing/2014/main" id="{B2A4BD00-D5BE-7200-1AD9-A8068767BDB5}"/>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3" name="Google Shape;583;p37">
              <a:extLst>
                <a:ext uri="{FF2B5EF4-FFF2-40B4-BE49-F238E27FC236}">
                  <a16:creationId xmlns:a16="http://schemas.microsoft.com/office/drawing/2014/main" id="{61AFD281-6CBF-5363-0AC9-FD987A33FFFD}"/>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4" name="Google Shape;584;p37">
              <a:extLst>
                <a:ext uri="{FF2B5EF4-FFF2-40B4-BE49-F238E27FC236}">
                  <a16:creationId xmlns:a16="http://schemas.microsoft.com/office/drawing/2014/main" id="{FDC21D03-88C1-F8A8-686E-DD857F82DD4E}"/>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5" name="Google Shape;585;p37">
              <a:extLst>
                <a:ext uri="{FF2B5EF4-FFF2-40B4-BE49-F238E27FC236}">
                  <a16:creationId xmlns:a16="http://schemas.microsoft.com/office/drawing/2014/main" id="{DE6DA80B-A0C3-A587-FED1-8CC333D0B8DA}"/>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6" name="Google Shape;586;p37">
              <a:extLst>
                <a:ext uri="{FF2B5EF4-FFF2-40B4-BE49-F238E27FC236}">
                  <a16:creationId xmlns:a16="http://schemas.microsoft.com/office/drawing/2014/main" id="{FFBD5B17-5022-5DF0-F976-0D1EE5CDC28F}"/>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7" name="Google Shape;587;p37">
              <a:extLst>
                <a:ext uri="{FF2B5EF4-FFF2-40B4-BE49-F238E27FC236}">
                  <a16:creationId xmlns:a16="http://schemas.microsoft.com/office/drawing/2014/main" id="{CEA0F3BF-7800-54A0-3286-89E70CCF5E66}"/>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8" name="Google Shape;588;p37">
              <a:extLst>
                <a:ext uri="{FF2B5EF4-FFF2-40B4-BE49-F238E27FC236}">
                  <a16:creationId xmlns:a16="http://schemas.microsoft.com/office/drawing/2014/main" id="{C6FF6712-6D65-A945-5DF5-4DC593CF5113}"/>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89" name="Google Shape;589;p37">
            <a:extLst>
              <a:ext uri="{FF2B5EF4-FFF2-40B4-BE49-F238E27FC236}">
                <a16:creationId xmlns:a16="http://schemas.microsoft.com/office/drawing/2014/main" id="{555948FA-D53C-D7D6-12F6-ECF146AA747A}"/>
              </a:ext>
            </a:extLst>
          </p:cNvPr>
          <p:cNvGrpSpPr/>
          <p:nvPr/>
        </p:nvGrpSpPr>
        <p:grpSpPr>
          <a:xfrm>
            <a:off x="5463623" y="2030407"/>
            <a:ext cx="2134383" cy="2348158"/>
            <a:chOff x="-50865" y="1759495"/>
            <a:chExt cx="3075480" cy="3384000"/>
          </a:xfrm>
        </p:grpSpPr>
        <p:sp>
          <p:nvSpPr>
            <p:cNvPr id="590" name="Google Shape;590;p37">
              <a:extLst>
                <a:ext uri="{FF2B5EF4-FFF2-40B4-BE49-F238E27FC236}">
                  <a16:creationId xmlns:a16="http://schemas.microsoft.com/office/drawing/2014/main" id="{B73AD187-3ABA-6BFE-F74A-3869C53BD627}"/>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1" name="Google Shape;591;p37">
              <a:extLst>
                <a:ext uri="{FF2B5EF4-FFF2-40B4-BE49-F238E27FC236}">
                  <a16:creationId xmlns:a16="http://schemas.microsoft.com/office/drawing/2014/main" id="{2B994425-EE83-A6C1-594E-9237B5F80724}"/>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2" name="Google Shape;592;p37">
              <a:extLst>
                <a:ext uri="{FF2B5EF4-FFF2-40B4-BE49-F238E27FC236}">
                  <a16:creationId xmlns:a16="http://schemas.microsoft.com/office/drawing/2014/main" id="{C9245523-0BEC-D428-D736-DDB33DADB7C7}"/>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3" name="Google Shape;593;p37">
              <a:extLst>
                <a:ext uri="{FF2B5EF4-FFF2-40B4-BE49-F238E27FC236}">
                  <a16:creationId xmlns:a16="http://schemas.microsoft.com/office/drawing/2014/main" id="{5AD48724-DA5B-EAC1-2885-A0CA8312D2E6}"/>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4" name="Google Shape;594;p37">
              <a:extLst>
                <a:ext uri="{FF2B5EF4-FFF2-40B4-BE49-F238E27FC236}">
                  <a16:creationId xmlns:a16="http://schemas.microsoft.com/office/drawing/2014/main" id="{03995092-36C8-23CC-AF54-A8356D966B16}"/>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5" name="Google Shape;595;p37">
              <a:extLst>
                <a:ext uri="{FF2B5EF4-FFF2-40B4-BE49-F238E27FC236}">
                  <a16:creationId xmlns:a16="http://schemas.microsoft.com/office/drawing/2014/main" id="{32BBF68D-53F9-CA2B-54EC-F076646F0EF5}"/>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6" name="Google Shape;596;p37">
              <a:extLst>
                <a:ext uri="{FF2B5EF4-FFF2-40B4-BE49-F238E27FC236}">
                  <a16:creationId xmlns:a16="http://schemas.microsoft.com/office/drawing/2014/main" id="{A08A4621-94EA-7133-028D-C9A7B570ED81}"/>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7" name="Google Shape;597;p37">
              <a:extLst>
                <a:ext uri="{FF2B5EF4-FFF2-40B4-BE49-F238E27FC236}">
                  <a16:creationId xmlns:a16="http://schemas.microsoft.com/office/drawing/2014/main" id="{8F6AD27D-D74B-F35D-7A6C-32479C55CB54}"/>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8" name="Google Shape;598;p37">
              <a:extLst>
                <a:ext uri="{FF2B5EF4-FFF2-40B4-BE49-F238E27FC236}">
                  <a16:creationId xmlns:a16="http://schemas.microsoft.com/office/drawing/2014/main" id="{EF17C615-B1CD-E6F5-9AFE-91DF917E21E8}"/>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29" name="Google Shape;629;p37">
            <a:extLst>
              <a:ext uri="{FF2B5EF4-FFF2-40B4-BE49-F238E27FC236}">
                <a16:creationId xmlns:a16="http://schemas.microsoft.com/office/drawing/2014/main" id="{C49629B2-5268-CEC7-05F5-E8FB27E07D37}"/>
              </a:ext>
            </a:extLst>
          </p:cNvPr>
          <p:cNvGrpSpPr/>
          <p:nvPr/>
        </p:nvGrpSpPr>
        <p:grpSpPr>
          <a:xfrm>
            <a:off x="-181160" y="2030407"/>
            <a:ext cx="2134383" cy="2348158"/>
            <a:chOff x="-50865" y="1759495"/>
            <a:chExt cx="3075480" cy="3384000"/>
          </a:xfrm>
        </p:grpSpPr>
        <p:sp>
          <p:nvSpPr>
            <p:cNvPr id="630" name="Google Shape;630;p37">
              <a:extLst>
                <a:ext uri="{FF2B5EF4-FFF2-40B4-BE49-F238E27FC236}">
                  <a16:creationId xmlns:a16="http://schemas.microsoft.com/office/drawing/2014/main" id="{0834A859-4BFF-1F1E-8060-077C4F089C52}"/>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31" name="Google Shape;631;p37">
              <a:extLst>
                <a:ext uri="{FF2B5EF4-FFF2-40B4-BE49-F238E27FC236}">
                  <a16:creationId xmlns:a16="http://schemas.microsoft.com/office/drawing/2014/main" id="{92DC8D7C-5401-C2E0-592F-10B7FA7CD26F}"/>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2" name="Google Shape;632;p37">
              <a:extLst>
                <a:ext uri="{FF2B5EF4-FFF2-40B4-BE49-F238E27FC236}">
                  <a16:creationId xmlns:a16="http://schemas.microsoft.com/office/drawing/2014/main" id="{3A34D744-579B-F8D0-8AA5-9BBE5499E689}"/>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3" name="Google Shape;633;p37">
              <a:extLst>
                <a:ext uri="{FF2B5EF4-FFF2-40B4-BE49-F238E27FC236}">
                  <a16:creationId xmlns:a16="http://schemas.microsoft.com/office/drawing/2014/main" id="{82D1841B-7C10-5A07-5652-C17979852330}"/>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4" name="Google Shape;634;p37">
              <a:extLst>
                <a:ext uri="{FF2B5EF4-FFF2-40B4-BE49-F238E27FC236}">
                  <a16:creationId xmlns:a16="http://schemas.microsoft.com/office/drawing/2014/main" id="{8EF24613-192A-C557-2BB6-041C26B29313}"/>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5" name="Google Shape;635;p37">
              <a:extLst>
                <a:ext uri="{FF2B5EF4-FFF2-40B4-BE49-F238E27FC236}">
                  <a16:creationId xmlns:a16="http://schemas.microsoft.com/office/drawing/2014/main" id="{36D74CBC-C6DC-111E-3966-9B1F1B42D4CD}"/>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6" name="Google Shape;636;p37">
              <a:extLst>
                <a:ext uri="{FF2B5EF4-FFF2-40B4-BE49-F238E27FC236}">
                  <a16:creationId xmlns:a16="http://schemas.microsoft.com/office/drawing/2014/main" id="{5945A646-9B0E-361D-EE2A-8FC9EFF99706}"/>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7" name="Google Shape;637;p37">
              <a:extLst>
                <a:ext uri="{FF2B5EF4-FFF2-40B4-BE49-F238E27FC236}">
                  <a16:creationId xmlns:a16="http://schemas.microsoft.com/office/drawing/2014/main" id="{4B17AF89-1ABB-C5AA-0B87-1DA32D4F0503}"/>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8" name="Google Shape;638;p37">
              <a:extLst>
                <a:ext uri="{FF2B5EF4-FFF2-40B4-BE49-F238E27FC236}">
                  <a16:creationId xmlns:a16="http://schemas.microsoft.com/office/drawing/2014/main" id="{DE8116C6-48D0-1492-F7E9-B58D55B504FF}"/>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4" name="TextBox 3">
            <a:extLst>
              <a:ext uri="{FF2B5EF4-FFF2-40B4-BE49-F238E27FC236}">
                <a16:creationId xmlns:a16="http://schemas.microsoft.com/office/drawing/2014/main" id="{CE67A63A-0424-1D50-8350-C55225AFE75B}"/>
              </a:ext>
            </a:extLst>
          </p:cNvPr>
          <p:cNvSpPr txBox="1"/>
          <p:nvPr/>
        </p:nvSpPr>
        <p:spPr>
          <a:xfrm>
            <a:off x="1675071" y="2899043"/>
            <a:ext cx="1586732" cy="1169551"/>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Semantic similarity search for source code plagiarism detection: An exploratory study</a:t>
            </a:r>
            <a:endParaRPr lang="en-US" dirty="0"/>
          </a:p>
        </p:txBody>
      </p:sp>
      <p:sp>
        <p:nvSpPr>
          <p:cNvPr id="3" name="TextBox 2">
            <a:extLst>
              <a:ext uri="{FF2B5EF4-FFF2-40B4-BE49-F238E27FC236}">
                <a16:creationId xmlns:a16="http://schemas.microsoft.com/office/drawing/2014/main" id="{CCDAAAA0-6678-DF8D-89CD-9C8B2E8DCF13}"/>
              </a:ext>
            </a:extLst>
          </p:cNvPr>
          <p:cNvSpPr txBox="1"/>
          <p:nvPr/>
        </p:nvSpPr>
        <p:spPr>
          <a:xfrm>
            <a:off x="89172" y="2926531"/>
            <a:ext cx="1586732" cy="1169551"/>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Anti-plagiarism tool helping </a:t>
            </a:r>
          </a:p>
          <a:p>
            <a:r>
              <a:rPr lang="en-US" sz="1400" b="0" i="0" u="none" strike="noStrike" dirty="0">
                <a:solidFill>
                  <a:srgbClr val="000000"/>
                </a:solidFill>
                <a:effectLst/>
                <a:latin typeface="Times New Roman" panose="02020603050405020304" pitchFamily="18" charset="0"/>
              </a:rPr>
              <a:t>developers to generate authentic code</a:t>
            </a:r>
            <a:endParaRPr lang="en-US" dirty="0"/>
          </a:p>
        </p:txBody>
      </p:sp>
      <p:sp>
        <p:nvSpPr>
          <p:cNvPr id="9" name="TextBox 8">
            <a:extLst>
              <a:ext uri="{FF2B5EF4-FFF2-40B4-BE49-F238E27FC236}">
                <a16:creationId xmlns:a16="http://schemas.microsoft.com/office/drawing/2014/main" id="{54FFBC27-AB15-37E2-7FA1-41A798F2FAF9}"/>
              </a:ext>
            </a:extLst>
          </p:cNvPr>
          <p:cNvSpPr txBox="1"/>
          <p:nvPr/>
        </p:nvSpPr>
        <p:spPr>
          <a:xfrm>
            <a:off x="5862134" y="2926530"/>
            <a:ext cx="1429552" cy="1169551"/>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 method for computing text similarity by using semantic information,</a:t>
            </a:r>
          </a:p>
        </p:txBody>
      </p:sp>
      <p:sp>
        <p:nvSpPr>
          <p:cNvPr id="10" name="TextBox 9">
            <a:extLst>
              <a:ext uri="{FF2B5EF4-FFF2-40B4-BE49-F238E27FC236}">
                <a16:creationId xmlns:a16="http://schemas.microsoft.com/office/drawing/2014/main" id="{200C8DD5-34C8-9162-2E2C-1BDE95E13030}"/>
              </a:ext>
            </a:extLst>
          </p:cNvPr>
          <p:cNvSpPr txBox="1"/>
          <p:nvPr/>
        </p:nvSpPr>
        <p:spPr>
          <a:xfrm>
            <a:off x="7291686" y="3039457"/>
            <a:ext cx="1635423" cy="954107"/>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 Text Similarity Calculation Method with Feature Weighted Fusion</a:t>
            </a:r>
          </a:p>
        </p:txBody>
      </p:sp>
      <p:grpSp>
        <p:nvGrpSpPr>
          <p:cNvPr id="599" name="Google Shape;599;p37">
            <a:extLst>
              <a:ext uri="{FF2B5EF4-FFF2-40B4-BE49-F238E27FC236}">
                <a16:creationId xmlns:a16="http://schemas.microsoft.com/office/drawing/2014/main" id="{A643DC8D-CF00-0E09-1994-A13F18ECCDDB}"/>
              </a:ext>
            </a:extLst>
          </p:cNvPr>
          <p:cNvGrpSpPr/>
          <p:nvPr/>
        </p:nvGrpSpPr>
        <p:grpSpPr>
          <a:xfrm>
            <a:off x="4171575" y="2030407"/>
            <a:ext cx="2134383" cy="2348158"/>
            <a:chOff x="-50865" y="1759495"/>
            <a:chExt cx="3075480" cy="3384000"/>
          </a:xfrm>
        </p:grpSpPr>
        <p:sp>
          <p:nvSpPr>
            <p:cNvPr id="600" name="Google Shape;600;p37">
              <a:extLst>
                <a:ext uri="{FF2B5EF4-FFF2-40B4-BE49-F238E27FC236}">
                  <a16:creationId xmlns:a16="http://schemas.microsoft.com/office/drawing/2014/main" id="{14E62337-E93C-60C4-EAD3-28FB54714F3D}"/>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1" name="Google Shape;601;p37">
              <a:extLst>
                <a:ext uri="{FF2B5EF4-FFF2-40B4-BE49-F238E27FC236}">
                  <a16:creationId xmlns:a16="http://schemas.microsoft.com/office/drawing/2014/main" id="{E5172F4C-53F0-F859-26DD-EA3F9BCDBC27}"/>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2" name="Google Shape;602;p37">
              <a:extLst>
                <a:ext uri="{FF2B5EF4-FFF2-40B4-BE49-F238E27FC236}">
                  <a16:creationId xmlns:a16="http://schemas.microsoft.com/office/drawing/2014/main" id="{FDF80BAA-007B-6E72-52C9-ADCCF6A3F087}"/>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3" name="Google Shape;603;p37">
              <a:extLst>
                <a:ext uri="{FF2B5EF4-FFF2-40B4-BE49-F238E27FC236}">
                  <a16:creationId xmlns:a16="http://schemas.microsoft.com/office/drawing/2014/main" id="{1002342B-4471-8785-D5A7-C8FBF1AEBC09}"/>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4" name="Google Shape;604;p37">
              <a:extLst>
                <a:ext uri="{FF2B5EF4-FFF2-40B4-BE49-F238E27FC236}">
                  <a16:creationId xmlns:a16="http://schemas.microsoft.com/office/drawing/2014/main" id="{833D1029-AC46-F0F9-63C7-3348AECDBB6D}"/>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5" name="Google Shape;605;p37">
              <a:extLst>
                <a:ext uri="{FF2B5EF4-FFF2-40B4-BE49-F238E27FC236}">
                  <a16:creationId xmlns:a16="http://schemas.microsoft.com/office/drawing/2014/main" id="{31DC4337-C564-5B57-725B-92DBDC62FDB2}"/>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6" name="Google Shape;606;p37">
              <a:extLst>
                <a:ext uri="{FF2B5EF4-FFF2-40B4-BE49-F238E27FC236}">
                  <a16:creationId xmlns:a16="http://schemas.microsoft.com/office/drawing/2014/main" id="{3EE0EFEE-3176-6E4C-987D-7F013A03C25A}"/>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7" name="Google Shape;607;p37">
              <a:extLst>
                <a:ext uri="{FF2B5EF4-FFF2-40B4-BE49-F238E27FC236}">
                  <a16:creationId xmlns:a16="http://schemas.microsoft.com/office/drawing/2014/main" id="{F05D3725-57A6-81DA-0C45-D461CE689F0C}"/>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8" name="Google Shape;608;p37">
              <a:extLst>
                <a:ext uri="{FF2B5EF4-FFF2-40B4-BE49-F238E27FC236}">
                  <a16:creationId xmlns:a16="http://schemas.microsoft.com/office/drawing/2014/main" id="{CE4F18D6-061A-0872-BFF0-7C8F4ADDDF00}"/>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39" name="Google Shape;639;p37">
            <a:extLst>
              <a:ext uri="{FF2B5EF4-FFF2-40B4-BE49-F238E27FC236}">
                <a16:creationId xmlns:a16="http://schemas.microsoft.com/office/drawing/2014/main" id="{C0EA65D3-0852-422E-0A5A-6D21FD9F5E13}"/>
              </a:ext>
            </a:extLst>
          </p:cNvPr>
          <p:cNvSpPr txBox="1">
            <a:spLocks noGrp="1"/>
          </p:cNvSpPr>
          <p:nvPr>
            <p:ph type="title"/>
          </p:nvPr>
        </p:nvSpPr>
        <p:spPr>
          <a:xfrm>
            <a:off x="2054414" y="768100"/>
            <a:ext cx="5223449" cy="120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Articulos</a:t>
            </a:r>
            <a:endParaRPr lang="en-US" dirty="0"/>
          </a:p>
        </p:txBody>
      </p:sp>
      <p:sp>
        <p:nvSpPr>
          <p:cNvPr id="8" name="TextBox 7">
            <a:extLst>
              <a:ext uri="{FF2B5EF4-FFF2-40B4-BE49-F238E27FC236}">
                <a16:creationId xmlns:a16="http://schemas.microsoft.com/office/drawing/2014/main" id="{F470F16F-D844-BF6A-E661-18AC6B5E21DF}"/>
              </a:ext>
            </a:extLst>
          </p:cNvPr>
          <p:cNvSpPr txBox="1"/>
          <p:nvPr/>
        </p:nvSpPr>
        <p:spPr>
          <a:xfrm>
            <a:off x="4461438" y="3013565"/>
            <a:ext cx="1781761" cy="1169551"/>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 Short-Text Similarity Model Combining Semantic and Syntactic Information</a:t>
            </a:r>
          </a:p>
        </p:txBody>
      </p:sp>
      <p:grpSp>
        <p:nvGrpSpPr>
          <p:cNvPr id="609" name="Google Shape;609;p37">
            <a:extLst>
              <a:ext uri="{FF2B5EF4-FFF2-40B4-BE49-F238E27FC236}">
                <a16:creationId xmlns:a16="http://schemas.microsoft.com/office/drawing/2014/main" id="{7A5989FE-41E9-0FCE-0CD2-7EA5CA6BE8D2}"/>
              </a:ext>
            </a:extLst>
          </p:cNvPr>
          <p:cNvGrpSpPr/>
          <p:nvPr/>
        </p:nvGrpSpPr>
        <p:grpSpPr>
          <a:xfrm>
            <a:off x="2897438" y="2030407"/>
            <a:ext cx="2134383" cy="2348158"/>
            <a:chOff x="-50865" y="1759495"/>
            <a:chExt cx="3075480" cy="3384000"/>
          </a:xfrm>
        </p:grpSpPr>
        <p:sp>
          <p:nvSpPr>
            <p:cNvPr id="610" name="Google Shape;610;p37">
              <a:extLst>
                <a:ext uri="{FF2B5EF4-FFF2-40B4-BE49-F238E27FC236}">
                  <a16:creationId xmlns:a16="http://schemas.microsoft.com/office/drawing/2014/main" id="{17343DAC-0CF5-E65A-2B20-41EA30455842}"/>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1" name="Google Shape;611;p37">
              <a:extLst>
                <a:ext uri="{FF2B5EF4-FFF2-40B4-BE49-F238E27FC236}">
                  <a16:creationId xmlns:a16="http://schemas.microsoft.com/office/drawing/2014/main" id="{9F2596B5-0B37-3583-455F-CF32030B6E27}"/>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2" name="Google Shape;612;p37">
              <a:extLst>
                <a:ext uri="{FF2B5EF4-FFF2-40B4-BE49-F238E27FC236}">
                  <a16:creationId xmlns:a16="http://schemas.microsoft.com/office/drawing/2014/main" id="{00F512C3-FC37-3BF4-1CE2-FD1D6F7E7100}"/>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3" name="Google Shape;613;p37">
              <a:extLst>
                <a:ext uri="{FF2B5EF4-FFF2-40B4-BE49-F238E27FC236}">
                  <a16:creationId xmlns:a16="http://schemas.microsoft.com/office/drawing/2014/main" id="{0FBD23D2-FD90-4277-38C6-4FCEAFA76208}"/>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4" name="Google Shape;614;p37">
              <a:extLst>
                <a:ext uri="{FF2B5EF4-FFF2-40B4-BE49-F238E27FC236}">
                  <a16:creationId xmlns:a16="http://schemas.microsoft.com/office/drawing/2014/main" id="{A54377F9-BFDC-2741-958F-8E4BAE69BBD6}"/>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5" name="Google Shape;615;p37">
              <a:extLst>
                <a:ext uri="{FF2B5EF4-FFF2-40B4-BE49-F238E27FC236}">
                  <a16:creationId xmlns:a16="http://schemas.microsoft.com/office/drawing/2014/main" id="{1D9831B9-B081-9F46-6F7F-F8FD1AE9D0C4}"/>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6" name="Google Shape;616;p37">
              <a:extLst>
                <a:ext uri="{FF2B5EF4-FFF2-40B4-BE49-F238E27FC236}">
                  <a16:creationId xmlns:a16="http://schemas.microsoft.com/office/drawing/2014/main" id="{95AE9690-22F2-B5B7-C400-A7425FFCADDA}"/>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7" name="Google Shape;617;p37">
              <a:extLst>
                <a:ext uri="{FF2B5EF4-FFF2-40B4-BE49-F238E27FC236}">
                  <a16:creationId xmlns:a16="http://schemas.microsoft.com/office/drawing/2014/main" id="{F89ADBF5-DB0B-E6A9-7B01-9B4F877426A7}"/>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8" name="Google Shape;618;p37">
              <a:extLst>
                <a:ext uri="{FF2B5EF4-FFF2-40B4-BE49-F238E27FC236}">
                  <a16:creationId xmlns:a16="http://schemas.microsoft.com/office/drawing/2014/main" id="{E97F4686-46A1-4FE8-6EA5-1C51582BB34A}"/>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7" name="TextBox 6">
            <a:extLst>
              <a:ext uri="{FF2B5EF4-FFF2-40B4-BE49-F238E27FC236}">
                <a16:creationId xmlns:a16="http://schemas.microsoft.com/office/drawing/2014/main" id="{64F3E159-920C-1799-6384-30CE2E6D2F47}"/>
              </a:ext>
            </a:extLst>
          </p:cNvPr>
          <p:cNvSpPr txBox="1"/>
          <p:nvPr/>
        </p:nvSpPr>
        <p:spPr>
          <a:xfrm>
            <a:off x="2971390" y="2899818"/>
            <a:ext cx="1781761" cy="954107"/>
          </a:xfrm>
          <a:prstGeom prst="rect">
            <a:avLst/>
          </a:prstGeom>
          <a:noFill/>
        </p:spPr>
        <p:txBody>
          <a:bodyPr wrap="square">
            <a:spAutoFit/>
            <a:scene3d>
              <a:camera prst="isometricLeftDown"/>
              <a:lightRig rig="threePt" dir="t"/>
            </a:scene3d>
          </a:bodyPr>
          <a:lstStyle/>
          <a:p>
            <a:r>
              <a:rPr lang="en-US" sz="1400" b="0" i="0" u="none" strike="noStrike" dirty="0" err="1">
                <a:solidFill>
                  <a:srgbClr val="000000"/>
                </a:solidFill>
                <a:effectLst/>
                <a:latin typeface="Times New Roman" panose="02020603050405020304" pitchFamily="18" charset="0"/>
              </a:rPr>
              <a:t>SourcePlag</a:t>
            </a:r>
            <a:r>
              <a:rPr lang="en-US" sz="1400" b="0" i="0" u="none" strike="noStrike" dirty="0">
                <a:solidFill>
                  <a:srgbClr val="000000"/>
                </a:solidFill>
                <a:effectLst/>
                <a:latin typeface="Times New Roman" panose="02020603050405020304" pitchFamily="18" charset="0"/>
              </a:rPr>
              <a:t> – Source code plagiarism detection based on abstract syntax trees,</a:t>
            </a:r>
          </a:p>
        </p:txBody>
      </p:sp>
      <p:sp>
        <p:nvSpPr>
          <p:cNvPr id="6" name="Google Shape;639;p37">
            <a:extLst>
              <a:ext uri="{FF2B5EF4-FFF2-40B4-BE49-F238E27FC236}">
                <a16:creationId xmlns:a16="http://schemas.microsoft.com/office/drawing/2014/main" id="{980AA6F3-C514-C6FB-6354-E2BDFF1F7627}"/>
              </a:ext>
            </a:extLst>
          </p:cNvPr>
          <p:cNvSpPr txBox="1">
            <a:spLocks/>
          </p:cNvSpPr>
          <p:nvPr/>
        </p:nvSpPr>
        <p:spPr>
          <a:xfrm>
            <a:off x="-7009365" y="735097"/>
            <a:ext cx="7149499" cy="120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Raleway"/>
              <a:buNone/>
              <a:defRPr sz="8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9pPr>
          </a:lstStyle>
          <a:p>
            <a:r>
              <a:rPr lang="en" dirty="0"/>
              <a:t>Referencias</a:t>
            </a:r>
            <a:endParaRPr lang="en-US" dirty="0"/>
          </a:p>
        </p:txBody>
      </p:sp>
    </p:spTree>
    <p:extLst>
      <p:ext uri="{BB962C8B-B14F-4D97-AF65-F5344CB8AC3E}">
        <p14:creationId xmlns:p14="http://schemas.microsoft.com/office/powerpoint/2010/main" val="2690195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68">
          <a:extLst>
            <a:ext uri="{FF2B5EF4-FFF2-40B4-BE49-F238E27FC236}">
              <a16:creationId xmlns:a16="http://schemas.microsoft.com/office/drawing/2014/main" id="{953426BD-E3CE-2A6A-4231-35CF367B4561}"/>
            </a:ext>
          </a:extLst>
        </p:cNvPr>
        <p:cNvGrpSpPr/>
        <p:nvPr/>
      </p:nvGrpSpPr>
      <p:grpSpPr>
        <a:xfrm>
          <a:off x="0" y="0"/>
          <a:ext cx="0" cy="0"/>
          <a:chOff x="0" y="0"/>
          <a:chExt cx="0" cy="0"/>
        </a:xfrm>
      </p:grpSpPr>
      <p:grpSp>
        <p:nvGrpSpPr>
          <p:cNvPr id="579" name="Google Shape;579;p37">
            <a:extLst>
              <a:ext uri="{FF2B5EF4-FFF2-40B4-BE49-F238E27FC236}">
                <a16:creationId xmlns:a16="http://schemas.microsoft.com/office/drawing/2014/main" id="{FEEC4648-1A6E-D788-B3A1-0AECD9E6FAD9}"/>
              </a:ext>
            </a:extLst>
          </p:cNvPr>
          <p:cNvGrpSpPr/>
          <p:nvPr/>
        </p:nvGrpSpPr>
        <p:grpSpPr>
          <a:xfrm>
            <a:off x="12264805" y="2391972"/>
            <a:ext cx="2134383" cy="2348158"/>
            <a:chOff x="-50865" y="1759495"/>
            <a:chExt cx="3075480" cy="3384000"/>
          </a:xfrm>
        </p:grpSpPr>
        <p:sp>
          <p:nvSpPr>
            <p:cNvPr id="580" name="Google Shape;580;p37">
              <a:extLst>
                <a:ext uri="{FF2B5EF4-FFF2-40B4-BE49-F238E27FC236}">
                  <a16:creationId xmlns:a16="http://schemas.microsoft.com/office/drawing/2014/main" id="{83ED7285-F384-BE97-DBD1-C4BB30A53DDD}"/>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1" name="Google Shape;581;p37">
              <a:extLst>
                <a:ext uri="{FF2B5EF4-FFF2-40B4-BE49-F238E27FC236}">
                  <a16:creationId xmlns:a16="http://schemas.microsoft.com/office/drawing/2014/main" id="{EBF9F24D-4CE1-365B-8BBA-BD7BADC7BF2F}"/>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2" name="Google Shape;582;p37">
              <a:extLst>
                <a:ext uri="{FF2B5EF4-FFF2-40B4-BE49-F238E27FC236}">
                  <a16:creationId xmlns:a16="http://schemas.microsoft.com/office/drawing/2014/main" id="{7B90CC92-8C34-8AA1-DE58-6995EFAA4B12}"/>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3" name="Google Shape;583;p37">
              <a:extLst>
                <a:ext uri="{FF2B5EF4-FFF2-40B4-BE49-F238E27FC236}">
                  <a16:creationId xmlns:a16="http://schemas.microsoft.com/office/drawing/2014/main" id="{6860A1D6-606E-6BD3-D89B-81AF567298DE}"/>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4" name="Google Shape;584;p37">
              <a:extLst>
                <a:ext uri="{FF2B5EF4-FFF2-40B4-BE49-F238E27FC236}">
                  <a16:creationId xmlns:a16="http://schemas.microsoft.com/office/drawing/2014/main" id="{9BF921EE-0DFE-2704-38F5-1CAD564785BB}"/>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5" name="Google Shape;585;p37">
              <a:extLst>
                <a:ext uri="{FF2B5EF4-FFF2-40B4-BE49-F238E27FC236}">
                  <a16:creationId xmlns:a16="http://schemas.microsoft.com/office/drawing/2014/main" id="{FCBB43C5-BF54-8FB0-10DC-98DB68CF08A5}"/>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6" name="Google Shape;586;p37">
              <a:extLst>
                <a:ext uri="{FF2B5EF4-FFF2-40B4-BE49-F238E27FC236}">
                  <a16:creationId xmlns:a16="http://schemas.microsoft.com/office/drawing/2014/main" id="{1CC867EE-A22D-8359-69C9-BDE8CFDB7601}"/>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7" name="Google Shape;587;p37">
              <a:extLst>
                <a:ext uri="{FF2B5EF4-FFF2-40B4-BE49-F238E27FC236}">
                  <a16:creationId xmlns:a16="http://schemas.microsoft.com/office/drawing/2014/main" id="{33FF319D-6F6C-66AE-A28C-761F7CDF989A}"/>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8" name="Google Shape;588;p37">
              <a:extLst>
                <a:ext uri="{FF2B5EF4-FFF2-40B4-BE49-F238E27FC236}">
                  <a16:creationId xmlns:a16="http://schemas.microsoft.com/office/drawing/2014/main" id="{F2BB99C3-4444-B572-83BA-B6B306DBE18C}"/>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89" name="Google Shape;589;p37">
            <a:extLst>
              <a:ext uri="{FF2B5EF4-FFF2-40B4-BE49-F238E27FC236}">
                <a16:creationId xmlns:a16="http://schemas.microsoft.com/office/drawing/2014/main" id="{6E476FC9-3415-C704-158C-751635290B3F}"/>
              </a:ext>
            </a:extLst>
          </p:cNvPr>
          <p:cNvGrpSpPr/>
          <p:nvPr/>
        </p:nvGrpSpPr>
        <p:grpSpPr>
          <a:xfrm>
            <a:off x="10718811" y="2446179"/>
            <a:ext cx="2134383" cy="2348158"/>
            <a:chOff x="-50865" y="1759495"/>
            <a:chExt cx="3075480" cy="3384000"/>
          </a:xfrm>
        </p:grpSpPr>
        <p:sp>
          <p:nvSpPr>
            <p:cNvPr id="590" name="Google Shape;590;p37">
              <a:extLst>
                <a:ext uri="{FF2B5EF4-FFF2-40B4-BE49-F238E27FC236}">
                  <a16:creationId xmlns:a16="http://schemas.microsoft.com/office/drawing/2014/main" id="{9BAE2861-00A2-2ACF-620E-17A54CC8453B}"/>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1" name="Google Shape;591;p37">
              <a:extLst>
                <a:ext uri="{FF2B5EF4-FFF2-40B4-BE49-F238E27FC236}">
                  <a16:creationId xmlns:a16="http://schemas.microsoft.com/office/drawing/2014/main" id="{FA0F75D5-E308-F42C-6FC1-269542A5D6FB}"/>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2" name="Google Shape;592;p37">
              <a:extLst>
                <a:ext uri="{FF2B5EF4-FFF2-40B4-BE49-F238E27FC236}">
                  <a16:creationId xmlns:a16="http://schemas.microsoft.com/office/drawing/2014/main" id="{B9A329BB-A4B6-B04B-2BE4-34A175D9F1DC}"/>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3" name="Google Shape;593;p37">
              <a:extLst>
                <a:ext uri="{FF2B5EF4-FFF2-40B4-BE49-F238E27FC236}">
                  <a16:creationId xmlns:a16="http://schemas.microsoft.com/office/drawing/2014/main" id="{DD524941-EFE5-FFFB-3B5D-7B443D6C9FB5}"/>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4" name="Google Shape;594;p37">
              <a:extLst>
                <a:ext uri="{FF2B5EF4-FFF2-40B4-BE49-F238E27FC236}">
                  <a16:creationId xmlns:a16="http://schemas.microsoft.com/office/drawing/2014/main" id="{67371E3D-261A-A674-8502-0D014949C22D}"/>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5" name="Google Shape;595;p37">
              <a:extLst>
                <a:ext uri="{FF2B5EF4-FFF2-40B4-BE49-F238E27FC236}">
                  <a16:creationId xmlns:a16="http://schemas.microsoft.com/office/drawing/2014/main" id="{0A2FE4F6-76DE-BCAC-9827-2C541F654E25}"/>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6" name="Google Shape;596;p37">
              <a:extLst>
                <a:ext uri="{FF2B5EF4-FFF2-40B4-BE49-F238E27FC236}">
                  <a16:creationId xmlns:a16="http://schemas.microsoft.com/office/drawing/2014/main" id="{0B6FC001-D79B-DEBF-7B59-FB8AC0BD14FC}"/>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7" name="Google Shape;597;p37">
              <a:extLst>
                <a:ext uri="{FF2B5EF4-FFF2-40B4-BE49-F238E27FC236}">
                  <a16:creationId xmlns:a16="http://schemas.microsoft.com/office/drawing/2014/main" id="{494BAABC-934A-32A2-357E-7D36E7D684B9}"/>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8" name="Google Shape;598;p37">
              <a:extLst>
                <a:ext uri="{FF2B5EF4-FFF2-40B4-BE49-F238E27FC236}">
                  <a16:creationId xmlns:a16="http://schemas.microsoft.com/office/drawing/2014/main" id="{1488ED08-C2B1-28B8-B6A1-7761C6D7A725}"/>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4" name="TextBox 3">
            <a:extLst>
              <a:ext uri="{FF2B5EF4-FFF2-40B4-BE49-F238E27FC236}">
                <a16:creationId xmlns:a16="http://schemas.microsoft.com/office/drawing/2014/main" id="{3089B8C1-6D22-4B7B-ADC8-71C62E357E80}"/>
              </a:ext>
            </a:extLst>
          </p:cNvPr>
          <p:cNvSpPr txBox="1"/>
          <p:nvPr/>
        </p:nvSpPr>
        <p:spPr>
          <a:xfrm>
            <a:off x="2762806" y="1655838"/>
            <a:ext cx="1586732" cy="1169551"/>
          </a:xfrm>
          <a:prstGeom prst="rect">
            <a:avLst/>
          </a:prstGeom>
          <a:noFill/>
        </p:spPr>
        <p:txBody>
          <a:bodyPr wrap="square">
            <a:spAutoFit/>
          </a:bodyPr>
          <a:lstStyle/>
          <a:p>
            <a:r>
              <a:rPr lang="en-US" sz="1400" b="0" i="0" u="none" strike="noStrike" dirty="0">
                <a:solidFill>
                  <a:srgbClr val="000000"/>
                </a:solidFill>
                <a:effectLst/>
                <a:latin typeface="Times New Roman" panose="02020603050405020304" pitchFamily="18" charset="0"/>
              </a:rPr>
              <a:t>Semantic similarity search for source code plagiarism detection: An exploratory study</a:t>
            </a:r>
            <a:endParaRPr lang="en-US" dirty="0"/>
          </a:p>
        </p:txBody>
      </p:sp>
      <p:sp>
        <p:nvSpPr>
          <p:cNvPr id="3" name="TextBox 2">
            <a:extLst>
              <a:ext uri="{FF2B5EF4-FFF2-40B4-BE49-F238E27FC236}">
                <a16:creationId xmlns:a16="http://schemas.microsoft.com/office/drawing/2014/main" id="{D4484EDD-5D58-F594-A45E-F440174F3B6B}"/>
              </a:ext>
            </a:extLst>
          </p:cNvPr>
          <p:cNvSpPr txBox="1"/>
          <p:nvPr/>
        </p:nvSpPr>
        <p:spPr>
          <a:xfrm>
            <a:off x="718970" y="1655839"/>
            <a:ext cx="1586732" cy="1169551"/>
          </a:xfrm>
          <a:prstGeom prst="rect">
            <a:avLst/>
          </a:prstGeom>
          <a:noFill/>
        </p:spPr>
        <p:txBody>
          <a:bodyPr wrap="square">
            <a:spAutoFit/>
          </a:bodyPr>
          <a:lstStyle/>
          <a:p>
            <a:r>
              <a:rPr lang="en-US" sz="1400" b="0" i="0" u="none" strike="noStrike" dirty="0">
                <a:solidFill>
                  <a:srgbClr val="000000"/>
                </a:solidFill>
                <a:effectLst/>
                <a:latin typeface="Times New Roman" panose="02020603050405020304" pitchFamily="18" charset="0"/>
              </a:rPr>
              <a:t>Anti-plagiarism tool helping </a:t>
            </a:r>
          </a:p>
          <a:p>
            <a:r>
              <a:rPr lang="en-US" sz="1400" b="0" i="0" u="none" strike="noStrike" dirty="0">
                <a:solidFill>
                  <a:srgbClr val="000000"/>
                </a:solidFill>
                <a:effectLst/>
                <a:latin typeface="Times New Roman" panose="02020603050405020304" pitchFamily="18" charset="0"/>
              </a:rPr>
              <a:t>developers to generate authentic code</a:t>
            </a:r>
            <a:endParaRPr lang="en-US" dirty="0"/>
          </a:p>
        </p:txBody>
      </p:sp>
      <p:sp>
        <p:nvSpPr>
          <p:cNvPr id="9" name="TextBox 8">
            <a:extLst>
              <a:ext uri="{FF2B5EF4-FFF2-40B4-BE49-F238E27FC236}">
                <a16:creationId xmlns:a16="http://schemas.microsoft.com/office/drawing/2014/main" id="{A4EF61BD-1904-46A8-84E8-7D4FF3C6801F}"/>
              </a:ext>
            </a:extLst>
          </p:cNvPr>
          <p:cNvSpPr txBox="1"/>
          <p:nvPr/>
        </p:nvSpPr>
        <p:spPr>
          <a:xfrm>
            <a:off x="11117322" y="3342302"/>
            <a:ext cx="1429552" cy="1169551"/>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 method for computing text similarity by using semantic information,</a:t>
            </a:r>
          </a:p>
        </p:txBody>
      </p:sp>
      <p:sp>
        <p:nvSpPr>
          <p:cNvPr id="10" name="TextBox 9">
            <a:extLst>
              <a:ext uri="{FF2B5EF4-FFF2-40B4-BE49-F238E27FC236}">
                <a16:creationId xmlns:a16="http://schemas.microsoft.com/office/drawing/2014/main" id="{D6727720-49D2-4424-DF79-5E6750C2BCE1}"/>
              </a:ext>
            </a:extLst>
          </p:cNvPr>
          <p:cNvSpPr txBox="1"/>
          <p:nvPr/>
        </p:nvSpPr>
        <p:spPr>
          <a:xfrm>
            <a:off x="12546874" y="3455229"/>
            <a:ext cx="1635423" cy="954107"/>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 Text Similarity Calculation Method with Feature Weighted Fusion</a:t>
            </a:r>
          </a:p>
        </p:txBody>
      </p:sp>
      <p:grpSp>
        <p:nvGrpSpPr>
          <p:cNvPr id="599" name="Google Shape;599;p37">
            <a:extLst>
              <a:ext uri="{FF2B5EF4-FFF2-40B4-BE49-F238E27FC236}">
                <a16:creationId xmlns:a16="http://schemas.microsoft.com/office/drawing/2014/main" id="{AA59B876-2C25-60AC-6E27-452EE7513E29}"/>
              </a:ext>
            </a:extLst>
          </p:cNvPr>
          <p:cNvGrpSpPr/>
          <p:nvPr/>
        </p:nvGrpSpPr>
        <p:grpSpPr>
          <a:xfrm>
            <a:off x="9426763" y="2446179"/>
            <a:ext cx="2134383" cy="2348158"/>
            <a:chOff x="-50865" y="1759495"/>
            <a:chExt cx="3075480" cy="3384000"/>
          </a:xfrm>
        </p:grpSpPr>
        <p:sp>
          <p:nvSpPr>
            <p:cNvPr id="600" name="Google Shape;600;p37">
              <a:extLst>
                <a:ext uri="{FF2B5EF4-FFF2-40B4-BE49-F238E27FC236}">
                  <a16:creationId xmlns:a16="http://schemas.microsoft.com/office/drawing/2014/main" id="{438F9770-2F59-6441-5076-8DD18A8FA5BA}"/>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1" name="Google Shape;601;p37">
              <a:extLst>
                <a:ext uri="{FF2B5EF4-FFF2-40B4-BE49-F238E27FC236}">
                  <a16:creationId xmlns:a16="http://schemas.microsoft.com/office/drawing/2014/main" id="{D6AF2B6D-A279-B9E2-4B2C-A0706D96A262}"/>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2" name="Google Shape;602;p37">
              <a:extLst>
                <a:ext uri="{FF2B5EF4-FFF2-40B4-BE49-F238E27FC236}">
                  <a16:creationId xmlns:a16="http://schemas.microsoft.com/office/drawing/2014/main" id="{68EEC473-0CDF-8688-E262-012A4426AA5A}"/>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3" name="Google Shape;603;p37">
              <a:extLst>
                <a:ext uri="{FF2B5EF4-FFF2-40B4-BE49-F238E27FC236}">
                  <a16:creationId xmlns:a16="http://schemas.microsoft.com/office/drawing/2014/main" id="{43114AD1-F364-CB41-C4BF-2397FDDBB26C}"/>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4" name="Google Shape;604;p37">
              <a:extLst>
                <a:ext uri="{FF2B5EF4-FFF2-40B4-BE49-F238E27FC236}">
                  <a16:creationId xmlns:a16="http://schemas.microsoft.com/office/drawing/2014/main" id="{D61BD970-C3F2-97AC-6801-79F663C40E39}"/>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5" name="Google Shape;605;p37">
              <a:extLst>
                <a:ext uri="{FF2B5EF4-FFF2-40B4-BE49-F238E27FC236}">
                  <a16:creationId xmlns:a16="http://schemas.microsoft.com/office/drawing/2014/main" id="{9DC14F52-9D39-AA58-E8DB-C7754D9AAD08}"/>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6" name="Google Shape;606;p37">
              <a:extLst>
                <a:ext uri="{FF2B5EF4-FFF2-40B4-BE49-F238E27FC236}">
                  <a16:creationId xmlns:a16="http://schemas.microsoft.com/office/drawing/2014/main" id="{60863B34-9252-587C-4A6B-C953C9E56F9A}"/>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7" name="Google Shape;607;p37">
              <a:extLst>
                <a:ext uri="{FF2B5EF4-FFF2-40B4-BE49-F238E27FC236}">
                  <a16:creationId xmlns:a16="http://schemas.microsoft.com/office/drawing/2014/main" id="{6BA9E687-8316-D6AC-87D0-BB2ED2F42770}"/>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8" name="Google Shape;608;p37">
              <a:extLst>
                <a:ext uri="{FF2B5EF4-FFF2-40B4-BE49-F238E27FC236}">
                  <a16:creationId xmlns:a16="http://schemas.microsoft.com/office/drawing/2014/main" id="{A83AB303-54E7-8BF6-ECA9-E60341BFB262}"/>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39" name="Google Shape;639;p37">
            <a:extLst>
              <a:ext uri="{FF2B5EF4-FFF2-40B4-BE49-F238E27FC236}">
                <a16:creationId xmlns:a16="http://schemas.microsoft.com/office/drawing/2014/main" id="{8AFC5DB4-3850-21C6-2C3F-FE019E575DE2}"/>
              </a:ext>
            </a:extLst>
          </p:cNvPr>
          <p:cNvSpPr txBox="1">
            <a:spLocks noGrp="1"/>
          </p:cNvSpPr>
          <p:nvPr>
            <p:ph type="title"/>
          </p:nvPr>
        </p:nvSpPr>
        <p:spPr>
          <a:xfrm>
            <a:off x="9219192" y="735097"/>
            <a:ext cx="5223449" cy="120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Articulos</a:t>
            </a:r>
            <a:endParaRPr lang="en-US" dirty="0"/>
          </a:p>
        </p:txBody>
      </p:sp>
      <p:sp>
        <p:nvSpPr>
          <p:cNvPr id="8" name="TextBox 7">
            <a:extLst>
              <a:ext uri="{FF2B5EF4-FFF2-40B4-BE49-F238E27FC236}">
                <a16:creationId xmlns:a16="http://schemas.microsoft.com/office/drawing/2014/main" id="{595FE307-CEB1-14F3-014A-222E0DA150FE}"/>
              </a:ext>
            </a:extLst>
          </p:cNvPr>
          <p:cNvSpPr txBox="1"/>
          <p:nvPr/>
        </p:nvSpPr>
        <p:spPr>
          <a:xfrm>
            <a:off x="9716626" y="3429337"/>
            <a:ext cx="1781761" cy="1169551"/>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 Short-Text Similarity Model Combining Semantic and Syntactic Information</a:t>
            </a:r>
          </a:p>
        </p:txBody>
      </p:sp>
      <p:grpSp>
        <p:nvGrpSpPr>
          <p:cNvPr id="609" name="Google Shape;609;p37">
            <a:extLst>
              <a:ext uri="{FF2B5EF4-FFF2-40B4-BE49-F238E27FC236}">
                <a16:creationId xmlns:a16="http://schemas.microsoft.com/office/drawing/2014/main" id="{B363159D-3EF2-63BE-304A-CEE969282958}"/>
              </a:ext>
            </a:extLst>
          </p:cNvPr>
          <p:cNvGrpSpPr/>
          <p:nvPr/>
        </p:nvGrpSpPr>
        <p:grpSpPr>
          <a:xfrm>
            <a:off x="1302490" y="3128020"/>
            <a:ext cx="1460316" cy="1675506"/>
            <a:chOff x="-50865" y="1759495"/>
            <a:chExt cx="3075480" cy="3384000"/>
          </a:xfrm>
        </p:grpSpPr>
        <p:sp>
          <p:nvSpPr>
            <p:cNvPr id="610" name="Google Shape;610;p37">
              <a:extLst>
                <a:ext uri="{FF2B5EF4-FFF2-40B4-BE49-F238E27FC236}">
                  <a16:creationId xmlns:a16="http://schemas.microsoft.com/office/drawing/2014/main" id="{D2F42A9B-B7E3-27C4-944C-EF55D3811FCC}"/>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1" name="Google Shape;611;p37">
              <a:extLst>
                <a:ext uri="{FF2B5EF4-FFF2-40B4-BE49-F238E27FC236}">
                  <a16:creationId xmlns:a16="http://schemas.microsoft.com/office/drawing/2014/main" id="{E4431E19-A8A5-A488-43BE-AC936DD4A13D}"/>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2" name="Google Shape;612;p37">
              <a:extLst>
                <a:ext uri="{FF2B5EF4-FFF2-40B4-BE49-F238E27FC236}">
                  <a16:creationId xmlns:a16="http://schemas.microsoft.com/office/drawing/2014/main" id="{2148E709-1867-D354-B269-8E24A4CC5235}"/>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3" name="Google Shape;613;p37">
              <a:extLst>
                <a:ext uri="{FF2B5EF4-FFF2-40B4-BE49-F238E27FC236}">
                  <a16:creationId xmlns:a16="http://schemas.microsoft.com/office/drawing/2014/main" id="{D00DF056-2989-3ADD-D7D2-616C77873C6C}"/>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4" name="Google Shape;614;p37">
              <a:extLst>
                <a:ext uri="{FF2B5EF4-FFF2-40B4-BE49-F238E27FC236}">
                  <a16:creationId xmlns:a16="http://schemas.microsoft.com/office/drawing/2014/main" id="{1B40443E-15C5-AEAF-6A0C-6358A59F7243}"/>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5" name="Google Shape;615;p37">
              <a:extLst>
                <a:ext uri="{FF2B5EF4-FFF2-40B4-BE49-F238E27FC236}">
                  <a16:creationId xmlns:a16="http://schemas.microsoft.com/office/drawing/2014/main" id="{4AFA7D65-1767-9DFE-BA4D-B01A31F08D47}"/>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6" name="Google Shape;616;p37">
              <a:extLst>
                <a:ext uri="{FF2B5EF4-FFF2-40B4-BE49-F238E27FC236}">
                  <a16:creationId xmlns:a16="http://schemas.microsoft.com/office/drawing/2014/main" id="{9ADB694C-F724-23C6-4F84-4540570EF5F1}"/>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7" name="Google Shape;617;p37">
              <a:extLst>
                <a:ext uri="{FF2B5EF4-FFF2-40B4-BE49-F238E27FC236}">
                  <a16:creationId xmlns:a16="http://schemas.microsoft.com/office/drawing/2014/main" id="{66D475C1-61CC-667B-779E-76991885720E}"/>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8" name="Google Shape;618;p37">
              <a:extLst>
                <a:ext uri="{FF2B5EF4-FFF2-40B4-BE49-F238E27FC236}">
                  <a16:creationId xmlns:a16="http://schemas.microsoft.com/office/drawing/2014/main" id="{4F9D2CE3-CE51-C148-7DFC-3478C646E2F6}"/>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7" name="TextBox 6">
            <a:extLst>
              <a:ext uri="{FF2B5EF4-FFF2-40B4-BE49-F238E27FC236}">
                <a16:creationId xmlns:a16="http://schemas.microsoft.com/office/drawing/2014/main" id="{EAFD180C-97B0-3655-CD09-910EAAA476A3}"/>
              </a:ext>
            </a:extLst>
          </p:cNvPr>
          <p:cNvSpPr txBox="1"/>
          <p:nvPr/>
        </p:nvSpPr>
        <p:spPr>
          <a:xfrm>
            <a:off x="2870953" y="3331023"/>
            <a:ext cx="1781761" cy="954107"/>
          </a:xfrm>
          <a:prstGeom prst="rect">
            <a:avLst/>
          </a:prstGeom>
          <a:noFill/>
        </p:spPr>
        <p:txBody>
          <a:bodyPr wrap="square">
            <a:spAutoFit/>
          </a:bodyPr>
          <a:lstStyle/>
          <a:p>
            <a:r>
              <a:rPr lang="en-US" sz="1400" b="0" i="0" u="none" strike="noStrike" dirty="0" err="1">
                <a:solidFill>
                  <a:srgbClr val="000000"/>
                </a:solidFill>
                <a:effectLst/>
                <a:latin typeface="Times New Roman" panose="02020603050405020304" pitchFamily="18" charset="0"/>
              </a:rPr>
              <a:t>SourcePlag</a:t>
            </a:r>
            <a:r>
              <a:rPr lang="en-US" sz="1400" b="0" i="0" u="none" strike="noStrike" dirty="0">
                <a:solidFill>
                  <a:srgbClr val="000000"/>
                </a:solidFill>
                <a:effectLst/>
                <a:latin typeface="Times New Roman" panose="02020603050405020304" pitchFamily="18" charset="0"/>
              </a:rPr>
              <a:t> – Source code plagiarism detection based on abstract syntax trees,</a:t>
            </a:r>
          </a:p>
        </p:txBody>
      </p:sp>
      <p:sp>
        <p:nvSpPr>
          <p:cNvPr id="6" name="Google Shape;639;p37">
            <a:extLst>
              <a:ext uri="{FF2B5EF4-FFF2-40B4-BE49-F238E27FC236}">
                <a16:creationId xmlns:a16="http://schemas.microsoft.com/office/drawing/2014/main" id="{79B65062-0D8D-33E3-98CB-1E50ED007162}"/>
              </a:ext>
            </a:extLst>
          </p:cNvPr>
          <p:cNvSpPr txBox="1">
            <a:spLocks/>
          </p:cNvSpPr>
          <p:nvPr/>
        </p:nvSpPr>
        <p:spPr>
          <a:xfrm>
            <a:off x="997250" y="190313"/>
            <a:ext cx="7149499" cy="120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Raleway"/>
              <a:buNone/>
              <a:defRPr sz="8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9pPr>
          </a:lstStyle>
          <a:p>
            <a:r>
              <a:rPr lang="en" dirty="0"/>
              <a:t>Referencias</a:t>
            </a:r>
            <a:endParaRPr lang="en-US" dirty="0"/>
          </a:p>
        </p:txBody>
      </p:sp>
      <p:grpSp>
        <p:nvGrpSpPr>
          <p:cNvPr id="619" name="Google Shape;619;p37">
            <a:extLst>
              <a:ext uri="{FF2B5EF4-FFF2-40B4-BE49-F238E27FC236}">
                <a16:creationId xmlns:a16="http://schemas.microsoft.com/office/drawing/2014/main" id="{7B9D45F3-EF17-526F-D0E2-3CAE30EF6DDF}"/>
              </a:ext>
            </a:extLst>
          </p:cNvPr>
          <p:cNvGrpSpPr/>
          <p:nvPr/>
        </p:nvGrpSpPr>
        <p:grpSpPr>
          <a:xfrm>
            <a:off x="771559" y="3294710"/>
            <a:ext cx="1460316" cy="1675506"/>
            <a:chOff x="-50865" y="1759495"/>
            <a:chExt cx="3075480" cy="3384000"/>
          </a:xfrm>
        </p:grpSpPr>
        <p:sp>
          <p:nvSpPr>
            <p:cNvPr id="620" name="Google Shape;620;p37">
              <a:extLst>
                <a:ext uri="{FF2B5EF4-FFF2-40B4-BE49-F238E27FC236}">
                  <a16:creationId xmlns:a16="http://schemas.microsoft.com/office/drawing/2014/main" id="{9167126C-531D-92B0-5372-A4C4432F77BD}"/>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21" name="Google Shape;621;p37">
              <a:extLst>
                <a:ext uri="{FF2B5EF4-FFF2-40B4-BE49-F238E27FC236}">
                  <a16:creationId xmlns:a16="http://schemas.microsoft.com/office/drawing/2014/main" id="{607A4D18-FA30-CB9C-CDBA-DF34508B2D8E}"/>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2" name="Google Shape;622;p37">
              <a:extLst>
                <a:ext uri="{FF2B5EF4-FFF2-40B4-BE49-F238E27FC236}">
                  <a16:creationId xmlns:a16="http://schemas.microsoft.com/office/drawing/2014/main" id="{ADF31A99-9741-A2A3-8C92-BF9E81B32EDF}"/>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3" name="Google Shape;623;p37">
              <a:extLst>
                <a:ext uri="{FF2B5EF4-FFF2-40B4-BE49-F238E27FC236}">
                  <a16:creationId xmlns:a16="http://schemas.microsoft.com/office/drawing/2014/main" id="{B7D94FD4-172D-118B-C9DE-06F6D0BFCD80}"/>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4" name="Google Shape;624;p37">
              <a:extLst>
                <a:ext uri="{FF2B5EF4-FFF2-40B4-BE49-F238E27FC236}">
                  <a16:creationId xmlns:a16="http://schemas.microsoft.com/office/drawing/2014/main" id="{AF15C7F1-0007-9A30-5DDC-622A5830CDD8}"/>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5" name="Google Shape;625;p37">
              <a:extLst>
                <a:ext uri="{FF2B5EF4-FFF2-40B4-BE49-F238E27FC236}">
                  <a16:creationId xmlns:a16="http://schemas.microsoft.com/office/drawing/2014/main" id="{A4397801-2BFB-ED5A-92B1-957972306546}"/>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6" name="Google Shape;626;p37">
              <a:extLst>
                <a:ext uri="{FF2B5EF4-FFF2-40B4-BE49-F238E27FC236}">
                  <a16:creationId xmlns:a16="http://schemas.microsoft.com/office/drawing/2014/main" id="{D70D8532-0F59-7F1F-9A72-DA8C3F68D620}"/>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7" name="Google Shape;627;p37">
              <a:extLst>
                <a:ext uri="{FF2B5EF4-FFF2-40B4-BE49-F238E27FC236}">
                  <a16:creationId xmlns:a16="http://schemas.microsoft.com/office/drawing/2014/main" id="{D1CF7850-8E34-A1C5-EADE-DDE175246F5A}"/>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8" name="Google Shape;628;p37">
              <a:extLst>
                <a:ext uri="{FF2B5EF4-FFF2-40B4-BE49-F238E27FC236}">
                  <a16:creationId xmlns:a16="http://schemas.microsoft.com/office/drawing/2014/main" id="{2DA3A51B-8E0D-9C72-8C4E-93676844F94B}"/>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29" name="Google Shape;629;p37">
            <a:extLst>
              <a:ext uri="{FF2B5EF4-FFF2-40B4-BE49-F238E27FC236}">
                <a16:creationId xmlns:a16="http://schemas.microsoft.com/office/drawing/2014/main" id="{F0709345-97B1-537C-46C7-C7BC51D22C48}"/>
              </a:ext>
            </a:extLst>
          </p:cNvPr>
          <p:cNvGrpSpPr/>
          <p:nvPr/>
        </p:nvGrpSpPr>
        <p:grpSpPr>
          <a:xfrm>
            <a:off x="16675" y="3424195"/>
            <a:ext cx="1460316" cy="1675506"/>
            <a:chOff x="-50865" y="1759495"/>
            <a:chExt cx="3075480" cy="3384000"/>
          </a:xfrm>
        </p:grpSpPr>
        <p:sp>
          <p:nvSpPr>
            <p:cNvPr id="630" name="Google Shape;630;p37">
              <a:extLst>
                <a:ext uri="{FF2B5EF4-FFF2-40B4-BE49-F238E27FC236}">
                  <a16:creationId xmlns:a16="http://schemas.microsoft.com/office/drawing/2014/main" id="{49EF559D-299B-D6C6-8BFD-8009FB3AA478}"/>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31" name="Google Shape;631;p37">
              <a:extLst>
                <a:ext uri="{FF2B5EF4-FFF2-40B4-BE49-F238E27FC236}">
                  <a16:creationId xmlns:a16="http://schemas.microsoft.com/office/drawing/2014/main" id="{AB86597B-9FDB-564C-609D-02289DAC9C48}"/>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2" name="Google Shape;632;p37">
              <a:extLst>
                <a:ext uri="{FF2B5EF4-FFF2-40B4-BE49-F238E27FC236}">
                  <a16:creationId xmlns:a16="http://schemas.microsoft.com/office/drawing/2014/main" id="{AC40E5AB-BD27-AB67-DB75-39D258F95286}"/>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3" name="Google Shape;633;p37">
              <a:extLst>
                <a:ext uri="{FF2B5EF4-FFF2-40B4-BE49-F238E27FC236}">
                  <a16:creationId xmlns:a16="http://schemas.microsoft.com/office/drawing/2014/main" id="{7C3731A5-8ADC-EC6C-55CE-6AF76644D8B8}"/>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4" name="Google Shape;634;p37">
              <a:extLst>
                <a:ext uri="{FF2B5EF4-FFF2-40B4-BE49-F238E27FC236}">
                  <a16:creationId xmlns:a16="http://schemas.microsoft.com/office/drawing/2014/main" id="{01179939-BAA6-6F23-4B15-3B6E6F88CE5F}"/>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5" name="Google Shape;635;p37">
              <a:extLst>
                <a:ext uri="{FF2B5EF4-FFF2-40B4-BE49-F238E27FC236}">
                  <a16:creationId xmlns:a16="http://schemas.microsoft.com/office/drawing/2014/main" id="{B6CD74C0-D8F1-880C-2E1C-BFA4537E8B14}"/>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6" name="Google Shape;636;p37">
              <a:extLst>
                <a:ext uri="{FF2B5EF4-FFF2-40B4-BE49-F238E27FC236}">
                  <a16:creationId xmlns:a16="http://schemas.microsoft.com/office/drawing/2014/main" id="{D8454265-F92D-E1AD-6066-5767CFC526C3}"/>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7" name="Google Shape;637;p37">
              <a:extLst>
                <a:ext uri="{FF2B5EF4-FFF2-40B4-BE49-F238E27FC236}">
                  <a16:creationId xmlns:a16="http://schemas.microsoft.com/office/drawing/2014/main" id="{A6B66A6E-39E3-AC31-B722-598630BFC279}"/>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8" name="Google Shape;638;p37">
              <a:extLst>
                <a:ext uri="{FF2B5EF4-FFF2-40B4-BE49-F238E27FC236}">
                  <a16:creationId xmlns:a16="http://schemas.microsoft.com/office/drawing/2014/main" id="{68F8FC20-81EB-CDDA-5E8A-872D3FF8C95A}"/>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9" name="Rectangle: Rounded Corners 18">
            <a:extLst>
              <a:ext uri="{FF2B5EF4-FFF2-40B4-BE49-F238E27FC236}">
                <a16:creationId xmlns:a16="http://schemas.microsoft.com/office/drawing/2014/main" id="{574D213F-BAC4-2206-B0D4-C6A8102EE8EB}"/>
              </a:ext>
            </a:extLst>
          </p:cNvPr>
          <p:cNvSpPr/>
          <p:nvPr/>
        </p:nvSpPr>
        <p:spPr>
          <a:xfrm>
            <a:off x="4964990" y="1716828"/>
            <a:ext cx="1522268" cy="8881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Random Forest</a:t>
            </a:r>
          </a:p>
        </p:txBody>
      </p:sp>
      <p:sp>
        <p:nvSpPr>
          <p:cNvPr id="20" name="Rectangle: Rounded Corners 19">
            <a:extLst>
              <a:ext uri="{FF2B5EF4-FFF2-40B4-BE49-F238E27FC236}">
                <a16:creationId xmlns:a16="http://schemas.microsoft.com/office/drawing/2014/main" id="{9E2F79C4-DF79-CD49-8762-D060F405897F}"/>
              </a:ext>
            </a:extLst>
          </p:cNvPr>
          <p:cNvSpPr/>
          <p:nvPr/>
        </p:nvSpPr>
        <p:spPr>
          <a:xfrm>
            <a:off x="4935665" y="2814909"/>
            <a:ext cx="1551593" cy="8881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Cosine Similarity</a:t>
            </a:r>
          </a:p>
        </p:txBody>
      </p:sp>
      <p:sp>
        <p:nvSpPr>
          <p:cNvPr id="21" name="Rectangle: Rounded Corners 20">
            <a:extLst>
              <a:ext uri="{FF2B5EF4-FFF2-40B4-BE49-F238E27FC236}">
                <a16:creationId xmlns:a16="http://schemas.microsoft.com/office/drawing/2014/main" id="{CBACD2C2-CEEB-3643-E120-E38218935FD3}"/>
              </a:ext>
            </a:extLst>
          </p:cNvPr>
          <p:cNvSpPr/>
          <p:nvPr/>
        </p:nvSpPr>
        <p:spPr>
          <a:xfrm>
            <a:off x="6763076" y="2858724"/>
            <a:ext cx="1551593" cy="8881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AST</a:t>
            </a:r>
          </a:p>
        </p:txBody>
      </p:sp>
      <p:sp>
        <p:nvSpPr>
          <p:cNvPr id="22" name="Rectangle: Rounded Corners 21">
            <a:extLst>
              <a:ext uri="{FF2B5EF4-FFF2-40B4-BE49-F238E27FC236}">
                <a16:creationId xmlns:a16="http://schemas.microsoft.com/office/drawing/2014/main" id="{B294C353-3FCF-050D-D108-0592B1093A9A}"/>
              </a:ext>
            </a:extLst>
          </p:cNvPr>
          <p:cNvSpPr/>
          <p:nvPr/>
        </p:nvSpPr>
        <p:spPr>
          <a:xfrm>
            <a:off x="6719362" y="1739404"/>
            <a:ext cx="1522268" cy="8881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Lexical similarity</a:t>
            </a:r>
          </a:p>
        </p:txBody>
      </p:sp>
    </p:spTree>
    <p:extLst>
      <p:ext uri="{BB962C8B-B14F-4D97-AF65-F5344CB8AC3E}">
        <p14:creationId xmlns:p14="http://schemas.microsoft.com/office/powerpoint/2010/main" val="11027167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8">
          <a:extLst>
            <a:ext uri="{FF2B5EF4-FFF2-40B4-BE49-F238E27FC236}">
              <a16:creationId xmlns:a16="http://schemas.microsoft.com/office/drawing/2014/main" id="{6AE597F6-9617-AE06-BB6E-2A7F5B69924F}"/>
            </a:ext>
          </a:extLst>
        </p:cNvPr>
        <p:cNvGrpSpPr/>
        <p:nvPr/>
      </p:nvGrpSpPr>
      <p:grpSpPr>
        <a:xfrm>
          <a:off x="0" y="0"/>
          <a:ext cx="0" cy="0"/>
          <a:chOff x="0" y="0"/>
          <a:chExt cx="0" cy="0"/>
        </a:xfrm>
      </p:grpSpPr>
      <p:grpSp>
        <p:nvGrpSpPr>
          <p:cNvPr id="579" name="Google Shape;579;p37">
            <a:extLst>
              <a:ext uri="{FF2B5EF4-FFF2-40B4-BE49-F238E27FC236}">
                <a16:creationId xmlns:a16="http://schemas.microsoft.com/office/drawing/2014/main" id="{8114E967-30F2-2AA7-E1AC-5D2F42FD0812}"/>
              </a:ext>
            </a:extLst>
          </p:cNvPr>
          <p:cNvGrpSpPr/>
          <p:nvPr/>
        </p:nvGrpSpPr>
        <p:grpSpPr>
          <a:xfrm>
            <a:off x="12264805" y="2391972"/>
            <a:ext cx="2134383" cy="2348158"/>
            <a:chOff x="-50865" y="1759495"/>
            <a:chExt cx="3075480" cy="3384000"/>
          </a:xfrm>
        </p:grpSpPr>
        <p:sp>
          <p:nvSpPr>
            <p:cNvPr id="580" name="Google Shape;580;p37">
              <a:extLst>
                <a:ext uri="{FF2B5EF4-FFF2-40B4-BE49-F238E27FC236}">
                  <a16:creationId xmlns:a16="http://schemas.microsoft.com/office/drawing/2014/main" id="{A41E0478-98B7-19BC-0251-70F9D1E7E5A3}"/>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1" name="Google Shape;581;p37">
              <a:extLst>
                <a:ext uri="{FF2B5EF4-FFF2-40B4-BE49-F238E27FC236}">
                  <a16:creationId xmlns:a16="http://schemas.microsoft.com/office/drawing/2014/main" id="{3B43A461-5C38-7F29-B50C-BEED4EE952EA}"/>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2" name="Google Shape;582;p37">
              <a:extLst>
                <a:ext uri="{FF2B5EF4-FFF2-40B4-BE49-F238E27FC236}">
                  <a16:creationId xmlns:a16="http://schemas.microsoft.com/office/drawing/2014/main" id="{93633497-336A-2A2B-8221-4BCE082D90FE}"/>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3" name="Google Shape;583;p37">
              <a:extLst>
                <a:ext uri="{FF2B5EF4-FFF2-40B4-BE49-F238E27FC236}">
                  <a16:creationId xmlns:a16="http://schemas.microsoft.com/office/drawing/2014/main" id="{32D69DA9-B8D7-74D6-2AE0-6BDEA6EEAC78}"/>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4" name="Google Shape;584;p37">
              <a:extLst>
                <a:ext uri="{FF2B5EF4-FFF2-40B4-BE49-F238E27FC236}">
                  <a16:creationId xmlns:a16="http://schemas.microsoft.com/office/drawing/2014/main" id="{634D5E96-0193-7095-3267-D8A7C6E08B27}"/>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5" name="Google Shape;585;p37">
              <a:extLst>
                <a:ext uri="{FF2B5EF4-FFF2-40B4-BE49-F238E27FC236}">
                  <a16:creationId xmlns:a16="http://schemas.microsoft.com/office/drawing/2014/main" id="{3EF4BDAC-DC66-7CBC-5FE6-35FAD73754B3}"/>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6" name="Google Shape;586;p37">
              <a:extLst>
                <a:ext uri="{FF2B5EF4-FFF2-40B4-BE49-F238E27FC236}">
                  <a16:creationId xmlns:a16="http://schemas.microsoft.com/office/drawing/2014/main" id="{798E5FEF-DD5F-6DE9-B4BA-D4DC3900ED45}"/>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7" name="Google Shape;587;p37">
              <a:extLst>
                <a:ext uri="{FF2B5EF4-FFF2-40B4-BE49-F238E27FC236}">
                  <a16:creationId xmlns:a16="http://schemas.microsoft.com/office/drawing/2014/main" id="{BA487D8D-9AE6-F11D-0C61-7A5E284CB8C6}"/>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8" name="Google Shape;588;p37">
              <a:extLst>
                <a:ext uri="{FF2B5EF4-FFF2-40B4-BE49-F238E27FC236}">
                  <a16:creationId xmlns:a16="http://schemas.microsoft.com/office/drawing/2014/main" id="{548A3859-2923-0638-374C-A7470ABC0EDC}"/>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89" name="Google Shape;589;p37">
            <a:extLst>
              <a:ext uri="{FF2B5EF4-FFF2-40B4-BE49-F238E27FC236}">
                <a16:creationId xmlns:a16="http://schemas.microsoft.com/office/drawing/2014/main" id="{4B4C12DA-415E-CF56-A991-23CDCB1B17CD}"/>
              </a:ext>
            </a:extLst>
          </p:cNvPr>
          <p:cNvGrpSpPr/>
          <p:nvPr/>
        </p:nvGrpSpPr>
        <p:grpSpPr>
          <a:xfrm>
            <a:off x="10718811" y="2446179"/>
            <a:ext cx="2134383" cy="2348158"/>
            <a:chOff x="-50865" y="1759495"/>
            <a:chExt cx="3075480" cy="3384000"/>
          </a:xfrm>
        </p:grpSpPr>
        <p:sp>
          <p:nvSpPr>
            <p:cNvPr id="590" name="Google Shape;590;p37">
              <a:extLst>
                <a:ext uri="{FF2B5EF4-FFF2-40B4-BE49-F238E27FC236}">
                  <a16:creationId xmlns:a16="http://schemas.microsoft.com/office/drawing/2014/main" id="{0429C75F-5753-9A04-E477-1B6A67917F8E}"/>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1" name="Google Shape;591;p37">
              <a:extLst>
                <a:ext uri="{FF2B5EF4-FFF2-40B4-BE49-F238E27FC236}">
                  <a16:creationId xmlns:a16="http://schemas.microsoft.com/office/drawing/2014/main" id="{EB27A029-02A4-E2FC-4461-3DAD5233782B}"/>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2" name="Google Shape;592;p37">
              <a:extLst>
                <a:ext uri="{FF2B5EF4-FFF2-40B4-BE49-F238E27FC236}">
                  <a16:creationId xmlns:a16="http://schemas.microsoft.com/office/drawing/2014/main" id="{7813F6B9-923F-8F40-2772-1F3CA7E71B3F}"/>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3" name="Google Shape;593;p37">
              <a:extLst>
                <a:ext uri="{FF2B5EF4-FFF2-40B4-BE49-F238E27FC236}">
                  <a16:creationId xmlns:a16="http://schemas.microsoft.com/office/drawing/2014/main" id="{47D81614-9B4F-A9D8-2C4B-933CC10824B4}"/>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4" name="Google Shape;594;p37">
              <a:extLst>
                <a:ext uri="{FF2B5EF4-FFF2-40B4-BE49-F238E27FC236}">
                  <a16:creationId xmlns:a16="http://schemas.microsoft.com/office/drawing/2014/main" id="{5B609C1C-0DD9-AA31-0078-1CF6FF0CCE0D}"/>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5" name="Google Shape;595;p37">
              <a:extLst>
                <a:ext uri="{FF2B5EF4-FFF2-40B4-BE49-F238E27FC236}">
                  <a16:creationId xmlns:a16="http://schemas.microsoft.com/office/drawing/2014/main" id="{F73E8A58-2AC5-2006-05E9-CBCE5B661660}"/>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6" name="Google Shape;596;p37">
              <a:extLst>
                <a:ext uri="{FF2B5EF4-FFF2-40B4-BE49-F238E27FC236}">
                  <a16:creationId xmlns:a16="http://schemas.microsoft.com/office/drawing/2014/main" id="{75BF5C8D-7D81-3AB6-97BD-967B14EC799C}"/>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7" name="Google Shape;597;p37">
              <a:extLst>
                <a:ext uri="{FF2B5EF4-FFF2-40B4-BE49-F238E27FC236}">
                  <a16:creationId xmlns:a16="http://schemas.microsoft.com/office/drawing/2014/main" id="{B84684F7-8553-F8E4-7DDE-64403AC18E6E}"/>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8" name="Google Shape;598;p37">
              <a:extLst>
                <a:ext uri="{FF2B5EF4-FFF2-40B4-BE49-F238E27FC236}">
                  <a16:creationId xmlns:a16="http://schemas.microsoft.com/office/drawing/2014/main" id="{1E2C4A0F-3B80-1D89-91DE-4180B4D04B18}"/>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4" name="TextBox 3">
            <a:extLst>
              <a:ext uri="{FF2B5EF4-FFF2-40B4-BE49-F238E27FC236}">
                <a16:creationId xmlns:a16="http://schemas.microsoft.com/office/drawing/2014/main" id="{CD115B11-61AB-E818-CBC5-4CC936FA9300}"/>
              </a:ext>
            </a:extLst>
          </p:cNvPr>
          <p:cNvSpPr txBox="1"/>
          <p:nvPr/>
        </p:nvSpPr>
        <p:spPr>
          <a:xfrm>
            <a:off x="2762806" y="1655838"/>
            <a:ext cx="1586732" cy="1169551"/>
          </a:xfrm>
          <a:prstGeom prst="rect">
            <a:avLst/>
          </a:prstGeom>
          <a:noFill/>
        </p:spPr>
        <p:txBody>
          <a:bodyPr wrap="square">
            <a:spAutoFit/>
          </a:bodyPr>
          <a:lstStyle/>
          <a:p>
            <a:r>
              <a:rPr lang="en-US" sz="1400" b="0" i="0" u="none" strike="noStrike" dirty="0">
                <a:solidFill>
                  <a:srgbClr val="000000"/>
                </a:solidFill>
                <a:effectLst/>
                <a:latin typeface="Times New Roman" panose="02020603050405020304" pitchFamily="18" charset="0"/>
              </a:rPr>
              <a:t>Semantic similarity search for source code plagiarism detection: An exploratory study</a:t>
            </a:r>
            <a:endParaRPr lang="en-US" dirty="0"/>
          </a:p>
        </p:txBody>
      </p:sp>
      <p:sp>
        <p:nvSpPr>
          <p:cNvPr id="3" name="TextBox 2">
            <a:extLst>
              <a:ext uri="{FF2B5EF4-FFF2-40B4-BE49-F238E27FC236}">
                <a16:creationId xmlns:a16="http://schemas.microsoft.com/office/drawing/2014/main" id="{3D55CD7B-8FD6-5952-BECD-A78EBA7ADAAE}"/>
              </a:ext>
            </a:extLst>
          </p:cNvPr>
          <p:cNvSpPr txBox="1"/>
          <p:nvPr/>
        </p:nvSpPr>
        <p:spPr>
          <a:xfrm>
            <a:off x="718970" y="1655839"/>
            <a:ext cx="1586732" cy="1169551"/>
          </a:xfrm>
          <a:prstGeom prst="rect">
            <a:avLst/>
          </a:prstGeom>
          <a:noFill/>
        </p:spPr>
        <p:txBody>
          <a:bodyPr wrap="square">
            <a:spAutoFit/>
          </a:bodyPr>
          <a:lstStyle/>
          <a:p>
            <a:r>
              <a:rPr lang="en-US" sz="1400" b="0" i="0" u="none" strike="noStrike" dirty="0">
                <a:solidFill>
                  <a:srgbClr val="000000"/>
                </a:solidFill>
                <a:effectLst/>
                <a:latin typeface="Times New Roman" panose="02020603050405020304" pitchFamily="18" charset="0"/>
              </a:rPr>
              <a:t>Anti-plagiarism tool helping </a:t>
            </a:r>
          </a:p>
          <a:p>
            <a:r>
              <a:rPr lang="en-US" sz="1400" b="0" i="0" u="none" strike="noStrike" dirty="0">
                <a:solidFill>
                  <a:srgbClr val="000000"/>
                </a:solidFill>
                <a:effectLst/>
                <a:latin typeface="Times New Roman" panose="02020603050405020304" pitchFamily="18" charset="0"/>
              </a:rPr>
              <a:t>developers to generate authentic code</a:t>
            </a:r>
            <a:endParaRPr lang="en-US" dirty="0"/>
          </a:p>
        </p:txBody>
      </p:sp>
      <p:sp>
        <p:nvSpPr>
          <p:cNvPr id="9" name="TextBox 8">
            <a:extLst>
              <a:ext uri="{FF2B5EF4-FFF2-40B4-BE49-F238E27FC236}">
                <a16:creationId xmlns:a16="http://schemas.microsoft.com/office/drawing/2014/main" id="{64137562-F30C-9A20-829F-E35458F6A9FC}"/>
              </a:ext>
            </a:extLst>
          </p:cNvPr>
          <p:cNvSpPr txBox="1"/>
          <p:nvPr/>
        </p:nvSpPr>
        <p:spPr>
          <a:xfrm>
            <a:off x="11117322" y="3342302"/>
            <a:ext cx="1429552" cy="1169551"/>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 method for computing text similarity by using semantic information,</a:t>
            </a:r>
          </a:p>
        </p:txBody>
      </p:sp>
      <p:sp>
        <p:nvSpPr>
          <p:cNvPr id="10" name="TextBox 9">
            <a:extLst>
              <a:ext uri="{FF2B5EF4-FFF2-40B4-BE49-F238E27FC236}">
                <a16:creationId xmlns:a16="http://schemas.microsoft.com/office/drawing/2014/main" id="{A6F5E665-2900-9D10-CCDB-BC247B607A43}"/>
              </a:ext>
            </a:extLst>
          </p:cNvPr>
          <p:cNvSpPr txBox="1"/>
          <p:nvPr/>
        </p:nvSpPr>
        <p:spPr>
          <a:xfrm>
            <a:off x="12546874" y="3455229"/>
            <a:ext cx="1635423" cy="954107"/>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 Text Similarity Calculation Method with Feature Weighted Fusion</a:t>
            </a:r>
          </a:p>
        </p:txBody>
      </p:sp>
      <p:grpSp>
        <p:nvGrpSpPr>
          <p:cNvPr id="599" name="Google Shape;599;p37">
            <a:extLst>
              <a:ext uri="{FF2B5EF4-FFF2-40B4-BE49-F238E27FC236}">
                <a16:creationId xmlns:a16="http://schemas.microsoft.com/office/drawing/2014/main" id="{E7B8CB84-C253-B1E1-F28A-6F339DAC666E}"/>
              </a:ext>
            </a:extLst>
          </p:cNvPr>
          <p:cNvGrpSpPr/>
          <p:nvPr/>
        </p:nvGrpSpPr>
        <p:grpSpPr>
          <a:xfrm>
            <a:off x="9426763" y="2446179"/>
            <a:ext cx="2134383" cy="2348158"/>
            <a:chOff x="-50865" y="1759495"/>
            <a:chExt cx="3075480" cy="3384000"/>
          </a:xfrm>
        </p:grpSpPr>
        <p:sp>
          <p:nvSpPr>
            <p:cNvPr id="600" name="Google Shape;600;p37">
              <a:extLst>
                <a:ext uri="{FF2B5EF4-FFF2-40B4-BE49-F238E27FC236}">
                  <a16:creationId xmlns:a16="http://schemas.microsoft.com/office/drawing/2014/main" id="{2FA0278C-A18B-F461-5C03-6DAF731F3B2D}"/>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1" name="Google Shape;601;p37">
              <a:extLst>
                <a:ext uri="{FF2B5EF4-FFF2-40B4-BE49-F238E27FC236}">
                  <a16:creationId xmlns:a16="http://schemas.microsoft.com/office/drawing/2014/main" id="{43AAF24B-EDBD-44FE-5049-92D0F0B7114F}"/>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2" name="Google Shape;602;p37">
              <a:extLst>
                <a:ext uri="{FF2B5EF4-FFF2-40B4-BE49-F238E27FC236}">
                  <a16:creationId xmlns:a16="http://schemas.microsoft.com/office/drawing/2014/main" id="{54D84C11-30C9-5A96-797A-1DB763283FEA}"/>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3" name="Google Shape;603;p37">
              <a:extLst>
                <a:ext uri="{FF2B5EF4-FFF2-40B4-BE49-F238E27FC236}">
                  <a16:creationId xmlns:a16="http://schemas.microsoft.com/office/drawing/2014/main" id="{41A05B6F-C553-73D8-F8D2-4A4178AF60FF}"/>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4" name="Google Shape;604;p37">
              <a:extLst>
                <a:ext uri="{FF2B5EF4-FFF2-40B4-BE49-F238E27FC236}">
                  <a16:creationId xmlns:a16="http://schemas.microsoft.com/office/drawing/2014/main" id="{D252AC59-764D-8610-429D-10C99EB137AC}"/>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5" name="Google Shape;605;p37">
              <a:extLst>
                <a:ext uri="{FF2B5EF4-FFF2-40B4-BE49-F238E27FC236}">
                  <a16:creationId xmlns:a16="http://schemas.microsoft.com/office/drawing/2014/main" id="{61394EA1-70AE-CE81-3E2C-7726E91C8430}"/>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6" name="Google Shape;606;p37">
              <a:extLst>
                <a:ext uri="{FF2B5EF4-FFF2-40B4-BE49-F238E27FC236}">
                  <a16:creationId xmlns:a16="http://schemas.microsoft.com/office/drawing/2014/main" id="{4CD0B4FB-0602-810E-E3C9-1F06D6615938}"/>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7" name="Google Shape;607;p37">
              <a:extLst>
                <a:ext uri="{FF2B5EF4-FFF2-40B4-BE49-F238E27FC236}">
                  <a16:creationId xmlns:a16="http://schemas.microsoft.com/office/drawing/2014/main" id="{0A43567F-FFAD-0320-94A9-1BDB5995CB19}"/>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8" name="Google Shape;608;p37">
              <a:extLst>
                <a:ext uri="{FF2B5EF4-FFF2-40B4-BE49-F238E27FC236}">
                  <a16:creationId xmlns:a16="http://schemas.microsoft.com/office/drawing/2014/main" id="{2D18A5A9-D89A-400A-E71B-319B87DF8696}"/>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39" name="Google Shape;639;p37">
            <a:extLst>
              <a:ext uri="{FF2B5EF4-FFF2-40B4-BE49-F238E27FC236}">
                <a16:creationId xmlns:a16="http://schemas.microsoft.com/office/drawing/2014/main" id="{2E391C7B-06EC-D537-AFBB-6ED5CC188963}"/>
              </a:ext>
            </a:extLst>
          </p:cNvPr>
          <p:cNvSpPr txBox="1">
            <a:spLocks noGrp="1"/>
          </p:cNvSpPr>
          <p:nvPr>
            <p:ph type="title"/>
          </p:nvPr>
        </p:nvSpPr>
        <p:spPr>
          <a:xfrm>
            <a:off x="9219192" y="735097"/>
            <a:ext cx="5223449" cy="120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Articulos</a:t>
            </a:r>
            <a:endParaRPr lang="en-US" dirty="0"/>
          </a:p>
        </p:txBody>
      </p:sp>
      <p:sp>
        <p:nvSpPr>
          <p:cNvPr id="8" name="TextBox 7">
            <a:extLst>
              <a:ext uri="{FF2B5EF4-FFF2-40B4-BE49-F238E27FC236}">
                <a16:creationId xmlns:a16="http://schemas.microsoft.com/office/drawing/2014/main" id="{15DF3F4B-3A95-9441-11C5-9B2AE57FE366}"/>
              </a:ext>
            </a:extLst>
          </p:cNvPr>
          <p:cNvSpPr txBox="1"/>
          <p:nvPr/>
        </p:nvSpPr>
        <p:spPr>
          <a:xfrm>
            <a:off x="9716626" y="3429337"/>
            <a:ext cx="1781761" cy="1169551"/>
          </a:xfrm>
          <a:prstGeom prst="rect">
            <a:avLst/>
          </a:prstGeom>
          <a:noFill/>
        </p:spPr>
        <p:txBody>
          <a:bodyPr wrap="square">
            <a:spAutoFit/>
            <a:scene3d>
              <a:camera prst="isometricLeftDown"/>
              <a:lightRig rig="threePt" dir="t"/>
            </a:scene3d>
          </a:bodyPr>
          <a:lstStyle/>
          <a:p>
            <a:r>
              <a:rPr lang="en-US" sz="1400" b="0" i="0" u="none" strike="noStrike" dirty="0">
                <a:solidFill>
                  <a:srgbClr val="000000"/>
                </a:solidFill>
                <a:effectLst/>
                <a:latin typeface="Times New Roman" panose="02020603050405020304" pitchFamily="18" charset="0"/>
              </a:rPr>
              <a:t>A Short-Text Similarity Model Combining Semantic and Syntactic Information</a:t>
            </a:r>
          </a:p>
        </p:txBody>
      </p:sp>
      <p:grpSp>
        <p:nvGrpSpPr>
          <p:cNvPr id="609" name="Google Shape;609;p37">
            <a:extLst>
              <a:ext uri="{FF2B5EF4-FFF2-40B4-BE49-F238E27FC236}">
                <a16:creationId xmlns:a16="http://schemas.microsoft.com/office/drawing/2014/main" id="{DF858332-DCF5-AFAA-B13A-6884F53B7CF4}"/>
              </a:ext>
            </a:extLst>
          </p:cNvPr>
          <p:cNvGrpSpPr/>
          <p:nvPr/>
        </p:nvGrpSpPr>
        <p:grpSpPr>
          <a:xfrm>
            <a:off x="1302490" y="3128020"/>
            <a:ext cx="1460316" cy="1675506"/>
            <a:chOff x="-50865" y="1759495"/>
            <a:chExt cx="3075480" cy="3384000"/>
          </a:xfrm>
        </p:grpSpPr>
        <p:sp>
          <p:nvSpPr>
            <p:cNvPr id="610" name="Google Shape;610;p37">
              <a:extLst>
                <a:ext uri="{FF2B5EF4-FFF2-40B4-BE49-F238E27FC236}">
                  <a16:creationId xmlns:a16="http://schemas.microsoft.com/office/drawing/2014/main" id="{691D59C5-D9BF-FAB7-4DB1-0F1169E096C7}"/>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1" name="Google Shape;611;p37">
              <a:extLst>
                <a:ext uri="{FF2B5EF4-FFF2-40B4-BE49-F238E27FC236}">
                  <a16:creationId xmlns:a16="http://schemas.microsoft.com/office/drawing/2014/main" id="{D8EBCD44-1233-47DD-AD50-E1E91EA39A8E}"/>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2" name="Google Shape;612;p37">
              <a:extLst>
                <a:ext uri="{FF2B5EF4-FFF2-40B4-BE49-F238E27FC236}">
                  <a16:creationId xmlns:a16="http://schemas.microsoft.com/office/drawing/2014/main" id="{EAA303E2-D4E9-51A8-9393-7832004ECFD3}"/>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3" name="Google Shape;613;p37">
              <a:extLst>
                <a:ext uri="{FF2B5EF4-FFF2-40B4-BE49-F238E27FC236}">
                  <a16:creationId xmlns:a16="http://schemas.microsoft.com/office/drawing/2014/main" id="{CDB4D8D4-8E46-BD1A-B773-9DD5F734D4E5}"/>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4" name="Google Shape;614;p37">
              <a:extLst>
                <a:ext uri="{FF2B5EF4-FFF2-40B4-BE49-F238E27FC236}">
                  <a16:creationId xmlns:a16="http://schemas.microsoft.com/office/drawing/2014/main" id="{5F2BB75D-F9A3-613D-4AD8-944AD169F33D}"/>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5" name="Google Shape;615;p37">
              <a:extLst>
                <a:ext uri="{FF2B5EF4-FFF2-40B4-BE49-F238E27FC236}">
                  <a16:creationId xmlns:a16="http://schemas.microsoft.com/office/drawing/2014/main" id="{D24C3FE8-98B3-3105-1D83-1844716FFE7A}"/>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6" name="Google Shape;616;p37">
              <a:extLst>
                <a:ext uri="{FF2B5EF4-FFF2-40B4-BE49-F238E27FC236}">
                  <a16:creationId xmlns:a16="http://schemas.microsoft.com/office/drawing/2014/main" id="{85B30E78-B26A-C263-80A8-CBEAACE02EC9}"/>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7" name="Google Shape;617;p37">
              <a:extLst>
                <a:ext uri="{FF2B5EF4-FFF2-40B4-BE49-F238E27FC236}">
                  <a16:creationId xmlns:a16="http://schemas.microsoft.com/office/drawing/2014/main" id="{BDD4EEC7-3964-543E-71C6-2460AAD9135A}"/>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8" name="Google Shape;618;p37">
              <a:extLst>
                <a:ext uri="{FF2B5EF4-FFF2-40B4-BE49-F238E27FC236}">
                  <a16:creationId xmlns:a16="http://schemas.microsoft.com/office/drawing/2014/main" id="{F79F6A1A-47CB-3124-B8D7-643A9EEB7628}"/>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7" name="TextBox 6">
            <a:extLst>
              <a:ext uri="{FF2B5EF4-FFF2-40B4-BE49-F238E27FC236}">
                <a16:creationId xmlns:a16="http://schemas.microsoft.com/office/drawing/2014/main" id="{E9BF2717-A74B-2E07-0E3A-4865D991BD9A}"/>
              </a:ext>
            </a:extLst>
          </p:cNvPr>
          <p:cNvSpPr txBox="1"/>
          <p:nvPr/>
        </p:nvSpPr>
        <p:spPr>
          <a:xfrm>
            <a:off x="2870953" y="3331023"/>
            <a:ext cx="1781761" cy="954107"/>
          </a:xfrm>
          <a:prstGeom prst="rect">
            <a:avLst/>
          </a:prstGeom>
          <a:noFill/>
        </p:spPr>
        <p:txBody>
          <a:bodyPr wrap="square">
            <a:spAutoFit/>
          </a:bodyPr>
          <a:lstStyle/>
          <a:p>
            <a:r>
              <a:rPr lang="en-US" sz="1400" b="0" i="0" u="none" strike="noStrike" dirty="0" err="1">
                <a:solidFill>
                  <a:srgbClr val="000000"/>
                </a:solidFill>
                <a:effectLst/>
                <a:latin typeface="Times New Roman" panose="02020603050405020304" pitchFamily="18" charset="0"/>
              </a:rPr>
              <a:t>SourcePlag</a:t>
            </a:r>
            <a:r>
              <a:rPr lang="en-US" sz="1400" b="0" i="0" u="none" strike="noStrike" dirty="0">
                <a:solidFill>
                  <a:srgbClr val="000000"/>
                </a:solidFill>
                <a:effectLst/>
                <a:latin typeface="Times New Roman" panose="02020603050405020304" pitchFamily="18" charset="0"/>
              </a:rPr>
              <a:t> – Source code plagiarism detection based on abstract syntax trees,</a:t>
            </a:r>
          </a:p>
        </p:txBody>
      </p:sp>
      <p:sp>
        <p:nvSpPr>
          <p:cNvPr id="6" name="Google Shape;639;p37">
            <a:extLst>
              <a:ext uri="{FF2B5EF4-FFF2-40B4-BE49-F238E27FC236}">
                <a16:creationId xmlns:a16="http://schemas.microsoft.com/office/drawing/2014/main" id="{4322D833-C381-EBDC-6BA0-6FA6DD08E3BD}"/>
              </a:ext>
            </a:extLst>
          </p:cNvPr>
          <p:cNvSpPr txBox="1">
            <a:spLocks/>
          </p:cNvSpPr>
          <p:nvPr/>
        </p:nvSpPr>
        <p:spPr>
          <a:xfrm>
            <a:off x="997250" y="190313"/>
            <a:ext cx="7149499" cy="120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Raleway"/>
              <a:buNone/>
              <a:defRPr sz="8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9pPr>
          </a:lstStyle>
          <a:p>
            <a:r>
              <a:rPr lang="en" dirty="0"/>
              <a:t>Referencias</a:t>
            </a:r>
            <a:endParaRPr lang="en-US" dirty="0"/>
          </a:p>
        </p:txBody>
      </p:sp>
      <p:grpSp>
        <p:nvGrpSpPr>
          <p:cNvPr id="619" name="Google Shape;619;p37">
            <a:extLst>
              <a:ext uri="{FF2B5EF4-FFF2-40B4-BE49-F238E27FC236}">
                <a16:creationId xmlns:a16="http://schemas.microsoft.com/office/drawing/2014/main" id="{B3C5A44F-AE5F-E79A-AA94-32A4BCAD28DF}"/>
              </a:ext>
            </a:extLst>
          </p:cNvPr>
          <p:cNvGrpSpPr/>
          <p:nvPr/>
        </p:nvGrpSpPr>
        <p:grpSpPr>
          <a:xfrm>
            <a:off x="771559" y="3294710"/>
            <a:ext cx="1460316" cy="1675506"/>
            <a:chOff x="-50865" y="1759495"/>
            <a:chExt cx="3075480" cy="3384000"/>
          </a:xfrm>
        </p:grpSpPr>
        <p:sp>
          <p:nvSpPr>
            <p:cNvPr id="620" name="Google Shape;620;p37">
              <a:extLst>
                <a:ext uri="{FF2B5EF4-FFF2-40B4-BE49-F238E27FC236}">
                  <a16:creationId xmlns:a16="http://schemas.microsoft.com/office/drawing/2014/main" id="{943FE2C9-D405-90A8-D4EC-44F57FF4EF2B}"/>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21" name="Google Shape;621;p37">
              <a:extLst>
                <a:ext uri="{FF2B5EF4-FFF2-40B4-BE49-F238E27FC236}">
                  <a16:creationId xmlns:a16="http://schemas.microsoft.com/office/drawing/2014/main" id="{597B7EB5-71D3-2935-E233-A936A8DC201C}"/>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2" name="Google Shape;622;p37">
              <a:extLst>
                <a:ext uri="{FF2B5EF4-FFF2-40B4-BE49-F238E27FC236}">
                  <a16:creationId xmlns:a16="http://schemas.microsoft.com/office/drawing/2014/main" id="{6F54D5FC-3AFA-FA99-5348-EBA022101391}"/>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3" name="Google Shape;623;p37">
              <a:extLst>
                <a:ext uri="{FF2B5EF4-FFF2-40B4-BE49-F238E27FC236}">
                  <a16:creationId xmlns:a16="http://schemas.microsoft.com/office/drawing/2014/main" id="{35FFE54F-23C1-05B8-4AA3-2EA379C7F9B0}"/>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4" name="Google Shape;624;p37">
              <a:extLst>
                <a:ext uri="{FF2B5EF4-FFF2-40B4-BE49-F238E27FC236}">
                  <a16:creationId xmlns:a16="http://schemas.microsoft.com/office/drawing/2014/main" id="{3CDFFBC7-D71D-4BBB-8F6B-F4F38DD3BBCA}"/>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5" name="Google Shape;625;p37">
              <a:extLst>
                <a:ext uri="{FF2B5EF4-FFF2-40B4-BE49-F238E27FC236}">
                  <a16:creationId xmlns:a16="http://schemas.microsoft.com/office/drawing/2014/main" id="{B7AFE4BE-6940-B6BD-1CD9-B61C4FA62E30}"/>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6" name="Google Shape;626;p37">
              <a:extLst>
                <a:ext uri="{FF2B5EF4-FFF2-40B4-BE49-F238E27FC236}">
                  <a16:creationId xmlns:a16="http://schemas.microsoft.com/office/drawing/2014/main" id="{28F7AF0D-23A2-67FB-91F6-A15BAE8E6E85}"/>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7" name="Google Shape;627;p37">
              <a:extLst>
                <a:ext uri="{FF2B5EF4-FFF2-40B4-BE49-F238E27FC236}">
                  <a16:creationId xmlns:a16="http://schemas.microsoft.com/office/drawing/2014/main" id="{139D835E-3587-CD93-A8BC-F1E5E77A3BAE}"/>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8" name="Google Shape;628;p37">
              <a:extLst>
                <a:ext uri="{FF2B5EF4-FFF2-40B4-BE49-F238E27FC236}">
                  <a16:creationId xmlns:a16="http://schemas.microsoft.com/office/drawing/2014/main" id="{D70C5CD7-DAE9-891A-2882-5BA25654D394}"/>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29" name="Google Shape;629;p37">
            <a:extLst>
              <a:ext uri="{FF2B5EF4-FFF2-40B4-BE49-F238E27FC236}">
                <a16:creationId xmlns:a16="http://schemas.microsoft.com/office/drawing/2014/main" id="{19ACBF7A-19C2-3593-A789-6DC3721259E3}"/>
              </a:ext>
            </a:extLst>
          </p:cNvPr>
          <p:cNvGrpSpPr/>
          <p:nvPr/>
        </p:nvGrpSpPr>
        <p:grpSpPr>
          <a:xfrm>
            <a:off x="16675" y="3424195"/>
            <a:ext cx="1460316" cy="1675506"/>
            <a:chOff x="-50865" y="1759495"/>
            <a:chExt cx="3075480" cy="3384000"/>
          </a:xfrm>
        </p:grpSpPr>
        <p:sp>
          <p:nvSpPr>
            <p:cNvPr id="630" name="Google Shape;630;p37">
              <a:extLst>
                <a:ext uri="{FF2B5EF4-FFF2-40B4-BE49-F238E27FC236}">
                  <a16:creationId xmlns:a16="http://schemas.microsoft.com/office/drawing/2014/main" id="{A0132089-8587-AA42-21CA-091F38A9A710}"/>
                </a:ext>
              </a:extLst>
            </p:cNvPr>
            <p:cNvSpPr/>
            <p:nvPr/>
          </p:nvSpPr>
          <p:spPr>
            <a:xfrm>
              <a:off x="596415" y="1759495"/>
              <a:ext cx="2428200" cy="3384000"/>
            </a:xfrm>
            <a:custGeom>
              <a:avLst/>
              <a:gdLst/>
              <a:ahLst/>
              <a:cxnLst/>
              <a:rect l="l" t="t" r="r" b="b"/>
              <a:pathLst>
                <a:path w="6745" h="9400" extrusionOk="0">
                  <a:moveTo>
                    <a:pt x="2669" y="951"/>
                  </a:moveTo>
                  <a:lnTo>
                    <a:pt x="2669" y="951"/>
                  </a:lnTo>
                  <a:cubicBezTo>
                    <a:pt x="2687" y="827"/>
                    <a:pt x="2627" y="706"/>
                    <a:pt x="2519" y="644"/>
                  </a:cubicBezTo>
                  <a:lnTo>
                    <a:pt x="1421" y="18"/>
                  </a:lnTo>
                  <a:cubicBezTo>
                    <a:pt x="1334" y="-30"/>
                    <a:pt x="1226" y="22"/>
                    <a:pt x="1211" y="120"/>
                  </a:cubicBezTo>
                  <a:cubicBezTo>
                    <a:pt x="1197" y="219"/>
                    <a:pt x="1088" y="272"/>
                    <a:pt x="1001" y="222"/>
                  </a:cubicBezTo>
                  <a:lnTo>
                    <a:pt x="899" y="165"/>
                  </a:lnTo>
                  <a:lnTo>
                    <a:pt x="0" y="6329"/>
                  </a:lnTo>
                  <a:lnTo>
                    <a:pt x="5396" y="9400"/>
                  </a:lnTo>
                  <a:lnTo>
                    <a:pt x="6745" y="3494"/>
                  </a:lnTo>
                  <a:lnTo>
                    <a:pt x="2818" y="1257"/>
                  </a:lnTo>
                  <a:cubicBezTo>
                    <a:pt x="2710" y="1196"/>
                    <a:pt x="2651" y="1074"/>
                    <a:pt x="2669" y="95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31" name="Google Shape;631;p37">
              <a:extLst>
                <a:ext uri="{FF2B5EF4-FFF2-40B4-BE49-F238E27FC236}">
                  <a16:creationId xmlns:a16="http://schemas.microsoft.com/office/drawing/2014/main" id="{1E0DB1D3-E8E1-DCD4-639F-944CEB6CC8DE}"/>
                </a:ext>
              </a:extLst>
            </p:cNvPr>
            <p:cNvSpPr/>
            <p:nvPr/>
          </p:nvSpPr>
          <p:spPr>
            <a:xfrm>
              <a:off x="596415" y="1996015"/>
              <a:ext cx="2104200" cy="3147480"/>
            </a:xfrm>
            <a:custGeom>
              <a:avLst/>
              <a:gdLst/>
              <a:ahLst/>
              <a:cxnLst/>
              <a:rect l="l" t="t" r="r" b="b"/>
              <a:pathLst>
                <a:path w="5845" h="8743" extrusionOk="0">
                  <a:moveTo>
                    <a:pt x="0" y="0"/>
                  </a:moveTo>
                  <a:lnTo>
                    <a:pt x="0" y="5672"/>
                  </a:lnTo>
                  <a:lnTo>
                    <a:pt x="5396" y="8743"/>
                  </a:lnTo>
                  <a:lnTo>
                    <a:pt x="5845" y="3339"/>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2" name="Google Shape;632;p37">
              <a:extLst>
                <a:ext uri="{FF2B5EF4-FFF2-40B4-BE49-F238E27FC236}">
                  <a16:creationId xmlns:a16="http://schemas.microsoft.com/office/drawing/2014/main" id="{5785963D-74BD-0D45-8A58-1B0C19C8568E}"/>
                </a:ext>
              </a:extLst>
            </p:cNvPr>
            <p:cNvSpPr/>
            <p:nvPr/>
          </p:nvSpPr>
          <p:spPr>
            <a:xfrm>
              <a:off x="594615" y="2127775"/>
              <a:ext cx="1973880" cy="2750400"/>
            </a:xfrm>
            <a:custGeom>
              <a:avLst/>
              <a:gdLst/>
              <a:ahLst/>
              <a:cxnLst/>
              <a:rect l="l" t="t" r="r" b="b"/>
              <a:pathLst>
                <a:path w="5483" h="7640" extrusionOk="0">
                  <a:moveTo>
                    <a:pt x="0" y="0"/>
                  </a:moveTo>
                  <a:lnTo>
                    <a:pt x="291" y="3487"/>
                  </a:lnTo>
                  <a:lnTo>
                    <a:pt x="537" y="4881"/>
                  </a:lnTo>
                  <a:lnTo>
                    <a:pt x="5415" y="7640"/>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3" name="Google Shape;633;p37">
              <a:extLst>
                <a:ext uri="{FF2B5EF4-FFF2-40B4-BE49-F238E27FC236}">
                  <a16:creationId xmlns:a16="http://schemas.microsoft.com/office/drawing/2014/main" id="{09383830-9D59-8CE1-449C-4E2B4026D078}"/>
                </a:ext>
              </a:extLst>
            </p:cNvPr>
            <p:cNvSpPr/>
            <p:nvPr/>
          </p:nvSpPr>
          <p:spPr>
            <a:xfrm>
              <a:off x="434775" y="2096095"/>
              <a:ext cx="2104200" cy="3047400"/>
            </a:xfrm>
            <a:custGeom>
              <a:avLst/>
              <a:gdLst/>
              <a:ahLst/>
              <a:cxnLst/>
              <a:rect l="l" t="t" r="r" b="b"/>
              <a:pathLst>
                <a:path w="5845" h="8465" extrusionOk="0">
                  <a:moveTo>
                    <a:pt x="449" y="5394"/>
                  </a:moveTo>
                  <a:lnTo>
                    <a:pt x="0" y="0"/>
                  </a:lnTo>
                  <a:lnTo>
                    <a:pt x="5845" y="3345"/>
                  </a:lnTo>
                  <a:lnTo>
                    <a:pt x="5845" y="8465"/>
                  </a:lnTo>
                  <a:lnTo>
                    <a:pt x="449" y="539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4" name="Google Shape;634;p37">
              <a:extLst>
                <a:ext uri="{FF2B5EF4-FFF2-40B4-BE49-F238E27FC236}">
                  <a16:creationId xmlns:a16="http://schemas.microsoft.com/office/drawing/2014/main" id="{E84CC202-8A3C-B6B6-11C1-F2206B2C1926}"/>
                </a:ext>
              </a:extLst>
            </p:cNvPr>
            <p:cNvSpPr/>
            <p:nvPr/>
          </p:nvSpPr>
          <p:spPr>
            <a:xfrm>
              <a:off x="448815" y="2265295"/>
              <a:ext cx="2081160" cy="2848320"/>
            </a:xfrm>
            <a:custGeom>
              <a:avLst/>
              <a:gdLst/>
              <a:ahLst/>
              <a:cxnLst/>
              <a:rect l="l" t="t" r="r" b="b"/>
              <a:pathLst>
                <a:path w="5781" h="7912" extrusionOk="0">
                  <a:moveTo>
                    <a:pt x="0" y="0"/>
                  </a:moveTo>
                  <a:lnTo>
                    <a:pt x="291" y="3487"/>
                  </a:lnTo>
                  <a:lnTo>
                    <a:pt x="537" y="4881"/>
                  </a:lnTo>
                  <a:lnTo>
                    <a:pt x="5781" y="7912"/>
                  </a:lnTo>
                  <a:lnTo>
                    <a:pt x="5483" y="3086"/>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5" name="Google Shape;635;p37">
              <a:extLst>
                <a:ext uri="{FF2B5EF4-FFF2-40B4-BE49-F238E27FC236}">
                  <a16:creationId xmlns:a16="http://schemas.microsoft.com/office/drawing/2014/main" id="{517053FF-9B01-3C66-4E16-7DBFDBE2FD33}"/>
                </a:ext>
              </a:extLst>
            </p:cNvPr>
            <p:cNvSpPr/>
            <p:nvPr/>
          </p:nvSpPr>
          <p:spPr>
            <a:xfrm>
              <a:off x="272775" y="2206975"/>
              <a:ext cx="2266200" cy="2936520"/>
            </a:xfrm>
            <a:custGeom>
              <a:avLst/>
              <a:gdLst/>
              <a:ahLst/>
              <a:cxnLst/>
              <a:rect l="l" t="t" r="r" b="b"/>
              <a:pathLst>
                <a:path w="6295" h="8157" extrusionOk="0">
                  <a:moveTo>
                    <a:pt x="899" y="5086"/>
                  </a:moveTo>
                  <a:lnTo>
                    <a:pt x="0" y="0"/>
                  </a:lnTo>
                  <a:lnTo>
                    <a:pt x="5845" y="3291"/>
                  </a:lnTo>
                  <a:lnTo>
                    <a:pt x="6295" y="8157"/>
                  </a:lnTo>
                  <a:lnTo>
                    <a:pt x="899" y="508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6" name="Google Shape;636;p37">
              <a:extLst>
                <a:ext uri="{FF2B5EF4-FFF2-40B4-BE49-F238E27FC236}">
                  <a16:creationId xmlns:a16="http://schemas.microsoft.com/office/drawing/2014/main" id="{7BF0545E-4731-71EB-ACDB-1492503E58E9}"/>
                </a:ext>
              </a:extLst>
            </p:cNvPr>
            <p:cNvSpPr/>
            <p:nvPr/>
          </p:nvSpPr>
          <p:spPr>
            <a:xfrm>
              <a:off x="412095" y="2452855"/>
              <a:ext cx="2071800" cy="2641680"/>
            </a:xfrm>
            <a:custGeom>
              <a:avLst/>
              <a:gdLst/>
              <a:ahLst/>
              <a:cxnLst/>
              <a:rect l="l" t="t" r="r" b="b"/>
              <a:pathLst>
                <a:path w="5755" h="7338" extrusionOk="0">
                  <a:moveTo>
                    <a:pt x="805" y="4552"/>
                  </a:moveTo>
                  <a:lnTo>
                    <a:pt x="0" y="0"/>
                  </a:lnTo>
                  <a:lnTo>
                    <a:pt x="5233" y="2945"/>
                  </a:lnTo>
                  <a:lnTo>
                    <a:pt x="5755" y="7338"/>
                  </a:lnTo>
                  <a:lnTo>
                    <a:pt x="805" y="45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7" name="Google Shape;637;p37">
              <a:extLst>
                <a:ext uri="{FF2B5EF4-FFF2-40B4-BE49-F238E27FC236}">
                  <a16:creationId xmlns:a16="http://schemas.microsoft.com/office/drawing/2014/main" id="{33D377E0-C92B-3458-72B9-6BF102DFBE9F}"/>
                </a:ext>
              </a:extLst>
            </p:cNvPr>
            <p:cNvSpPr/>
            <p:nvPr/>
          </p:nvSpPr>
          <p:spPr>
            <a:xfrm>
              <a:off x="328935" y="2524135"/>
              <a:ext cx="2198520" cy="2541240"/>
            </a:xfrm>
            <a:custGeom>
              <a:avLst/>
              <a:gdLst/>
              <a:ahLst/>
              <a:cxnLst/>
              <a:rect l="l" t="t" r="r" b="b"/>
              <a:pathLst>
                <a:path w="6107" h="7059" extrusionOk="0">
                  <a:moveTo>
                    <a:pt x="0" y="0"/>
                  </a:moveTo>
                  <a:lnTo>
                    <a:pt x="621" y="3515"/>
                  </a:lnTo>
                  <a:lnTo>
                    <a:pt x="836" y="4066"/>
                  </a:lnTo>
                  <a:lnTo>
                    <a:pt x="6107" y="7059"/>
                  </a:lnTo>
                  <a:lnTo>
                    <a:pt x="4888" y="279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8" name="Google Shape;638;p37">
              <a:extLst>
                <a:ext uri="{FF2B5EF4-FFF2-40B4-BE49-F238E27FC236}">
                  <a16:creationId xmlns:a16="http://schemas.microsoft.com/office/drawing/2014/main" id="{BFCB99AC-9A1E-88E0-1564-C6CC699097D1}"/>
                </a:ext>
              </a:extLst>
            </p:cNvPr>
            <p:cNvSpPr/>
            <p:nvPr/>
          </p:nvSpPr>
          <p:spPr>
            <a:xfrm>
              <a:off x="-50865" y="2376175"/>
              <a:ext cx="2589840" cy="2767320"/>
            </a:xfrm>
            <a:custGeom>
              <a:avLst/>
              <a:gdLst/>
              <a:ahLst/>
              <a:cxnLst/>
              <a:rect l="l" t="t" r="r" b="b"/>
              <a:pathLst>
                <a:path w="7194" h="7687" extrusionOk="0">
                  <a:moveTo>
                    <a:pt x="0" y="0"/>
                  </a:moveTo>
                  <a:lnTo>
                    <a:pt x="5850" y="3340"/>
                  </a:lnTo>
                  <a:lnTo>
                    <a:pt x="7194" y="7687"/>
                  </a:lnTo>
                  <a:lnTo>
                    <a:pt x="1798" y="461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9" name="Rectangle: Rounded Corners 18">
            <a:extLst>
              <a:ext uri="{FF2B5EF4-FFF2-40B4-BE49-F238E27FC236}">
                <a16:creationId xmlns:a16="http://schemas.microsoft.com/office/drawing/2014/main" id="{76C60C86-37D0-7D4E-6861-FDCA65B7F17D}"/>
              </a:ext>
            </a:extLst>
          </p:cNvPr>
          <p:cNvSpPr/>
          <p:nvPr/>
        </p:nvSpPr>
        <p:spPr>
          <a:xfrm>
            <a:off x="4964990" y="1716828"/>
            <a:ext cx="1522268" cy="8881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Random Forest</a:t>
            </a:r>
          </a:p>
        </p:txBody>
      </p:sp>
      <p:sp>
        <p:nvSpPr>
          <p:cNvPr id="20" name="Rectangle: Rounded Corners 19">
            <a:extLst>
              <a:ext uri="{FF2B5EF4-FFF2-40B4-BE49-F238E27FC236}">
                <a16:creationId xmlns:a16="http://schemas.microsoft.com/office/drawing/2014/main" id="{07545816-8495-05CE-4BD0-D993849C32CD}"/>
              </a:ext>
            </a:extLst>
          </p:cNvPr>
          <p:cNvSpPr/>
          <p:nvPr/>
        </p:nvSpPr>
        <p:spPr>
          <a:xfrm>
            <a:off x="4935665" y="2814909"/>
            <a:ext cx="1551593" cy="8881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Cosine Similarity</a:t>
            </a:r>
          </a:p>
        </p:txBody>
      </p:sp>
      <p:sp>
        <p:nvSpPr>
          <p:cNvPr id="21" name="Rectangle: Rounded Corners 20">
            <a:extLst>
              <a:ext uri="{FF2B5EF4-FFF2-40B4-BE49-F238E27FC236}">
                <a16:creationId xmlns:a16="http://schemas.microsoft.com/office/drawing/2014/main" id="{288BEC48-D937-D4DE-1A33-7077AA810451}"/>
              </a:ext>
            </a:extLst>
          </p:cNvPr>
          <p:cNvSpPr/>
          <p:nvPr/>
        </p:nvSpPr>
        <p:spPr>
          <a:xfrm>
            <a:off x="6763076" y="2858724"/>
            <a:ext cx="1551593" cy="8881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AST</a:t>
            </a:r>
          </a:p>
        </p:txBody>
      </p:sp>
      <p:sp>
        <p:nvSpPr>
          <p:cNvPr id="22" name="Rectangle: Rounded Corners 21">
            <a:extLst>
              <a:ext uri="{FF2B5EF4-FFF2-40B4-BE49-F238E27FC236}">
                <a16:creationId xmlns:a16="http://schemas.microsoft.com/office/drawing/2014/main" id="{ECC5D51F-5F3D-C073-A017-38C76566AA54}"/>
              </a:ext>
            </a:extLst>
          </p:cNvPr>
          <p:cNvSpPr/>
          <p:nvPr/>
        </p:nvSpPr>
        <p:spPr>
          <a:xfrm>
            <a:off x="6719362" y="1739404"/>
            <a:ext cx="1522268" cy="8881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Lexical similarity</a:t>
            </a:r>
          </a:p>
        </p:txBody>
      </p:sp>
    </p:spTree>
    <p:extLst>
      <p:ext uri="{BB962C8B-B14F-4D97-AF65-F5344CB8AC3E}">
        <p14:creationId xmlns:p14="http://schemas.microsoft.com/office/powerpoint/2010/main" val="3063670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grpSp>
        <p:nvGrpSpPr>
          <p:cNvPr id="481" name="Google Shape;481;p35"/>
          <p:cNvGrpSpPr/>
          <p:nvPr/>
        </p:nvGrpSpPr>
        <p:grpSpPr>
          <a:xfrm>
            <a:off x="4729564" y="2670127"/>
            <a:ext cx="1145405" cy="816587"/>
            <a:chOff x="7876636" y="3049896"/>
            <a:chExt cx="2269028" cy="1617644"/>
          </a:xfrm>
        </p:grpSpPr>
        <p:sp>
          <p:nvSpPr>
            <p:cNvPr id="482" name="Google Shape;482;p35"/>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3" name="Google Shape;483;p35"/>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4" name="Google Shape;484;p35"/>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5" name="Google Shape;485;p35"/>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6" name="Google Shape;486;p35"/>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87" name="Google Shape;487;p35"/>
          <p:cNvGrpSpPr/>
          <p:nvPr/>
        </p:nvGrpSpPr>
        <p:grpSpPr>
          <a:xfrm>
            <a:off x="900521" y="1454363"/>
            <a:ext cx="1145405" cy="816587"/>
            <a:chOff x="7876636" y="3049896"/>
            <a:chExt cx="2269028" cy="1617644"/>
          </a:xfrm>
        </p:grpSpPr>
        <p:sp>
          <p:nvSpPr>
            <p:cNvPr id="488" name="Google Shape;488;p35"/>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9" name="Google Shape;489;p35"/>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0" name="Google Shape;490;p35"/>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1" name="Google Shape;491;p35"/>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2" name="Google Shape;492;p35"/>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93" name="Google Shape;493;p35"/>
          <p:cNvGrpSpPr/>
          <p:nvPr/>
        </p:nvGrpSpPr>
        <p:grpSpPr>
          <a:xfrm>
            <a:off x="874586" y="2670134"/>
            <a:ext cx="1145405" cy="816587"/>
            <a:chOff x="7876636" y="3049896"/>
            <a:chExt cx="2269028" cy="1617644"/>
          </a:xfrm>
        </p:grpSpPr>
        <p:sp>
          <p:nvSpPr>
            <p:cNvPr id="494" name="Google Shape;494;p35"/>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5" name="Google Shape;495;p35"/>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6" name="Google Shape;496;p35"/>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7" name="Google Shape;497;p35"/>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8" name="Google Shape;498;p35"/>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99" name="Google Shape;499;p35"/>
          <p:cNvGrpSpPr/>
          <p:nvPr/>
        </p:nvGrpSpPr>
        <p:grpSpPr>
          <a:xfrm>
            <a:off x="4755499" y="1454363"/>
            <a:ext cx="1145405" cy="816587"/>
            <a:chOff x="7876636" y="3049896"/>
            <a:chExt cx="2269028" cy="1617644"/>
          </a:xfrm>
        </p:grpSpPr>
        <p:sp>
          <p:nvSpPr>
            <p:cNvPr id="500" name="Google Shape;500;p35"/>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1" name="Google Shape;501;p35"/>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2" name="Google Shape;502;p35"/>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3" name="Google Shape;503;p35"/>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4" name="Google Shape;504;p35"/>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505" name="Google Shape;505;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510" name="Google Shape;510;p35"/>
          <p:cNvSpPr txBox="1">
            <a:spLocks noGrp="1"/>
          </p:cNvSpPr>
          <p:nvPr>
            <p:ph type="title" idx="5"/>
          </p:nvPr>
        </p:nvSpPr>
        <p:spPr>
          <a:xfrm>
            <a:off x="1181905" y="1670820"/>
            <a:ext cx="7347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11" name="Google Shape;511;p35"/>
          <p:cNvSpPr txBox="1">
            <a:spLocks noGrp="1"/>
          </p:cNvSpPr>
          <p:nvPr>
            <p:ph type="title" idx="6"/>
          </p:nvPr>
        </p:nvSpPr>
        <p:spPr>
          <a:xfrm>
            <a:off x="1155970" y="2875308"/>
            <a:ext cx="7347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12" name="Google Shape;512;p35"/>
          <p:cNvSpPr txBox="1">
            <a:spLocks noGrp="1"/>
          </p:cNvSpPr>
          <p:nvPr>
            <p:ph type="title" idx="7"/>
          </p:nvPr>
        </p:nvSpPr>
        <p:spPr>
          <a:xfrm>
            <a:off x="5047018" y="1670820"/>
            <a:ext cx="7347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13" name="Google Shape;513;p35"/>
          <p:cNvSpPr txBox="1">
            <a:spLocks noGrp="1"/>
          </p:cNvSpPr>
          <p:nvPr>
            <p:ph type="title" idx="8"/>
          </p:nvPr>
        </p:nvSpPr>
        <p:spPr>
          <a:xfrm>
            <a:off x="5021083" y="2875308"/>
            <a:ext cx="7347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14" name="Google Shape;514;p35"/>
          <p:cNvSpPr txBox="1">
            <a:spLocks noGrp="1"/>
          </p:cNvSpPr>
          <p:nvPr>
            <p:ph type="subTitle" idx="9"/>
          </p:nvPr>
        </p:nvSpPr>
        <p:spPr>
          <a:xfrm>
            <a:off x="2113421" y="1266969"/>
            <a:ext cx="2233500" cy="88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Problema</a:t>
            </a:r>
            <a:endParaRPr dirty="0"/>
          </a:p>
        </p:txBody>
      </p:sp>
      <p:sp>
        <p:nvSpPr>
          <p:cNvPr id="515" name="Google Shape;515;p35"/>
          <p:cNvSpPr txBox="1">
            <a:spLocks noGrp="1"/>
          </p:cNvSpPr>
          <p:nvPr>
            <p:ph type="subTitle" idx="13"/>
          </p:nvPr>
        </p:nvSpPr>
        <p:spPr>
          <a:xfrm>
            <a:off x="5951776" y="1284275"/>
            <a:ext cx="2233500" cy="88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Dataset</a:t>
            </a:r>
            <a:endParaRPr dirty="0"/>
          </a:p>
        </p:txBody>
      </p:sp>
      <p:sp>
        <p:nvSpPr>
          <p:cNvPr id="516" name="Google Shape;516;p35"/>
          <p:cNvSpPr txBox="1">
            <a:spLocks noGrp="1"/>
          </p:cNvSpPr>
          <p:nvPr>
            <p:ph type="subTitle" idx="14"/>
          </p:nvPr>
        </p:nvSpPr>
        <p:spPr>
          <a:xfrm>
            <a:off x="2087486" y="2603813"/>
            <a:ext cx="2233500" cy="88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Modelos</a:t>
            </a:r>
            <a:endParaRPr dirty="0"/>
          </a:p>
        </p:txBody>
      </p:sp>
      <p:sp>
        <p:nvSpPr>
          <p:cNvPr id="517" name="Google Shape;517;p35"/>
          <p:cNvSpPr txBox="1">
            <a:spLocks noGrp="1"/>
          </p:cNvSpPr>
          <p:nvPr>
            <p:ph type="subTitle" idx="15"/>
          </p:nvPr>
        </p:nvSpPr>
        <p:spPr>
          <a:xfrm>
            <a:off x="5939764" y="2801388"/>
            <a:ext cx="2233500" cy="62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Resultados</a:t>
            </a:r>
            <a:r>
              <a:rPr lang="en-US" dirty="0"/>
              <a:t> </a:t>
            </a:r>
            <a:endParaRPr dirty="0"/>
          </a:p>
        </p:txBody>
      </p:sp>
      <p:grpSp>
        <p:nvGrpSpPr>
          <p:cNvPr id="2" name="Google Shape;487;p35">
            <a:extLst>
              <a:ext uri="{FF2B5EF4-FFF2-40B4-BE49-F238E27FC236}">
                <a16:creationId xmlns:a16="http://schemas.microsoft.com/office/drawing/2014/main" id="{9BBC2C69-C699-DE01-2307-DF5A2155524A}"/>
              </a:ext>
            </a:extLst>
          </p:cNvPr>
          <p:cNvGrpSpPr/>
          <p:nvPr/>
        </p:nvGrpSpPr>
        <p:grpSpPr>
          <a:xfrm>
            <a:off x="883894" y="3912037"/>
            <a:ext cx="1145405" cy="816587"/>
            <a:chOff x="7876636" y="3049896"/>
            <a:chExt cx="2269028" cy="1617644"/>
          </a:xfrm>
        </p:grpSpPr>
        <p:sp>
          <p:nvSpPr>
            <p:cNvPr id="3" name="Google Shape;488;p35">
              <a:extLst>
                <a:ext uri="{FF2B5EF4-FFF2-40B4-BE49-F238E27FC236}">
                  <a16:creationId xmlns:a16="http://schemas.microsoft.com/office/drawing/2014/main" id="{29B7555A-4223-9815-27DB-348D8FC1918B}"/>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 name="Google Shape;489;p35">
              <a:extLst>
                <a:ext uri="{FF2B5EF4-FFF2-40B4-BE49-F238E27FC236}">
                  <a16:creationId xmlns:a16="http://schemas.microsoft.com/office/drawing/2014/main" id="{EDA4D364-D283-3779-D936-25F4620FBAAA}"/>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 name="Google Shape;490;p35">
              <a:extLst>
                <a:ext uri="{FF2B5EF4-FFF2-40B4-BE49-F238E27FC236}">
                  <a16:creationId xmlns:a16="http://schemas.microsoft.com/office/drawing/2014/main" id="{72B82DA3-67D6-0976-5093-7E40ADE3D030}"/>
                </a:ext>
              </a:extLst>
            </p:cNvPr>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 name="Google Shape;491;p35">
              <a:extLst>
                <a:ext uri="{FF2B5EF4-FFF2-40B4-BE49-F238E27FC236}">
                  <a16:creationId xmlns:a16="http://schemas.microsoft.com/office/drawing/2014/main" id="{C2A80311-46D4-01FE-ABA4-8D4134627D52}"/>
                </a:ext>
              </a:extLst>
            </p:cNvPr>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 name="Google Shape;492;p35">
              <a:extLst>
                <a:ext uri="{FF2B5EF4-FFF2-40B4-BE49-F238E27FC236}">
                  <a16:creationId xmlns:a16="http://schemas.microsoft.com/office/drawing/2014/main" id="{86864A5E-86DE-DABB-F9A3-90A103AD60D2}"/>
                </a:ext>
              </a:extLst>
            </p:cNvPr>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 name="Google Shape;499;p35">
            <a:extLst>
              <a:ext uri="{FF2B5EF4-FFF2-40B4-BE49-F238E27FC236}">
                <a16:creationId xmlns:a16="http://schemas.microsoft.com/office/drawing/2014/main" id="{108F4652-781A-B21C-A7C5-BA2EB74FD370}"/>
              </a:ext>
            </a:extLst>
          </p:cNvPr>
          <p:cNvGrpSpPr/>
          <p:nvPr/>
        </p:nvGrpSpPr>
        <p:grpSpPr>
          <a:xfrm>
            <a:off x="4738872" y="3912037"/>
            <a:ext cx="1145405" cy="816587"/>
            <a:chOff x="7876636" y="3049896"/>
            <a:chExt cx="2269028" cy="1617644"/>
          </a:xfrm>
        </p:grpSpPr>
        <p:sp>
          <p:nvSpPr>
            <p:cNvPr id="9" name="Google Shape;500;p35">
              <a:extLst>
                <a:ext uri="{FF2B5EF4-FFF2-40B4-BE49-F238E27FC236}">
                  <a16:creationId xmlns:a16="http://schemas.microsoft.com/office/drawing/2014/main" id="{4954BAFB-F327-7FF2-F723-195D12E5D1C9}"/>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 name="Google Shape;501;p35">
              <a:extLst>
                <a:ext uri="{FF2B5EF4-FFF2-40B4-BE49-F238E27FC236}">
                  <a16:creationId xmlns:a16="http://schemas.microsoft.com/office/drawing/2014/main" id="{2D70C8D6-9CD9-C643-B9D8-D3DCD6535F01}"/>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 name="Google Shape;502;p35">
              <a:extLst>
                <a:ext uri="{FF2B5EF4-FFF2-40B4-BE49-F238E27FC236}">
                  <a16:creationId xmlns:a16="http://schemas.microsoft.com/office/drawing/2014/main" id="{4F109656-0AA5-D349-6787-4EB81D9D6182}"/>
                </a:ext>
              </a:extLst>
            </p:cNvPr>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 name="Google Shape;503;p35">
              <a:extLst>
                <a:ext uri="{FF2B5EF4-FFF2-40B4-BE49-F238E27FC236}">
                  <a16:creationId xmlns:a16="http://schemas.microsoft.com/office/drawing/2014/main" id="{E7999828-B530-A2FD-9396-42883ED9CDC5}"/>
                </a:ext>
              </a:extLst>
            </p:cNvPr>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 name="Google Shape;504;p35">
              <a:extLst>
                <a:ext uri="{FF2B5EF4-FFF2-40B4-BE49-F238E27FC236}">
                  <a16:creationId xmlns:a16="http://schemas.microsoft.com/office/drawing/2014/main" id="{663977C2-453E-9159-589D-8D90658180D3}"/>
                </a:ext>
              </a:extLst>
            </p:cNvPr>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4" name="Google Shape;507;p35">
            <a:extLst>
              <a:ext uri="{FF2B5EF4-FFF2-40B4-BE49-F238E27FC236}">
                <a16:creationId xmlns:a16="http://schemas.microsoft.com/office/drawing/2014/main" id="{251B511D-0D00-060D-CBA3-3608E7FEE4A5}"/>
              </a:ext>
            </a:extLst>
          </p:cNvPr>
          <p:cNvSpPr txBox="1">
            <a:spLocks/>
          </p:cNvSpPr>
          <p:nvPr/>
        </p:nvSpPr>
        <p:spPr>
          <a:xfrm>
            <a:off x="2094372" y="4347038"/>
            <a:ext cx="2233500" cy="62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1600"/>
              </a:spcBef>
              <a:spcAft>
                <a:spcPts val="160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endParaRPr lang="en-US" dirty="0"/>
          </a:p>
        </p:txBody>
      </p:sp>
      <p:sp>
        <p:nvSpPr>
          <p:cNvPr id="15" name="Google Shape;508;p35">
            <a:extLst>
              <a:ext uri="{FF2B5EF4-FFF2-40B4-BE49-F238E27FC236}">
                <a16:creationId xmlns:a16="http://schemas.microsoft.com/office/drawing/2014/main" id="{1D4EF901-0FDA-3543-FBA5-61A74DC6AA52}"/>
              </a:ext>
            </a:extLst>
          </p:cNvPr>
          <p:cNvSpPr txBox="1">
            <a:spLocks/>
          </p:cNvSpPr>
          <p:nvPr/>
        </p:nvSpPr>
        <p:spPr>
          <a:xfrm>
            <a:off x="5951772" y="4347038"/>
            <a:ext cx="2233500" cy="62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160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1600"/>
              </a:spcBef>
              <a:spcAft>
                <a:spcPts val="160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endParaRPr lang="en-US" dirty="0"/>
          </a:p>
        </p:txBody>
      </p:sp>
      <p:sp>
        <p:nvSpPr>
          <p:cNvPr id="16" name="Google Shape;510;p35">
            <a:extLst>
              <a:ext uri="{FF2B5EF4-FFF2-40B4-BE49-F238E27FC236}">
                <a16:creationId xmlns:a16="http://schemas.microsoft.com/office/drawing/2014/main" id="{D6EA590F-AB43-606F-8C68-93882695D8D6}"/>
              </a:ext>
            </a:extLst>
          </p:cNvPr>
          <p:cNvSpPr txBox="1">
            <a:spLocks/>
          </p:cNvSpPr>
          <p:nvPr/>
        </p:nvSpPr>
        <p:spPr>
          <a:xfrm>
            <a:off x="1165278" y="4128494"/>
            <a:ext cx="734700" cy="451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leway"/>
              <a:buNone/>
              <a:defRPr sz="3000" b="1" i="0" u="none" strike="noStrike" cap="none">
                <a:solidFill>
                  <a:schemeClr val="lt1"/>
                </a:solidFill>
                <a:latin typeface="Raleway"/>
                <a:ea typeface="Raleway"/>
                <a:cs typeface="Raleway"/>
                <a:sym typeface="Raleway"/>
              </a:defRPr>
            </a:lvl1pPr>
            <a:lvl2pPr marR="0" lvl="1"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9pPr>
          </a:lstStyle>
          <a:p>
            <a:r>
              <a:rPr lang="en" dirty="0"/>
              <a:t>05</a:t>
            </a:r>
          </a:p>
        </p:txBody>
      </p:sp>
      <p:sp>
        <p:nvSpPr>
          <p:cNvPr id="17" name="Google Shape;512;p35">
            <a:extLst>
              <a:ext uri="{FF2B5EF4-FFF2-40B4-BE49-F238E27FC236}">
                <a16:creationId xmlns:a16="http://schemas.microsoft.com/office/drawing/2014/main" id="{505BBBB5-FF19-4FF3-DAB0-68433E06E3F5}"/>
              </a:ext>
            </a:extLst>
          </p:cNvPr>
          <p:cNvSpPr txBox="1">
            <a:spLocks/>
          </p:cNvSpPr>
          <p:nvPr/>
        </p:nvSpPr>
        <p:spPr>
          <a:xfrm>
            <a:off x="5030391" y="4128494"/>
            <a:ext cx="734700" cy="451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leway"/>
              <a:buNone/>
              <a:defRPr sz="3000" b="1" i="0" u="none" strike="noStrike" cap="none">
                <a:solidFill>
                  <a:schemeClr val="lt1"/>
                </a:solidFill>
                <a:latin typeface="Raleway"/>
                <a:ea typeface="Raleway"/>
                <a:cs typeface="Raleway"/>
                <a:sym typeface="Raleway"/>
              </a:defRPr>
            </a:lvl1pPr>
            <a:lvl2pPr marR="0" lvl="1"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0" i="0" u="none" strike="noStrike" cap="none">
                <a:solidFill>
                  <a:schemeClr val="dk1"/>
                </a:solidFill>
                <a:latin typeface="Raleway"/>
                <a:ea typeface="Raleway"/>
                <a:cs typeface="Raleway"/>
                <a:sym typeface="Raleway"/>
              </a:defRPr>
            </a:lvl9pPr>
          </a:lstStyle>
          <a:p>
            <a:r>
              <a:rPr lang="en" dirty="0"/>
              <a:t>06</a:t>
            </a:r>
          </a:p>
        </p:txBody>
      </p:sp>
      <p:sp>
        <p:nvSpPr>
          <p:cNvPr id="18" name="Google Shape;514;p35">
            <a:extLst>
              <a:ext uri="{FF2B5EF4-FFF2-40B4-BE49-F238E27FC236}">
                <a16:creationId xmlns:a16="http://schemas.microsoft.com/office/drawing/2014/main" id="{FFB8301A-62C4-3A79-60C8-0736A04FC73F}"/>
              </a:ext>
            </a:extLst>
          </p:cNvPr>
          <p:cNvSpPr txBox="1">
            <a:spLocks/>
          </p:cNvSpPr>
          <p:nvPr/>
        </p:nvSpPr>
        <p:spPr>
          <a:xfrm>
            <a:off x="2094372" y="3602413"/>
            <a:ext cx="2233500" cy="882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Raleway"/>
              <a:buNone/>
              <a:defRPr sz="2200" b="0" i="0" u="none" strike="noStrike" cap="none">
                <a:solidFill>
                  <a:schemeClr val="dk1"/>
                </a:solidFill>
                <a:latin typeface="Raleway SemiBold"/>
                <a:ea typeface="Raleway SemiBold"/>
                <a:cs typeface="Raleway SemiBold"/>
                <a:sym typeface="Raleway SemiBold"/>
              </a:defRPr>
            </a:lvl1pPr>
            <a:lvl2pPr marL="914400" marR="0" lvl="1"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dirty="0"/>
              <a:t>Estado del </a:t>
            </a:r>
            <a:r>
              <a:rPr lang="en-US" dirty="0" err="1"/>
              <a:t>arte</a:t>
            </a:r>
            <a:endParaRPr lang="en-US" dirty="0"/>
          </a:p>
        </p:txBody>
      </p:sp>
      <p:sp>
        <p:nvSpPr>
          <p:cNvPr id="19" name="Google Shape;515;p35">
            <a:extLst>
              <a:ext uri="{FF2B5EF4-FFF2-40B4-BE49-F238E27FC236}">
                <a16:creationId xmlns:a16="http://schemas.microsoft.com/office/drawing/2014/main" id="{E9BF995C-0A4D-64D9-CA08-35B16F6C07AD}"/>
              </a:ext>
            </a:extLst>
          </p:cNvPr>
          <p:cNvSpPr txBox="1">
            <a:spLocks/>
          </p:cNvSpPr>
          <p:nvPr/>
        </p:nvSpPr>
        <p:spPr>
          <a:xfrm>
            <a:off x="5884277" y="3682351"/>
            <a:ext cx="2233500" cy="882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Raleway"/>
              <a:buNone/>
              <a:defRPr sz="2200" b="0" i="0" u="none" strike="noStrike" cap="none">
                <a:solidFill>
                  <a:schemeClr val="dk1"/>
                </a:solidFill>
                <a:latin typeface="Raleway SemiBold"/>
                <a:ea typeface="Raleway SemiBold"/>
                <a:cs typeface="Raleway SemiBold"/>
                <a:sym typeface="Raleway SemiBold"/>
              </a:defRPr>
            </a:lvl1pPr>
            <a:lvl2pPr marL="914400" marR="0" lvl="1"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175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dirty="0" err="1"/>
              <a:t>Conclusiones</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473" name="Google Shape;473;p34"/>
          <p:cNvGraphicFramePr/>
          <p:nvPr/>
        </p:nvGraphicFramePr>
        <p:xfrm>
          <a:off x="720000" y="1760413"/>
          <a:ext cx="7704000" cy="2169150"/>
        </p:xfrm>
        <a:graphic>
          <a:graphicData uri="http://schemas.openxmlformats.org/drawingml/2006/table">
            <a:tbl>
              <a:tblPr>
                <a:noFill/>
                <a:tableStyleId>{023C2471-C4B3-4939-9AB3-21DC73D27FE5}</a:tableStyleId>
              </a:tblPr>
              <a:tblGrid>
                <a:gridCol w="2883150">
                  <a:extLst>
                    <a:ext uri="{9D8B030D-6E8A-4147-A177-3AD203B41FA5}">
                      <a16:colId xmlns:a16="http://schemas.microsoft.com/office/drawing/2014/main" val="20000"/>
                    </a:ext>
                  </a:extLst>
                </a:gridCol>
                <a:gridCol w="48208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200" u="sng">
                          <a:solidFill>
                            <a:schemeClr val="dk1"/>
                          </a:solidFill>
                          <a:latin typeface="Raleway SemiBold"/>
                          <a:ea typeface="Raleway SemiBold"/>
                          <a:cs typeface="Raleway SemiBold"/>
                          <a:sym typeface="Raleway SemiBold"/>
                          <a:hlinkClick r:id="rId3" action="ppaction://hlinksldjump">
                            <a:extLst>
                              <a:ext uri="{A12FA001-AC4F-418D-AE19-62706E023703}">
                                <ahyp:hlinkClr xmlns:ahyp="http://schemas.microsoft.com/office/drawing/2018/hyperlinkcolor" val="tx"/>
                              </a:ext>
                            </a:extLst>
                          </a:hlinkClick>
                        </a:rPr>
                        <a:t>Fonts</a:t>
                      </a:r>
                      <a:endParaRPr sz="1200" u="sng">
                        <a:solidFill>
                          <a:schemeClr val="dk1"/>
                        </a:solidFill>
                        <a:latin typeface="Raleway SemiBold"/>
                        <a:ea typeface="Raleway SemiBold"/>
                        <a:cs typeface="Raleway SemiBold"/>
                        <a:sym typeface="Raleway SemiBold"/>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To view this template correctly in PowerPoint, download and install the fonts we used</a:t>
                      </a:r>
                      <a:endParaRPr sz="1000">
                        <a:solidFill>
                          <a:schemeClr val="dk1"/>
                        </a:solidFill>
                        <a:latin typeface="Barlow"/>
                        <a:ea typeface="Barlow"/>
                        <a:cs typeface="Barlow"/>
                        <a:sym typeface="Barlow"/>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200" u="sng">
                          <a:solidFill>
                            <a:schemeClr val="dk1"/>
                          </a:solidFill>
                          <a:latin typeface="Raleway SemiBold"/>
                          <a:ea typeface="Raleway SemiBold"/>
                          <a:cs typeface="Raleway SemiBold"/>
                          <a:sym typeface="Raleway SemiBold"/>
                          <a:hlinkClick r:id="rId4" action="ppaction://hlinksldjump">
                            <a:extLst>
                              <a:ext uri="{A12FA001-AC4F-418D-AE19-62706E023703}">
                                <ahyp:hlinkClr xmlns:ahyp="http://schemas.microsoft.com/office/drawing/2018/hyperlinkcolor" val="tx"/>
                              </a:ext>
                            </a:extLst>
                          </a:hlinkClick>
                        </a:rPr>
                        <a:t>Used</a:t>
                      </a:r>
                      <a:r>
                        <a:rPr lang="en" sz="1200">
                          <a:solidFill>
                            <a:schemeClr val="dk1"/>
                          </a:solidFill>
                          <a:latin typeface="Raleway SemiBold"/>
                          <a:ea typeface="Raleway SemiBold"/>
                          <a:cs typeface="Raleway SemiBold"/>
                          <a:sym typeface="Raleway SemiBold"/>
                        </a:rPr>
                        <a:t> and </a:t>
                      </a:r>
                      <a:r>
                        <a:rPr lang="en" sz="1200" u="sng">
                          <a:solidFill>
                            <a:schemeClr val="dk1"/>
                          </a:solidFill>
                          <a:latin typeface="Raleway SemiBold"/>
                          <a:ea typeface="Raleway SemiBold"/>
                          <a:cs typeface="Raleway SemiBold"/>
                          <a:sym typeface="Raleway SemiBold"/>
                          <a:hlinkClick r:id="rId5" action="ppaction://hlinksldjump">
                            <a:extLst>
                              <a:ext uri="{A12FA001-AC4F-418D-AE19-62706E023703}">
                                <ahyp:hlinkClr xmlns:ahyp="http://schemas.microsoft.com/office/drawing/2018/hyperlinkcolor" val="tx"/>
                              </a:ext>
                            </a:extLst>
                          </a:hlinkClick>
                        </a:rPr>
                        <a:t>alternative resources</a:t>
                      </a:r>
                      <a:endParaRPr sz="1200" u="sng">
                        <a:solidFill>
                          <a:schemeClr val="dk1"/>
                        </a:solidFill>
                        <a:latin typeface="Raleway SemiBold"/>
                        <a:ea typeface="Raleway SemiBold"/>
                        <a:cs typeface="Raleway SemiBold"/>
                        <a:sym typeface="Raleway SemiBold"/>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Barlow"/>
                          <a:ea typeface="Barlow"/>
                          <a:cs typeface="Barlow"/>
                          <a:sym typeface="Barlow"/>
                        </a:rPr>
                        <a:t>An assortment of graphic resources that are suitable for use in this presentation</a:t>
                      </a:r>
                      <a:endParaRPr sz="1000">
                        <a:solidFill>
                          <a:schemeClr val="dk1"/>
                        </a:solidFill>
                        <a:latin typeface="Barlow"/>
                        <a:ea typeface="Barlow"/>
                        <a:cs typeface="Barlow"/>
                        <a:sym typeface="Barlow"/>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200" u="sng">
                          <a:solidFill>
                            <a:schemeClr val="dk1"/>
                          </a:solidFill>
                          <a:latin typeface="Raleway SemiBold"/>
                          <a:ea typeface="Raleway SemiBold"/>
                          <a:cs typeface="Raleway SemiBold"/>
                          <a:sym typeface="Raleway SemiBold"/>
                          <a:hlinkClick r:id="rId6" action="ppaction://hlinksldjump">
                            <a:extLst>
                              <a:ext uri="{A12FA001-AC4F-418D-AE19-62706E023703}">
                                <ahyp:hlinkClr xmlns:ahyp="http://schemas.microsoft.com/office/drawing/2018/hyperlinkcolor" val="tx"/>
                              </a:ext>
                            </a:extLst>
                          </a:hlinkClick>
                        </a:rPr>
                        <a:t>Thanks slide</a:t>
                      </a:r>
                      <a:endParaRPr sz="1200" u="sng">
                        <a:solidFill>
                          <a:schemeClr val="dk1"/>
                        </a:solidFill>
                        <a:latin typeface="Raleway SemiBold"/>
                        <a:ea typeface="Raleway SemiBold"/>
                        <a:cs typeface="Raleway SemiBold"/>
                        <a:sym typeface="Raleway SemiBold"/>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You must keep it so that proper credits for our design are given</a:t>
                      </a:r>
                      <a:endParaRPr sz="1000">
                        <a:solidFill>
                          <a:schemeClr val="dk1"/>
                        </a:solidFill>
                        <a:latin typeface="Barlow"/>
                        <a:ea typeface="Barlow"/>
                        <a:cs typeface="Barlow"/>
                        <a:sym typeface="Barlow"/>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200" u="sng">
                          <a:solidFill>
                            <a:schemeClr val="dk1"/>
                          </a:solidFill>
                          <a:latin typeface="Raleway SemiBold"/>
                          <a:ea typeface="Raleway SemiBold"/>
                          <a:cs typeface="Raleway SemiBold"/>
                          <a:sym typeface="Raleway SemiBold"/>
                          <a:hlinkClick r:id="rId3" action="ppaction://hlinksldjump">
                            <a:extLst>
                              <a:ext uri="{A12FA001-AC4F-418D-AE19-62706E023703}">
                                <ahyp:hlinkClr xmlns:ahyp="http://schemas.microsoft.com/office/drawing/2018/hyperlinkcolor" val="tx"/>
                              </a:ext>
                            </a:extLst>
                          </a:hlinkClick>
                        </a:rPr>
                        <a:t>Colors</a:t>
                      </a:r>
                      <a:endParaRPr sz="1200" u="sng">
                        <a:solidFill>
                          <a:schemeClr val="dk1"/>
                        </a:solidFill>
                        <a:latin typeface="Raleway SemiBold"/>
                        <a:ea typeface="Raleway SemiBold"/>
                        <a:cs typeface="Raleway SemiBold"/>
                        <a:sym typeface="Raleway SemiBold"/>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All the colors used in this presentation</a:t>
                      </a:r>
                      <a:endParaRPr sz="1000">
                        <a:solidFill>
                          <a:schemeClr val="dk1"/>
                        </a:solidFill>
                        <a:latin typeface="Barlow"/>
                        <a:ea typeface="Barlow"/>
                        <a:cs typeface="Barlow"/>
                        <a:sym typeface="Barlow"/>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200" u="sng">
                          <a:solidFill>
                            <a:schemeClr val="dk1"/>
                          </a:solidFill>
                          <a:latin typeface="Raleway SemiBold"/>
                          <a:ea typeface="Raleway SemiBold"/>
                          <a:cs typeface="Raleway SemiBold"/>
                          <a:sym typeface="Raleway SemiBold"/>
                          <a:hlinkClick r:id="rId7" action="ppaction://hlinksldjump">
                            <a:extLst>
                              <a:ext uri="{A12FA001-AC4F-418D-AE19-62706E023703}">
                                <ahyp:hlinkClr xmlns:ahyp="http://schemas.microsoft.com/office/drawing/2018/hyperlinkcolor" val="tx"/>
                              </a:ext>
                            </a:extLst>
                          </a:hlinkClick>
                        </a:rPr>
                        <a:t>Icons</a:t>
                      </a:r>
                      <a:r>
                        <a:rPr lang="en" sz="1200">
                          <a:solidFill>
                            <a:schemeClr val="dk1"/>
                          </a:solidFill>
                          <a:latin typeface="Raleway SemiBold"/>
                          <a:ea typeface="Raleway SemiBold"/>
                          <a:cs typeface="Raleway SemiBold"/>
                          <a:sym typeface="Raleway SemiBold"/>
                        </a:rPr>
                        <a:t> and </a:t>
                      </a:r>
                      <a:r>
                        <a:rPr lang="en" sz="1200" u="sng">
                          <a:solidFill>
                            <a:schemeClr val="dk1"/>
                          </a:solidFill>
                          <a:latin typeface="Raleway SemiBold"/>
                          <a:ea typeface="Raleway SemiBold"/>
                          <a:cs typeface="Raleway SemiBold"/>
                          <a:sym typeface="Raleway SemiBold"/>
                          <a:hlinkClick r:id="rId8" action="ppaction://hlinksldjump">
                            <a:extLst>
                              <a:ext uri="{A12FA001-AC4F-418D-AE19-62706E023703}">
                                <ahyp:hlinkClr xmlns:ahyp="http://schemas.microsoft.com/office/drawing/2018/hyperlinkcolor" val="tx"/>
                              </a:ext>
                            </a:extLst>
                          </a:hlinkClick>
                        </a:rPr>
                        <a:t>infographic resources</a:t>
                      </a:r>
                      <a:endParaRPr sz="1200" u="sng">
                        <a:solidFill>
                          <a:schemeClr val="dk1"/>
                        </a:solidFill>
                        <a:latin typeface="Raleway SemiBold"/>
                        <a:ea typeface="Raleway SemiBold"/>
                        <a:cs typeface="Raleway SemiBold"/>
                        <a:sym typeface="Raleway SemiBold"/>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These can be used in the template, and their size and color can be edited</a:t>
                      </a:r>
                      <a:endParaRPr sz="1000">
                        <a:solidFill>
                          <a:schemeClr val="dk1"/>
                        </a:solidFill>
                        <a:latin typeface="Barlow"/>
                        <a:ea typeface="Barlow"/>
                        <a:cs typeface="Barlow"/>
                        <a:sym typeface="Barlow"/>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200">
                          <a:solidFill>
                            <a:schemeClr val="dk1"/>
                          </a:solidFill>
                          <a:latin typeface="Raleway SemiBold"/>
                          <a:ea typeface="Raleway SemiBold"/>
                          <a:cs typeface="Raleway SemiBold"/>
                          <a:sym typeface="Raleway SemiBold"/>
                        </a:rPr>
                        <a:t>Editable presentation theme </a:t>
                      </a:r>
                      <a:endParaRPr sz="1200">
                        <a:solidFill>
                          <a:schemeClr val="dk1"/>
                        </a:solidFill>
                        <a:latin typeface="Raleway SemiBold"/>
                        <a:ea typeface="Raleway SemiBold"/>
                        <a:cs typeface="Raleway SemiBold"/>
                        <a:sym typeface="Raleway SemiBold"/>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You can edit the master slides easily. For more info, click </a:t>
                      </a:r>
                      <a:r>
                        <a:rPr lang="en" sz="1000" b="1" u="sng">
                          <a:solidFill>
                            <a:schemeClr val="dk1"/>
                          </a:solidFill>
                          <a:latin typeface="Barlow"/>
                          <a:ea typeface="Barlow"/>
                          <a:cs typeface="Barlow"/>
                          <a:sym typeface="Barlow"/>
                          <a:hlinkClick r:id="rId9">
                            <a:extLst>
                              <a:ext uri="{A12FA001-AC4F-418D-AE19-62706E023703}">
                                <ahyp:hlinkClr xmlns:ahyp="http://schemas.microsoft.com/office/drawing/2018/hyperlinkcolor" val="tx"/>
                              </a:ext>
                            </a:extLst>
                          </a:hlinkClick>
                        </a:rPr>
                        <a:t>here</a:t>
                      </a:r>
                      <a:endParaRPr sz="1000">
                        <a:solidFill>
                          <a:schemeClr val="dk1"/>
                        </a:solidFill>
                        <a:latin typeface="Barlow"/>
                        <a:ea typeface="Barlow"/>
                        <a:cs typeface="Barlow"/>
                        <a:sym typeface="Barlow"/>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74" name="Google Shape;474;p34"/>
          <p:cNvSpPr txBox="1"/>
          <p:nvPr/>
        </p:nvSpPr>
        <p:spPr>
          <a:xfrm>
            <a:off x="727525" y="1249375"/>
            <a:ext cx="7704000" cy="3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You can delete this slide when you’re done editing the presentation</a:t>
            </a:r>
            <a:endParaRPr sz="1200">
              <a:solidFill>
                <a:schemeClr val="dk1"/>
              </a:solidFill>
              <a:latin typeface="Barlow"/>
              <a:ea typeface="Barlow"/>
              <a:cs typeface="Barlow"/>
              <a:sym typeface="Barlow"/>
            </a:endParaRPr>
          </a:p>
        </p:txBody>
      </p:sp>
      <p:sp>
        <p:nvSpPr>
          <p:cNvPr id="475" name="Google Shape;475;p34"/>
          <p:cNvSpPr txBox="1"/>
          <p:nvPr/>
        </p:nvSpPr>
        <p:spPr>
          <a:xfrm>
            <a:off x="953450" y="4070700"/>
            <a:ext cx="2126400" cy="52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For more info:</a:t>
            </a:r>
            <a:br>
              <a:rPr lang="en" sz="1000" b="1">
                <a:solidFill>
                  <a:schemeClr val="dk1"/>
                </a:solidFill>
                <a:latin typeface="Archivo Black"/>
                <a:ea typeface="Archivo Black"/>
                <a:cs typeface="Archivo Black"/>
                <a:sym typeface="Archivo Black"/>
              </a:rPr>
            </a:br>
            <a:r>
              <a:rPr lang="en" sz="1200" u="sng">
                <a:solidFill>
                  <a:schemeClr val="dk1"/>
                </a:solidFill>
                <a:latin typeface="Raleway SemiBold"/>
                <a:ea typeface="Raleway SemiBold"/>
                <a:cs typeface="Raleway SemiBold"/>
                <a:sym typeface="Raleway SemiBold"/>
                <a:hlinkClick r:id="rId10">
                  <a:extLst>
                    <a:ext uri="{A12FA001-AC4F-418D-AE19-62706E023703}">
                      <ahyp:hlinkClr xmlns:ahyp="http://schemas.microsoft.com/office/drawing/2018/hyperlinkcolor" val="tx"/>
                    </a:ext>
                  </a:extLst>
                </a:hlinkClick>
              </a:rPr>
              <a:t>Slidesgo</a:t>
            </a:r>
            <a:r>
              <a:rPr lang="en" sz="1200">
                <a:solidFill>
                  <a:schemeClr val="dk1"/>
                </a:solidFill>
                <a:latin typeface="Raleway SemiBold"/>
                <a:ea typeface="Raleway SemiBold"/>
                <a:cs typeface="Raleway SemiBold"/>
                <a:sym typeface="Raleway SemiBold"/>
              </a:rPr>
              <a:t> | </a:t>
            </a:r>
            <a:r>
              <a:rPr lang="en" sz="1200" u="sng">
                <a:solidFill>
                  <a:schemeClr val="dk1"/>
                </a:solidFill>
                <a:latin typeface="Raleway SemiBold"/>
                <a:ea typeface="Raleway SemiBold"/>
                <a:cs typeface="Raleway SemiBold"/>
                <a:sym typeface="Raleway SemiBold"/>
                <a:hlinkClick r:id="rId11">
                  <a:extLst>
                    <a:ext uri="{A12FA001-AC4F-418D-AE19-62706E023703}">
                      <ahyp:hlinkClr xmlns:ahyp="http://schemas.microsoft.com/office/drawing/2018/hyperlinkcolor" val="tx"/>
                    </a:ext>
                  </a:extLst>
                </a:hlinkClick>
              </a:rPr>
              <a:t>Blog</a:t>
            </a:r>
            <a:r>
              <a:rPr lang="en" sz="1200">
                <a:solidFill>
                  <a:schemeClr val="dk1"/>
                </a:solidFill>
                <a:latin typeface="Raleway SemiBold"/>
                <a:ea typeface="Raleway SemiBold"/>
                <a:cs typeface="Raleway SemiBold"/>
                <a:sym typeface="Raleway SemiBold"/>
              </a:rPr>
              <a:t> | </a:t>
            </a:r>
            <a:r>
              <a:rPr lang="en" sz="1200" u="sng">
                <a:solidFill>
                  <a:schemeClr val="dk1"/>
                </a:solidFill>
                <a:latin typeface="Raleway SemiBold"/>
                <a:ea typeface="Raleway SemiBold"/>
                <a:cs typeface="Raleway SemiBold"/>
                <a:sym typeface="Raleway SemiBold"/>
                <a:hlinkClick r:id="rId12">
                  <a:extLst>
                    <a:ext uri="{A12FA001-AC4F-418D-AE19-62706E023703}">
                      <ahyp:hlinkClr xmlns:ahyp="http://schemas.microsoft.com/office/drawing/2018/hyperlinkcolor" val="tx"/>
                    </a:ext>
                  </a:extLst>
                </a:hlinkClick>
              </a:rPr>
              <a:t>FAQs</a:t>
            </a:r>
            <a:endParaRPr sz="1200" u="sng">
              <a:solidFill>
                <a:schemeClr val="dk1"/>
              </a:solidFill>
              <a:latin typeface="Raleway SemiBold"/>
              <a:ea typeface="Raleway SemiBold"/>
              <a:cs typeface="Raleway SemiBold"/>
              <a:sym typeface="Raleway SemiBold"/>
            </a:endParaRPr>
          </a:p>
        </p:txBody>
      </p:sp>
      <p:sp>
        <p:nvSpPr>
          <p:cNvPr id="476" name="Google Shape;476;p34"/>
          <p:cNvSpPr txBox="1"/>
          <p:nvPr/>
        </p:nvSpPr>
        <p:spPr>
          <a:xfrm>
            <a:off x="4140300" y="4070700"/>
            <a:ext cx="4065300" cy="52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You can visit our sister projects:</a:t>
            </a:r>
            <a:br>
              <a:rPr lang="en" sz="1000" b="1">
                <a:solidFill>
                  <a:schemeClr val="dk1"/>
                </a:solidFill>
                <a:latin typeface="Archivo Black"/>
                <a:ea typeface="Archivo Black"/>
                <a:cs typeface="Archivo Black"/>
                <a:sym typeface="Archivo Black"/>
              </a:rPr>
            </a:br>
            <a:r>
              <a:rPr lang="en" sz="1200" u="sng">
                <a:solidFill>
                  <a:schemeClr val="dk1"/>
                </a:solidFill>
                <a:latin typeface="Raleway SemiBold"/>
                <a:ea typeface="Raleway SemiBold"/>
                <a:cs typeface="Raleway SemiBold"/>
                <a:sym typeface="Raleway SemiBold"/>
                <a:hlinkClick r:id="rId13">
                  <a:extLst>
                    <a:ext uri="{A12FA001-AC4F-418D-AE19-62706E023703}">
                      <ahyp:hlinkClr xmlns:ahyp="http://schemas.microsoft.com/office/drawing/2018/hyperlinkcolor" val="tx"/>
                    </a:ext>
                  </a:extLst>
                </a:hlinkClick>
              </a:rPr>
              <a:t>Freepik</a:t>
            </a:r>
            <a:r>
              <a:rPr lang="en" sz="1200">
                <a:solidFill>
                  <a:schemeClr val="dk1"/>
                </a:solidFill>
                <a:latin typeface="Raleway SemiBold"/>
                <a:ea typeface="Raleway SemiBold"/>
                <a:cs typeface="Raleway SemiBold"/>
                <a:sym typeface="Raleway SemiBold"/>
              </a:rPr>
              <a:t> | </a:t>
            </a:r>
            <a:r>
              <a:rPr lang="en" sz="1200" u="sng">
                <a:solidFill>
                  <a:schemeClr val="dk1"/>
                </a:solidFill>
                <a:latin typeface="Raleway SemiBold"/>
                <a:ea typeface="Raleway SemiBold"/>
                <a:cs typeface="Raleway SemiBold"/>
                <a:sym typeface="Raleway SemiBold"/>
                <a:hlinkClick r:id="rId14">
                  <a:extLst>
                    <a:ext uri="{A12FA001-AC4F-418D-AE19-62706E023703}">
                      <ahyp:hlinkClr xmlns:ahyp="http://schemas.microsoft.com/office/drawing/2018/hyperlinkcolor" val="tx"/>
                    </a:ext>
                  </a:extLst>
                </a:hlinkClick>
              </a:rPr>
              <a:t>Flaticon</a:t>
            </a:r>
            <a:r>
              <a:rPr lang="en" sz="1200">
                <a:solidFill>
                  <a:schemeClr val="dk1"/>
                </a:solidFill>
                <a:latin typeface="Raleway SemiBold"/>
                <a:ea typeface="Raleway SemiBold"/>
                <a:cs typeface="Raleway SemiBold"/>
                <a:sym typeface="Raleway SemiBold"/>
              </a:rPr>
              <a:t> | </a:t>
            </a:r>
            <a:r>
              <a:rPr lang="en" sz="1200" u="sng">
                <a:solidFill>
                  <a:schemeClr val="dk1"/>
                </a:solidFill>
                <a:latin typeface="Raleway SemiBold"/>
                <a:ea typeface="Raleway SemiBold"/>
                <a:cs typeface="Raleway SemiBold"/>
                <a:sym typeface="Raleway SemiBold"/>
                <a:hlinkClick r:id="rId15">
                  <a:extLst>
                    <a:ext uri="{A12FA001-AC4F-418D-AE19-62706E023703}">
                      <ahyp:hlinkClr xmlns:ahyp="http://schemas.microsoft.com/office/drawing/2018/hyperlinkcolor" val="tx"/>
                    </a:ext>
                  </a:extLst>
                </a:hlinkClick>
              </a:rPr>
              <a:t>Storyset</a:t>
            </a:r>
            <a:r>
              <a:rPr lang="en" sz="1200">
                <a:solidFill>
                  <a:schemeClr val="dk1"/>
                </a:solidFill>
                <a:latin typeface="Raleway SemiBold"/>
                <a:ea typeface="Raleway SemiBold"/>
                <a:cs typeface="Raleway SemiBold"/>
                <a:sym typeface="Raleway SemiBold"/>
              </a:rPr>
              <a:t> | </a:t>
            </a:r>
            <a:r>
              <a:rPr lang="en" sz="1200" u="sng">
                <a:solidFill>
                  <a:schemeClr val="dk1"/>
                </a:solidFill>
                <a:latin typeface="Raleway SemiBold"/>
                <a:ea typeface="Raleway SemiBold"/>
                <a:cs typeface="Raleway SemiBold"/>
                <a:sym typeface="Raleway SemiBold"/>
                <a:hlinkClick r:id="rId16">
                  <a:extLst>
                    <a:ext uri="{A12FA001-AC4F-418D-AE19-62706E023703}">
                      <ahyp:hlinkClr xmlns:ahyp="http://schemas.microsoft.com/office/drawing/2018/hyperlinkcolor" val="tx"/>
                    </a:ext>
                  </a:extLst>
                </a:hlinkClick>
              </a:rPr>
              <a:t>Wepik</a:t>
            </a:r>
            <a:r>
              <a:rPr lang="en" sz="1200">
                <a:solidFill>
                  <a:schemeClr val="dk1"/>
                </a:solidFill>
                <a:latin typeface="Raleway SemiBold"/>
                <a:ea typeface="Raleway SemiBold"/>
                <a:cs typeface="Raleway SemiBold"/>
                <a:sym typeface="Raleway SemiBold"/>
              </a:rPr>
              <a:t> | </a:t>
            </a:r>
            <a:r>
              <a:rPr lang="en" sz="1200" u="sng">
                <a:solidFill>
                  <a:schemeClr val="dk1"/>
                </a:solidFill>
                <a:latin typeface="Raleway SemiBold"/>
                <a:ea typeface="Raleway SemiBold"/>
                <a:cs typeface="Raleway SemiBold"/>
                <a:sym typeface="Raleway SemiBold"/>
                <a:hlinkClick r:id="rId17">
                  <a:extLst>
                    <a:ext uri="{A12FA001-AC4F-418D-AE19-62706E023703}">
                      <ahyp:hlinkClr xmlns:ahyp="http://schemas.microsoft.com/office/drawing/2018/hyperlinkcolor" val="tx"/>
                    </a:ext>
                  </a:extLst>
                </a:hlinkClick>
              </a:rPr>
              <a:t>Videvo</a:t>
            </a:r>
            <a:endParaRPr sz="1200">
              <a:solidFill>
                <a:schemeClr val="dk1"/>
              </a:solidFill>
              <a:latin typeface="Raleway SemiBold"/>
              <a:ea typeface="Raleway SemiBold"/>
              <a:cs typeface="Raleway SemiBold"/>
              <a:sym typeface="Raleway Semi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Policies and procedures</a:t>
            </a:r>
            <a:endParaRPr/>
          </a:p>
        </p:txBody>
      </p:sp>
      <p:sp>
        <p:nvSpPr>
          <p:cNvPr id="700" name="Google Shape;700;p39"/>
          <p:cNvSpPr txBox="1">
            <a:spLocks noGrp="1"/>
          </p:cNvSpPr>
          <p:nvPr>
            <p:ph type="subTitle" idx="1"/>
          </p:nvPr>
        </p:nvSpPr>
        <p:spPr>
          <a:xfrm>
            <a:off x="1782150" y="3005450"/>
            <a:ext cx="5579700" cy="146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701" name="Google Shape;701;p39"/>
          <p:cNvSpPr txBox="1">
            <a:spLocks noGrp="1"/>
          </p:cNvSpPr>
          <p:nvPr>
            <p:ph type="subTitle" idx="2"/>
          </p:nvPr>
        </p:nvSpPr>
        <p:spPr>
          <a:xfrm>
            <a:off x="1782150" y="1406325"/>
            <a:ext cx="5579700" cy="146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40"/>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guidelines</a:t>
            </a:r>
            <a:endParaRPr/>
          </a:p>
        </p:txBody>
      </p:sp>
      <p:sp>
        <p:nvSpPr>
          <p:cNvPr id="707" name="Google Shape;707;p40"/>
          <p:cNvSpPr txBox="1">
            <a:spLocks noGrp="1"/>
          </p:cNvSpPr>
          <p:nvPr>
            <p:ph type="subTitle" idx="1"/>
          </p:nvPr>
        </p:nvSpPr>
        <p:spPr>
          <a:xfrm>
            <a:off x="2424600" y="1576450"/>
            <a:ext cx="4294800" cy="220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30200" algn="l" rtl="0">
              <a:spcBef>
                <a:spcPts val="1000"/>
              </a:spcBef>
              <a:spcAft>
                <a:spcPts val="0"/>
              </a:spcAft>
              <a:buClr>
                <a:schemeClr val="dk2"/>
              </a:buClr>
              <a:buSzPts val="1600"/>
              <a:buChar char="●"/>
            </a:pPr>
            <a:r>
              <a:rPr lang="en"/>
              <a:t>They’re simple </a:t>
            </a:r>
            <a:endParaRPr/>
          </a:p>
          <a:p>
            <a:pPr marL="457200" lvl="0" indent="-330200" algn="l" rtl="0">
              <a:spcBef>
                <a:spcPts val="0"/>
              </a:spcBef>
              <a:spcAft>
                <a:spcPts val="0"/>
              </a:spcAft>
              <a:buClr>
                <a:schemeClr val="dk2"/>
              </a:buClr>
              <a:buSzPts val="1600"/>
              <a:buChar char="●"/>
            </a:pPr>
            <a:r>
              <a:rPr lang="en"/>
              <a:t>You can organize your ideas clearly</a:t>
            </a:r>
            <a:endParaRPr/>
          </a:p>
          <a:p>
            <a:pPr marL="457200" lvl="0" indent="-330200" algn="l" rtl="0">
              <a:spcBef>
                <a:spcPts val="0"/>
              </a:spcBef>
              <a:spcAft>
                <a:spcPts val="0"/>
              </a:spcAft>
              <a:buClr>
                <a:schemeClr val="dk2"/>
              </a:buClr>
              <a:buSzPts val="16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grpSp>
        <p:nvGrpSpPr>
          <p:cNvPr id="708" name="Google Shape;708;p40"/>
          <p:cNvGrpSpPr/>
          <p:nvPr/>
        </p:nvGrpSpPr>
        <p:grpSpPr>
          <a:xfrm>
            <a:off x="7747511" y="3277300"/>
            <a:ext cx="1366532" cy="1368463"/>
            <a:chOff x="7747511" y="3277300"/>
            <a:chExt cx="1366532" cy="1368463"/>
          </a:xfrm>
        </p:grpSpPr>
        <p:sp>
          <p:nvSpPr>
            <p:cNvPr id="709" name="Google Shape;709;p40"/>
            <p:cNvSpPr/>
            <p:nvPr/>
          </p:nvSpPr>
          <p:spPr>
            <a:xfrm rot="-2838758">
              <a:off x="7818894" y="357760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0" name="Google Shape;710;p40"/>
            <p:cNvSpPr/>
            <p:nvPr/>
          </p:nvSpPr>
          <p:spPr>
            <a:xfrm rot="-2838758">
              <a:off x="7817612" y="357899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11" name="Google Shape;711;p40"/>
            <p:cNvSpPr/>
            <p:nvPr/>
          </p:nvSpPr>
          <p:spPr>
            <a:xfrm rot="-2838758">
              <a:off x="7892119" y="3525607"/>
              <a:ext cx="895744" cy="686717"/>
            </a:xfrm>
            <a:custGeom>
              <a:avLst/>
              <a:gdLst/>
              <a:ahLst/>
              <a:cxnLst/>
              <a:rect l="l" t="t" r="r" b="b"/>
              <a:pathLst>
                <a:path w="6346" h="4865" extrusionOk="0">
                  <a:moveTo>
                    <a:pt x="1226" y="4775"/>
                  </a:moveTo>
                  <a:cubicBezTo>
                    <a:pt x="1010" y="4285"/>
                    <a:pt x="238" y="2417"/>
                    <a:pt x="11" y="1867"/>
                  </a:cubicBezTo>
                  <a:cubicBezTo>
                    <a:pt x="-23" y="1785"/>
                    <a:pt x="22" y="1692"/>
                    <a:pt x="108" y="1666"/>
                  </a:cubicBezTo>
                  <a:lnTo>
                    <a:pt x="5620" y="7"/>
                  </a:lnTo>
                  <a:cubicBezTo>
                    <a:pt x="5707" y="-19"/>
                    <a:pt x="5798" y="38"/>
                    <a:pt x="5813" y="128"/>
                  </a:cubicBezTo>
                  <a:lnTo>
                    <a:pt x="6344" y="3407"/>
                  </a:lnTo>
                  <a:cubicBezTo>
                    <a:pt x="6357" y="3483"/>
                    <a:pt x="6309" y="3557"/>
                    <a:pt x="6234" y="3577"/>
                  </a:cubicBezTo>
                  <a:lnTo>
                    <a:pt x="1403" y="4860"/>
                  </a:lnTo>
                  <a:cubicBezTo>
                    <a:pt x="1331" y="4879"/>
                    <a:pt x="1256" y="4843"/>
                    <a:pt x="1226" y="4775"/>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2" name="Google Shape;712;p40"/>
            <p:cNvSpPr/>
            <p:nvPr/>
          </p:nvSpPr>
          <p:spPr>
            <a:xfrm rot="-2838758">
              <a:off x="7901812" y="3592101"/>
              <a:ext cx="896450" cy="677683"/>
            </a:xfrm>
            <a:custGeom>
              <a:avLst/>
              <a:gdLst/>
              <a:ahLst/>
              <a:cxnLst/>
              <a:rect l="l" t="t" r="r" b="b"/>
              <a:pathLst>
                <a:path w="6351" h="4801" extrusionOk="0">
                  <a:moveTo>
                    <a:pt x="1233" y="4718"/>
                  </a:moveTo>
                  <a:cubicBezTo>
                    <a:pt x="1022" y="4240"/>
                    <a:pt x="234" y="2334"/>
                    <a:pt x="11" y="1792"/>
                  </a:cubicBezTo>
                  <a:cubicBezTo>
                    <a:pt x="-21" y="1715"/>
                    <a:pt x="21" y="1627"/>
                    <a:pt x="102" y="1604"/>
                  </a:cubicBezTo>
                  <a:lnTo>
                    <a:pt x="5647" y="6"/>
                  </a:lnTo>
                  <a:cubicBezTo>
                    <a:pt x="5728" y="-18"/>
                    <a:pt x="5811" y="35"/>
                    <a:pt x="5825" y="118"/>
                  </a:cubicBezTo>
                  <a:lnTo>
                    <a:pt x="6349" y="3350"/>
                  </a:lnTo>
                  <a:cubicBezTo>
                    <a:pt x="6360" y="3421"/>
                    <a:pt x="6316" y="3490"/>
                    <a:pt x="6246" y="3508"/>
                  </a:cubicBezTo>
                  <a:lnTo>
                    <a:pt x="1397" y="4796"/>
                  </a:lnTo>
                  <a:cubicBezTo>
                    <a:pt x="1331" y="4814"/>
                    <a:pt x="1261" y="4781"/>
                    <a:pt x="1233" y="47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3" name="Google Shape;713;p40"/>
            <p:cNvSpPr/>
            <p:nvPr/>
          </p:nvSpPr>
          <p:spPr>
            <a:xfrm rot="-2838758">
              <a:off x="7880677" y="3557195"/>
              <a:ext cx="1115798" cy="808674"/>
            </a:xfrm>
            <a:custGeom>
              <a:avLst/>
              <a:gdLst/>
              <a:ahLst/>
              <a:cxnLst/>
              <a:rect l="l" t="t" r="r" b="b"/>
              <a:pathLst>
                <a:path w="7905" h="5729" extrusionOk="0">
                  <a:moveTo>
                    <a:pt x="6955" y="7"/>
                  </a:moveTo>
                  <a:lnTo>
                    <a:pt x="1932" y="1510"/>
                  </a:lnTo>
                  <a:lnTo>
                    <a:pt x="1856" y="1392"/>
                  </a:lnTo>
                  <a:cubicBezTo>
                    <a:pt x="1822" y="1339"/>
                    <a:pt x="1755" y="1315"/>
                    <a:pt x="1692" y="1333"/>
                  </a:cubicBezTo>
                  <a:lnTo>
                    <a:pt x="106" y="1793"/>
                  </a:lnTo>
                  <a:cubicBezTo>
                    <a:pt x="24" y="1817"/>
                    <a:pt x="-20" y="1904"/>
                    <a:pt x="9" y="1981"/>
                  </a:cubicBezTo>
                  <a:lnTo>
                    <a:pt x="75" y="2148"/>
                  </a:lnTo>
                  <a:lnTo>
                    <a:pt x="101" y="2213"/>
                  </a:lnTo>
                  <a:lnTo>
                    <a:pt x="1643" y="5652"/>
                  </a:lnTo>
                  <a:cubicBezTo>
                    <a:pt x="1670" y="5713"/>
                    <a:pt x="1743" y="5744"/>
                    <a:pt x="1811" y="5723"/>
                  </a:cubicBezTo>
                  <a:lnTo>
                    <a:pt x="7802" y="3930"/>
                  </a:lnTo>
                  <a:cubicBezTo>
                    <a:pt x="7873" y="3908"/>
                    <a:pt x="7917" y="3840"/>
                    <a:pt x="7902" y="3772"/>
                  </a:cubicBezTo>
                  <a:lnTo>
                    <a:pt x="7131" y="104"/>
                  </a:lnTo>
                  <a:cubicBezTo>
                    <a:pt x="7115" y="28"/>
                    <a:pt x="7034" y="-16"/>
                    <a:pt x="6955" y="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14" name="Google Shape;714;p40"/>
          <p:cNvSpPr/>
          <p:nvPr/>
        </p:nvSpPr>
        <p:spPr>
          <a:xfrm>
            <a:off x="1594285" y="1856675"/>
            <a:ext cx="242640" cy="413280"/>
          </a:xfrm>
          <a:custGeom>
            <a:avLst/>
            <a:gdLst/>
            <a:ahLst/>
            <a:cxnLst/>
            <a:rect l="l" t="t" r="r" b="b"/>
            <a:pathLst>
              <a:path w="674" h="1148" extrusionOk="0">
                <a:moveTo>
                  <a:pt x="674" y="0"/>
                </a:moveTo>
                <a:lnTo>
                  <a:pt x="0" y="1148"/>
                </a:lnTo>
                <a:cubicBezTo>
                  <a:pt x="38" y="1123"/>
                  <a:pt x="75" y="1096"/>
                  <a:pt x="110" y="1068"/>
                </a:cubicBezTo>
                <a:lnTo>
                  <a:pt x="658" y="134"/>
                </a:lnTo>
                <a:cubicBezTo>
                  <a:pt x="665" y="90"/>
                  <a:pt x="671" y="46"/>
                  <a:pt x="674" y="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715" name="Google Shape;715;p40"/>
          <p:cNvGrpSpPr/>
          <p:nvPr/>
        </p:nvGrpSpPr>
        <p:grpSpPr>
          <a:xfrm rot="-854431" flipH="1">
            <a:off x="435326" y="1425301"/>
            <a:ext cx="715701" cy="930627"/>
            <a:chOff x="3918690" y="490830"/>
            <a:chExt cx="715680" cy="930600"/>
          </a:xfrm>
        </p:grpSpPr>
        <p:sp>
          <p:nvSpPr>
            <p:cNvPr id="716" name="Google Shape;716;p40"/>
            <p:cNvSpPr/>
            <p:nvPr/>
          </p:nvSpPr>
          <p:spPr>
            <a:xfrm>
              <a:off x="4000770" y="490830"/>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7" name="Google Shape;717;p40"/>
            <p:cNvSpPr/>
            <p:nvPr/>
          </p:nvSpPr>
          <p:spPr>
            <a:xfrm>
              <a:off x="4000770" y="490830"/>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8" name="Google Shape;718;p40"/>
            <p:cNvSpPr/>
            <p:nvPr/>
          </p:nvSpPr>
          <p:spPr>
            <a:xfrm>
              <a:off x="3918690" y="686310"/>
              <a:ext cx="633600" cy="735120"/>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9" name="Google Shape;719;p40"/>
            <p:cNvSpPr/>
            <p:nvPr/>
          </p:nvSpPr>
          <p:spPr>
            <a:xfrm>
              <a:off x="4055850" y="875310"/>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20" name="Google Shape;720;p40"/>
            <p:cNvSpPr/>
            <p:nvPr/>
          </p:nvSpPr>
          <p:spPr>
            <a:xfrm>
              <a:off x="4074210" y="856590"/>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21" name="Google Shape;721;p40"/>
            <p:cNvSpPr/>
            <p:nvPr/>
          </p:nvSpPr>
          <p:spPr>
            <a:xfrm>
              <a:off x="4103370" y="934710"/>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grpSp>
        <p:nvGrpSpPr>
          <p:cNvPr id="726" name="Google Shape;726;p41"/>
          <p:cNvGrpSpPr/>
          <p:nvPr/>
        </p:nvGrpSpPr>
        <p:grpSpPr>
          <a:xfrm>
            <a:off x="5593788" y="1808408"/>
            <a:ext cx="1055225" cy="816590"/>
            <a:chOff x="8055281" y="3049896"/>
            <a:chExt cx="2090383" cy="1617650"/>
          </a:xfrm>
        </p:grpSpPr>
        <p:sp>
          <p:nvSpPr>
            <p:cNvPr id="727" name="Google Shape;727;p41"/>
            <p:cNvSpPr/>
            <p:nvPr/>
          </p:nvSpPr>
          <p:spPr>
            <a:xfrm flipH="1">
              <a:off x="8055281" y="3469402"/>
              <a:ext cx="1153072"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8" name="Google Shape;728;p41"/>
            <p:cNvSpPr/>
            <p:nvPr/>
          </p:nvSpPr>
          <p:spPr>
            <a:xfrm flipH="1">
              <a:off x="8055282" y="3469402"/>
              <a:ext cx="1199674"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9" name="Google Shape;729;p41"/>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30" name="Google Shape;730;p41"/>
          <p:cNvGrpSpPr/>
          <p:nvPr/>
        </p:nvGrpSpPr>
        <p:grpSpPr>
          <a:xfrm>
            <a:off x="2404777" y="1808408"/>
            <a:ext cx="1055225" cy="816590"/>
            <a:chOff x="8055281" y="3049896"/>
            <a:chExt cx="2090383" cy="1617650"/>
          </a:xfrm>
        </p:grpSpPr>
        <p:sp>
          <p:nvSpPr>
            <p:cNvPr id="731" name="Google Shape;731;p41"/>
            <p:cNvSpPr/>
            <p:nvPr/>
          </p:nvSpPr>
          <p:spPr>
            <a:xfrm flipH="1">
              <a:off x="8055281" y="3469402"/>
              <a:ext cx="1153072"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2" name="Google Shape;732;p41"/>
            <p:cNvSpPr/>
            <p:nvPr/>
          </p:nvSpPr>
          <p:spPr>
            <a:xfrm flipH="1">
              <a:off x="8055282" y="3469402"/>
              <a:ext cx="1199674"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3" name="Google Shape;733;p41"/>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34" name="Google Shape;734;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Organizational charts</a:t>
            </a:r>
            <a:endParaRPr/>
          </a:p>
        </p:txBody>
      </p:sp>
      <p:sp>
        <p:nvSpPr>
          <p:cNvPr id="735" name="Google Shape;735;p41"/>
          <p:cNvSpPr txBox="1">
            <a:spLocks noGrp="1"/>
          </p:cNvSpPr>
          <p:nvPr>
            <p:ph type="subTitle" idx="1"/>
          </p:nvPr>
        </p:nvSpPr>
        <p:spPr>
          <a:xfrm>
            <a:off x="4923249" y="3144597"/>
            <a:ext cx="2505600" cy="101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736" name="Google Shape;736;p41"/>
          <p:cNvSpPr txBox="1">
            <a:spLocks noGrp="1"/>
          </p:cNvSpPr>
          <p:nvPr>
            <p:ph type="subTitle" idx="2"/>
          </p:nvPr>
        </p:nvSpPr>
        <p:spPr>
          <a:xfrm>
            <a:off x="1715375" y="3144597"/>
            <a:ext cx="2505600" cy="101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737" name="Google Shape;737;p41"/>
          <p:cNvSpPr txBox="1">
            <a:spLocks noGrp="1"/>
          </p:cNvSpPr>
          <p:nvPr>
            <p:ph type="subTitle" idx="3"/>
          </p:nvPr>
        </p:nvSpPr>
        <p:spPr>
          <a:xfrm>
            <a:off x="1715375" y="2656975"/>
            <a:ext cx="25056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38" name="Google Shape;738;p41"/>
          <p:cNvSpPr txBox="1">
            <a:spLocks noGrp="1"/>
          </p:cNvSpPr>
          <p:nvPr>
            <p:ph type="subTitle" idx="4"/>
          </p:nvPr>
        </p:nvSpPr>
        <p:spPr>
          <a:xfrm>
            <a:off x="4923249" y="2656975"/>
            <a:ext cx="25056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grpSp>
        <p:nvGrpSpPr>
          <p:cNvPr id="739" name="Google Shape;739;p41"/>
          <p:cNvGrpSpPr/>
          <p:nvPr/>
        </p:nvGrpSpPr>
        <p:grpSpPr>
          <a:xfrm>
            <a:off x="2791005" y="2037905"/>
            <a:ext cx="354341" cy="357596"/>
            <a:chOff x="-45673275" y="3199325"/>
            <a:chExt cx="299325" cy="302075"/>
          </a:xfrm>
        </p:grpSpPr>
        <p:sp>
          <p:nvSpPr>
            <p:cNvPr id="740" name="Google Shape;740;p41"/>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41"/>
          <p:cNvGrpSpPr/>
          <p:nvPr/>
        </p:nvGrpSpPr>
        <p:grpSpPr>
          <a:xfrm>
            <a:off x="5997961" y="2039533"/>
            <a:ext cx="356176" cy="354341"/>
            <a:chOff x="-47155575" y="3200500"/>
            <a:chExt cx="300875" cy="299325"/>
          </a:xfrm>
        </p:grpSpPr>
        <p:sp>
          <p:nvSpPr>
            <p:cNvPr id="744" name="Google Shape;744;p41"/>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grpSp>
        <p:nvGrpSpPr>
          <p:cNvPr id="754" name="Google Shape;754;p42"/>
          <p:cNvGrpSpPr/>
          <p:nvPr/>
        </p:nvGrpSpPr>
        <p:grpSpPr>
          <a:xfrm>
            <a:off x="1447500" y="1808708"/>
            <a:ext cx="1055225" cy="816590"/>
            <a:chOff x="8055281" y="3049896"/>
            <a:chExt cx="2090383" cy="1617650"/>
          </a:xfrm>
        </p:grpSpPr>
        <p:sp>
          <p:nvSpPr>
            <p:cNvPr id="755" name="Google Shape;755;p42"/>
            <p:cNvSpPr/>
            <p:nvPr/>
          </p:nvSpPr>
          <p:spPr>
            <a:xfrm flipH="1">
              <a:off x="8055281" y="3469402"/>
              <a:ext cx="1153072"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6" name="Google Shape;756;p42"/>
            <p:cNvSpPr/>
            <p:nvPr/>
          </p:nvSpPr>
          <p:spPr>
            <a:xfrm flipH="1">
              <a:off x="8055282" y="3469402"/>
              <a:ext cx="1199674"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7" name="Google Shape;757;p42"/>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58" name="Google Shape;758;p42"/>
          <p:cNvGrpSpPr/>
          <p:nvPr/>
        </p:nvGrpSpPr>
        <p:grpSpPr>
          <a:xfrm>
            <a:off x="3994225" y="1808708"/>
            <a:ext cx="1055225" cy="816590"/>
            <a:chOff x="8055281" y="3049896"/>
            <a:chExt cx="2090383" cy="1617650"/>
          </a:xfrm>
        </p:grpSpPr>
        <p:sp>
          <p:nvSpPr>
            <p:cNvPr id="759" name="Google Shape;759;p42"/>
            <p:cNvSpPr/>
            <p:nvPr/>
          </p:nvSpPr>
          <p:spPr>
            <a:xfrm flipH="1">
              <a:off x="8055281" y="3469402"/>
              <a:ext cx="1153072"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0" name="Google Shape;760;p42"/>
            <p:cNvSpPr/>
            <p:nvPr/>
          </p:nvSpPr>
          <p:spPr>
            <a:xfrm flipH="1">
              <a:off x="8055282" y="3469402"/>
              <a:ext cx="1199674"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1" name="Google Shape;761;p42"/>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62" name="Google Shape;762;p42"/>
          <p:cNvGrpSpPr/>
          <p:nvPr/>
        </p:nvGrpSpPr>
        <p:grpSpPr>
          <a:xfrm>
            <a:off x="6540950" y="1808708"/>
            <a:ext cx="1055225" cy="816590"/>
            <a:chOff x="8055281" y="3049896"/>
            <a:chExt cx="2090383" cy="1617650"/>
          </a:xfrm>
        </p:grpSpPr>
        <p:sp>
          <p:nvSpPr>
            <p:cNvPr id="763" name="Google Shape;763;p42"/>
            <p:cNvSpPr/>
            <p:nvPr/>
          </p:nvSpPr>
          <p:spPr>
            <a:xfrm flipH="1">
              <a:off x="8055281" y="3469402"/>
              <a:ext cx="1153072"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4" name="Google Shape;764;p42"/>
            <p:cNvSpPr/>
            <p:nvPr/>
          </p:nvSpPr>
          <p:spPr>
            <a:xfrm flipH="1">
              <a:off x="8055282" y="3469402"/>
              <a:ext cx="1199674"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5" name="Google Shape;765;p42"/>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66" name="Google Shape;766;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three important ideas</a:t>
            </a:r>
            <a:endParaRPr/>
          </a:p>
        </p:txBody>
      </p:sp>
      <p:sp>
        <p:nvSpPr>
          <p:cNvPr id="767" name="Google Shape;767;p42"/>
          <p:cNvSpPr txBox="1">
            <a:spLocks noGrp="1"/>
          </p:cNvSpPr>
          <p:nvPr>
            <p:ph type="subTitle" idx="1"/>
          </p:nvPr>
        </p:nvSpPr>
        <p:spPr>
          <a:xfrm>
            <a:off x="937626" y="3182603"/>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768" name="Google Shape;768;p42"/>
          <p:cNvSpPr txBox="1">
            <a:spLocks noGrp="1"/>
          </p:cNvSpPr>
          <p:nvPr>
            <p:ph type="subTitle" idx="2"/>
          </p:nvPr>
        </p:nvSpPr>
        <p:spPr>
          <a:xfrm>
            <a:off x="3484347" y="3182603"/>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769" name="Google Shape;769;p42"/>
          <p:cNvSpPr txBox="1">
            <a:spLocks noGrp="1"/>
          </p:cNvSpPr>
          <p:nvPr>
            <p:ph type="subTitle" idx="3"/>
          </p:nvPr>
        </p:nvSpPr>
        <p:spPr>
          <a:xfrm>
            <a:off x="6031074" y="3182603"/>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770" name="Google Shape;770;p42"/>
          <p:cNvSpPr txBox="1">
            <a:spLocks noGrp="1"/>
          </p:cNvSpPr>
          <p:nvPr>
            <p:ph type="subTitle" idx="4"/>
          </p:nvPr>
        </p:nvSpPr>
        <p:spPr>
          <a:xfrm>
            <a:off x="937625" y="2701500"/>
            <a:ext cx="2175300" cy="5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71" name="Google Shape;771;p42"/>
          <p:cNvSpPr txBox="1">
            <a:spLocks noGrp="1"/>
          </p:cNvSpPr>
          <p:nvPr>
            <p:ph type="subTitle" idx="5"/>
          </p:nvPr>
        </p:nvSpPr>
        <p:spPr>
          <a:xfrm>
            <a:off x="3484350" y="2701500"/>
            <a:ext cx="2175300" cy="5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72" name="Google Shape;772;p42"/>
          <p:cNvSpPr txBox="1">
            <a:spLocks noGrp="1"/>
          </p:cNvSpPr>
          <p:nvPr>
            <p:ph type="subTitle" idx="6"/>
          </p:nvPr>
        </p:nvSpPr>
        <p:spPr>
          <a:xfrm>
            <a:off x="6031075" y="2701500"/>
            <a:ext cx="2175300" cy="5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773" name="Google Shape;773;p42"/>
          <p:cNvGrpSpPr/>
          <p:nvPr/>
        </p:nvGrpSpPr>
        <p:grpSpPr>
          <a:xfrm>
            <a:off x="1815470" y="2044978"/>
            <a:ext cx="419623" cy="419659"/>
            <a:chOff x="-6329875" y="3992050"/>
            <a:chExt cx="291425" cy="291450"/>
          </a:xfrm>
        </p:grpSpPr>
        <p:sp>
          <p:nvSpPr>
            <p:cNvPr id="774" name="Google Shape;774;p42"/>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2"/>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2"/>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2"/>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2"/>
          <p:cNvGrpSpPr/>
          <p:nvPr/>
        </p:nvGrpSpPr>
        <p:grpSpPr>
          <a:xfrm>
            <a:off x="4361594" y="2044966"/>
            <a:ext cx="420811" cy="419659"/>
            <a:chOff x="-2671375" y="3597450"/>
            <a:chExt cx="292250" cy="291450"/>
          </a:xfrm>
        </p:grpSpPr>
        <p:sp>
          <p:nvSpPr>
            <p:cNvPr id="779" name="Google Shape;779;p42"/>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2"/>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42"/>
          <p:cNvGrpSpPr/>
          <p:nvPr/>
        </p:nvGrpSpPr>
        <p:grpSpPr>
          <a:xfrm>
            <a:off x="6932726" y="2043846"/>
            <a:ext cx="371998" cy="421927"/>
            <a:chOff x="-3383375" y="3611625"/>
            <a:chExt cx="258350" cy="293025"/>
          </a:xfrm>
        </p:grpSpPr>
        <p:sp>
          <p:nvSpPr>
            <p:cNvPr id="782" name="Google Shape;782;p42"/>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2"/>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87"/>
        <p:cNvGrpSpPr/>
        <p:nvPr/>
      </p:nvGrpSpPr>
      <p:grpSpPr>
        <a:xfrm>
          <a:off x="0" y="0"/>
          <a:ext cx="0" cy="0"/>
          <a:chOff x="0" y="0"/>
          <a:chExt cx="0" cy="0"/>
        </a:xfrm>
      </p:grpSpPr>
      <p:sp>
        <p:nvSpPr>
          <p:cNvPr id="788" name="Google Shape;788;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Divide the content in four ideas</a:t>
            </a:r>
            <a:endParaRPr/>
          </a:p>
        </p:txBody>
      </p:sp>
      <p:sp>
        <p:nvSpPr>
          <p:cNvPr id="789" name="Google Shape;789;p43"/>
          <p:cNvSpPr txBox="1">
            <a:spLocks noGrp="1"/>
          </p:cNvSpPr>
          <p:nvPr>
            <p:ph type="subTitle" idx="1"/>
          </p:nvPr>
        </p:nvSpPr>
        <p:spPr>
          <a:xfrm>
            <a:off x="856384" y="2093500"/>
            <a:ext cx="3527400" cy="79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790" name="Google Shape;790;p43"/>
          <p:cNvSpPr txBox="1">
            <a:spLocks noGrp="1"/>
          </p:cNvSpPr>
          <p:nvPr>
            <p:ph type="subTitle" idx="2"/>
          </p:nvPr>
        </p:nvSpPr>
        <p:spPr>
          <a:xfrm>
            <a:off x="4760199" y="2093500"/>
            <a:ext cx="3527400" cy="79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791" name="Google Shape;791;p43"/>
          <p:cNvSpPr txBox="1">
            <a:spLocks noGrp="1"/>
          </p:cNvSpPr>
          <p:nvPr>
            <p:ph type="subTitle" idx="3"/>
          </p:nvPr>
        </p:nvSpPr>
        <p:spPr>
          <a:xfrm>
            <a:off x="856384" y="3526900"/>
            <a:ext cx="3527400" cy="79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a:t>
            </a:r>
            <a:endParaRPr/>
          </a:p>
        </p:txBody>
      </p:sp>
      <p:sp>
        <p:nvSpPr>
          <p:cNvPr id="792" name="Google Shape;792;p43"/>
          <p:cNvSpPr txBox="1">
            <a:spLocks noGrp="1"/>
          </p:cNvSpPr>
          <p:nvPr>
            <p:ph type="subTitle" idx="4"/>
          </p:nvPr>
        </p:nvSpPr>
        <p:spPr>
          <a:xfrm>
            <a:off x="4760199" y="3526900"/>
            <a:ext cx="3527400" cy="79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 All humans live on this planet</a:t>
            </a:r>
            <a:endParaRPr/>
          </a:p>
        </p:txBody>
      </p:sp>
      <p:sp>
        <p:nvSpPr>
          <p:cNvPr id="793" name="Google Shape;793;p43"/>
          <p:cNvSpPr txBox="1">
            <a:spLocks noGrp="1"/>
          </p:cNvSpPr>
          <p:nvPr>
            <p:ph type="subTitle" idx="5"/>
          </p:nvPr>
        </p:nvSpPr>
        <p:spPr>
          <a:xfrm>
            <a:off x="856419" y="1698675"/>
            <a:ext cx="35274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794" name="Google Shape;794;p43"/>
          <p:cNvSpPr txBox="1">
            <a:spLocks noGrp="1"/>
          </p:cNvSpPr>
          <p:nvPr>
            <p:ph type="subTitle" idx="6"/>
          </p:nvPr>
        </p:nvSpPr>
        <p:spPr>
          <a:xfrm>
            <a:off x="856419" y="3132075"/>
            <a:ext cx="35274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795" name="Google Shape;795;p43"/>
          <p:cNvSpPr txBox="1">
            <a:spLocks noGrp="1"/>
          </p:cNvSpPr>
          <p:nvPr>
            <p:ph type="subTitle" idx="7"/>
          </p:nvPr>
        </p:nvSpPr>
        <p:spPr>
          <a:xfrm>
            <a:off x="4760216" y="1698675"/>
            <a:ext cx="35274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796" name="Google Shape;796;p43"/>
          <p:cNvSpPr txBox="1">
            <a:spLocks noGrp="1"/>
          </p:cNvSpPr>
          <p:nvPr>
            <p:ph type="subTitle" idx="8"/>
          </p:nvPr>
        </p:nvSpPr>
        <p:spPr>
          <a:xfrm>
            <a:off x="4760216" y="3132075"/>
            <a:ext cx="35274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00"/>
        <p:cNvGrpSpPr/>
        <p:nvPr/>
      </p:nvGrpSpPr>
      <p:grpSpPr>
        <a:xfrm>
          <a:off x="0" y="0"/>
          <a:ext cx="0" cy="0"/>
          <a:chOff x="0" y="0"/>
          <a:chExt cx="0" cy="0"/>
        </a:xfrm>
      </p:grpSpPr>
      <p:sp>
        <p:nvSpPr>
          <p:cNvPr id="801" name="Google Shape;801;p44"/>
          <p:cNvSpPr txBox="1">
            <a:spLocks noGrp="1"/>
          </p:cNvSpPr>
          <p:nvPr>
            <p:ph type="subTitle" idx="2"/>
          </p:nvPr>
        </p:nvSpPr>
        <p:spPr>
          <a:xfrm>
            <a:off x="3584400" y="217107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802" name="Google Shape;802;p44"/>
          <p:cNvSpPr txBox="1">
            <a:spLocks noGrp="1"/>
          </p:cNvSpPr>
          <p:nvPr>
            <p:ph type="subTitle" idx="5"/>
          </p:nvPr>
        </p:nvSpPr>
        <p:spPr>
          <a:xfrm>
            <a:off x="6054248" y="217107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803" name="Google Shape;80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 good idea</a:t>
            </a:r>
            <a:endParaRPr/>
          </a:p>
        </p:txBody>
      </p:sp>
      <p:sp>
        <p:nvSpPr>
          <p:cNvPr id="804" name="Google Shape;804;p44"/>
          <p:cNvSpPr txBox="1">
            <a:spLocks noGrp="1"/>
          </p:cNvSpPr>
          <p:nvPr>
            <p:ph type="subTitle" idx="1"/>
          </p:nvPr>
        </p:nvSpPr>
        <p:spPr>
          <a:xfrm>
            <a:off x="1114552" y="217107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805" name="Google Shape;805;p44"/>
          <p:cNvSpPr txBox="1">
            <a:spLocks noGrp="1"/>
          </p:cNvSpPr>
          <p:nvPr>
            <p:ph type="subTitle" idx="3"/>
          </p:nvPr>
        </p:nvSpPr>
        <p:spPr>
          <a:xfrm>
            <a:off x="1114552" y="375687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806" name="Google Shape;806;p44"/>
          <p:cNvSpPr txBox="1">
            <a:spLocks noGrp="1"/>
          </p:cNvSpPr>
          <p:nvPr>
            <p:ph type="subTitle" idx="4"/>
          </p:nvPr>
        </p:nvSpPr>
        <p:spPr>
          <a:xfrm>
            <a:off x="3584400" y="375687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807" name="Google Shape;807;p44"/>
          <p:cNvSpPr txBox="1">
            <a:spLocks noGrp="1"/>
          </p:cNvSpPr>
          <p:nvPr>
            <p:ph type="subTitle" idx="6"/>
          </p:nvPr>
        </p:nvSpPr>
        <p:spPr>
          <a:xfrm>
            <a:off x="6054248" y="375687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808" name="Google Shape;808;p44"/>
          <p:cNvSpPr txBox="1">
            <a:spLocks noGrp="1"/>
          </p:cNvSpPr>
          <p:nvPr>
            <p:ph type="subTitle" idx="7"/>
          </p:nvPr>
        </p:nvSpPr>
        <p:spPr>
          <a:xfrm>
            <a:off x="1113052" y="1841502"/>
            <a:ext cx="1978200" cy="44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09" name="Google Shape;809;p44"/>
          <p:cNvSpPr txBox="1">
            <a:spLocks noGrp="1"/>
          </p:cNvSpPr>
          <p:nvPr>
            <p:ph type="subTitle" idx="8"/>
          </p:nvPr>
        </p:nvSpPr>
        <p:spPr>
          <a:xfrm>
            <a:off x="3582900" y="1841502"/>
            <a:ext cx="1978200" cy="44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10" name="Google Shape;810;p44"/>
          <p:cNvSpPr txBox="1">
            <a:spLocks noGrp="1"/>
          </p:cNvSpPr>
          <p:nvPr>
            <p:ph type="subTitle" idx="9"/>
          </p:nvPr>
        </p:nvSpPr>
        <p:spPr>
          <a:xfrm>
            <a:off x="6052748" y="1841502"/>
            <a:ext cx="1978200" cy="44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811" name="Google Shape;811;p44"/>
          <p:cNvSpPr txBox="1">
            <a:spLocks noGrp="1"/>
          </p:cNvSpPr>
          <p:nvPr>
            <p:ph type="subTitle" idx="13"/>
          </p:nvPr>
        </p:nvSpPr>
        <p:spPr>
          <a:xfrm>
            <a:off x="1113052" y="3426075"/>
            <a:ext cx="1978200" cy="44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812" name="Google Shape;812;p44"/>
          <p:cNvSpPr txBox="1">
            <a:spLocks noGrp="1"/>
          </p:cNvSpPr>
          <p:nvPr>
            <p:ph type="subTitle" idx="14"/>
          </p:nvPr>
        </p:nvSpPr>
        <p:spPr>
          <a:xfrm>
            <a:off x="3582900" y="3426075"/>
            <a:ext cx="1978200" cy="44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13" name="Google Shape;813;p44"/>
          <p:cNvSpPr txBox="1">
            <a:spLocks noGrp="1"/>
          </p:cNvSpPr>
          <p:nvPr>
            <p:ph type="subTitle" idx="15"/>
          </p:nvPr>
        </p:nvSpPr>
        <p:spPr>
          <a:xfrm>
            <a:off x="6052748" y="3426075"/>
            <a:ext cx="1978200" cy="44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45"/>
          <p:cNvSpPr txBox="1">
            <a:spLocks noGrp="1"/>
          </p:cNvSpPr>
          <p:nvPr>
            <p:ph type="title"/>
          </p:nvPr>
        </p:nvSpPr>
        <p:spPr>
          <a:xfrm>
            <a:off x="2518325" y="1859175"/>
            <a:ext cx="4107000" cy="142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819" name="Google Shape;819;p45"/>
          <p:cNvGrpSpPr/>
          <p:nvPr/>
        </p:nvGrpSpPr>
        <p:grpSpPr>
          <a:xfrm>
            <a:off x="6745988" y="2619442"/>
            <a:ext cx="2039637" cy="2283703"/>
            <a:chOff x="6992171" y="301623"/>
            <a:chExt cx="3275999" cy="3668010"/>
          </a:xfrm>
        </p:grpSpPr>
        <p:grpSp>
          <p:nvGrpSpPr>
            <p:cNvPr id="820" name="Google Shape;820;p45"/>
            <p:cNvGrpSpPr/>
            <p:nvPr/>
          </p:nvGrpSpPr>
          <p:grpSpPr>
            <a:xfrm rot="-4084063">
              <a:off x="7119087" y="978271"/>
              <a:ext cx="3022167" cy="2314713"/>
              <a:chOff x="5814398" y="539495"/>
              <a:chExt cx="3022252" cy="2314778"/>
            </a:xfrm>
          </p:grpSpPr>
          <p:sp>
            <p:nvSpPr>
              <p:cNvPr id="821" name="Google Shape;821;p45"/>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2" name="Google Shape;822;p45"/>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23" name="Google Shape;823;p45"/>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4" name="Google Shape;824;p45"/>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5" name="Google Shape;825;p45"/>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6" name="Google Shape;826;p45"/>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7" name="Google Shape;827;p45"/>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8" name="Google Shape;828;p45"/>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9" name="Google Shape;829;p45"/>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0" name="Google Shape;830;p45"/>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1" name="Google Shape;831;p45"/>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2" name="Google Shape;832;p45"/>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3" name="Google Shape;833;p45"/>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4" name="Google Shape;834;p45"/>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5" name="Google Shape;835;p45"/>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6" name="Google Shape;836;p45"/>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7" name="Google Shape;837;p45"/>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8" name="Google Shape;838;p45"/>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9" name="Google Shape;839;p45"/>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0" name="Google Shape;840;p45"/>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1" name="Google Shape;841;p45"/>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2" name="Google Shape;842;p45"/>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843" name="Google Shape;843;p45"/>
          <p:cNvGrpSpPr/>
          <p:nvPr/>
        </p:nvGrpSpPr>
        <p:grpSpPr>
          <a:xfrm rot="4253353" flipH="1">
            <a:off x="515633" y="470630"/>
            <a:ext cx="1365269" cy="1368481"/>
            <a:chOff x="7748794" y="3277300"/>
            <a:chExt cx="1365250" cy="1368463"/>
          </a:xfrm>
        </p:grpSpPr>
        <p:sp>
          <p:nvSpPr>
            <p:cNvPr id="844" name="Google Shape;844;p45"/>
            <p:cNvSpPr/>
            <p:nvPr/>
          </p:nvSpPr>
          <p:spPr>
            <a:xfrm rot="-2838758">
              <a:off x="7818894" y="357760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5" name="Google Shape;845;p45"/>
            <p:cNvSpPr/>
            <p:nvPr/>
          </p:nvSpPr>
          <p:spPr>
            <a:xfrm rot="-2838758">
              <a:off x="7892119" y="3525607"/>
              <a:ext cx="895744" cy="686717"/>
            </a:xfrm>
            <a:custGeom>
              <a:avLst/>
              <a:gdLst/>
              <a:ahLst/>
              <a:cxnLst/>
              <a:rect l="l" t="t" r="r" b="b"/>
              <a:pathLst>
                <a:path w="6346" h="4865" extrusionOk="0">
                  <a:moveTo>
                    <a:pt x="1226" y="4775"/>
                  </a:moveTo>
                  <a:cubicBezTo>
                    <a:pt x="1010" y="4285"/>
                    <a:pt x="238" y="2417"/>
                    <a:pt x="11" y="1867"/>
                  </a:cubicBezTo>
                  <a:cubicBezTo>
                    <a:pt x="-23" y="1785"/>
                    <a:pt x="22" y="1692"/>
                    <a:pt x="108" y="1666"/>
                  </a:cubicBezTo>
                  <a:lnTo>
                    <a:pt x="5620" y="7"/>
                  </a:lnTo>
                  <a:cubicBezTo>
                    <a:pt x="5707" y="-19"/>
                    <a:pt x="5798" y="38"/>
                    <a:pt x="5813" y="128"/>
                  </a:cubicBezTo>
                  <a:lnTo>
                    <a:pt x="6344" y="3407"/>
                  </a:lnTo>
                  <a:cubicBezTo>
                    <a:pt x="6357" y="3483"/>
                    <a:pt x="6309" y="3557"/>
                    <a:pt x="6234" y="3577"/>
                  </a:cubicBezTo>
                  <a:lnTo>
                    <a:pt x="1403" y="4860"/>
                  </a:lnTo>
                  <a:cubicBezTo>
                    <a:pt x="1331" y="4879"/>
                    <a:pt x="1256" y="4843"/>
                    <a:pt x="1226" y="4775"/>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6" name="Google Shape;846;p45"/>
            <p:cNvSpPr/>
            <p:nvPr/>
          </p:nvSpPr>
          <p:spPr>
            <a:xfrm rot="-2838758">
              <a:off x="7901812" y="3592101"/>
              <a:ext cx="896450" cy="677683"/>
            </a:xfrm>
            <a:custGeom>
              <a:avLst/>
              <a:gdLst/>
              <a:ahLst/>
              <a:cxnLst/>
              <a:rect l="l" t="t" r="r" b="b"/>
              <a:pathLst>
                <a:path w="6351" h="4801" extrusionOk="0">
                  <a:moveTo>
                    <a:pt x="1233" y="4718"/>
                  </a:moveTo>
                  <a:cubicBezTo>
                    <a:pt x="1022" y="4240"/>
                    <a:pt x="234" y="2334"/>
                    <a:pt x="11" y="1792"/>
                  </a:cubicBezTo>
                  <a:cubicBezTo>
                    <a:pt x="-21" y="1715"/>
                    <a:pt x="21" y="1627"/>
                    <a:pt x="102" y="1604"/>
                  </a:cubicBezTo>
                  <a:lnTo>
                    <a:pt x="5647" y="6"/>
                  </a:lnTo>
                  <a:cubicBezTo>
                    <a:pt x="5728" y="-18"/>
                    <a:pt x="5811" y="35"/>
                    <a:pt x="5825" y="118"/>
                  </a:cubicBezTo>
                  <a:lnTo>
                    <a:pt x="6349" y="3350"/>
                  </a:lnTo>
                  <a:cubicBezTo>
                    <a:pt x="6360" y="3421"/>
                    <a:pt x="6316" y="3490"/>
                    <a:pt x="6246" y="3508"/>
                  </a:cubicBezTo>
                  <a:lnTo>
                    <a:pt x="1397" y="4796"/>
                  </a:lnTo>
                  <a:cubicBezTo>
                    <a:pt x="1331" y="4814"/>
                    <a:pt x="1261" y="4781"/>
                    <a:pt x="1233" y="47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7" name="Google Shape;847;p45"/>
            <p:cNvSpPr/>
            <p:nvPr/>
          </p:nvSpPr>
          <p:spPr>
            <a:xfrm rot="-2838758">
              <a:off x="7880677" y="3557195"/>
              <a:ext cx="1115798" cy="808674"/>
            </a:xfrm>
            <a:custGeom>
              <a:avLst/>
              <a:gdLst/>
              <a:ahLst/>
              <a:cxnLst/>
              <a:rect l="l" t="t" r="r" b="b"/>
              <a:pathLst>
                <a:path w="7905" h="5729" extrusionOk="0">
                  <a:moveTo>
                    <a:pt x="6955" y="7"/>
                  </a:moveTo>
                  <a:lnTo>
                    <a:pt x="1932" y="1510"/>
                  </a:lnTo>
                  <a:lnTo>
                    <a:pt x="1856" y="1392"/>
                  </a:lnTo>
                  <a:cubicBezTo>
                    <a:pt x="1822" y="1339"/>
                    <a:pt x="1755" y="1315"/>
                    <a:pt x="1692" y="1333"/>
                  </a:cubicBezTo>
                  <a:lnTo>
                    <a:pt x="106" y="1793"/>
                  </a:lnTo>
                  <a:cubicBezTo>
                    <a:pt x="24" y="1817"/>
                    <a:pt x="-20" y="1904"/>
                    <a:pt x="9" y="1981"/>
                  </a:cubicBezTo>
                  <a:lnTo>
                    <a:pt x="75" y="2148"/>
                  </a:lnTo>
                  <a:lnTo>
                    <a:pt x="101" y="2213"/>
                  </a:lnTo>
                  <a:lnTo>
                    <a:pt x="1643" y="5652"/>
                  </a:lnTo>
                  <a:cubicBezTo>
                    <a:pt x="1670" y="5713"/>
                    <a:pt x="1743" y="5744"/>
                    <a:pt x="1811" y="5723"/>
                  </a:cubicBezTo>
                  <a:lnTo>
                    <a:pt x="7802" y="3930"/>
                  </a:lnTo>
                  <a:cubicBezTo>
                    <a:pt x="7873" y="3908"/>
                    <a:pt x="7917" y="3840"/>
                    <a:pt x="7902" y="3772"/>
                  </a:cubicBezTo>
                  <a:lnTo>
                    <a:pt x="7131" y="104"/>
                  </a:lnTo>
                  <a:cubicBezTo>
                    <a:pt x="7115" y="28"/>
                    <a:pt x="7034" y="-16"/>
                    <a:pt x="6955" y="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48" name="Google Shape;848;p45"/>
          <p:cNvGrpSpPr/>
          <p:nvPr/>
        </p:nvGrpSpPr>
        <p:grpSpPr>
          <a:xfrm>
            <a:off x="720492" y="3454759"/>
            <a:ext cx="955569" cy="970125"/>
            <a:chOff x="4714392" y="1421434"/>
            <a:chExt cx="955569" cy="970125"/>
          </a:xfrm>
        </p:grpSpPr>
        <p:sp>
          <p:nvSpPr>
            <p:cNvPr id="849" name="Google Shape;849;p45"/>
            <p:cNvSpPr/>
            <p:nvPr/>
          </p:nvSpPr>
          <p:spPr>
            <a:xfrm rot="2350844">
              <a:off x="4875375" y="1538936"/>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0" name="Google Shape;850;p45"/>
            <p:cNvSpPr/>
            <p:nvPr/>
          </p:nvSpPr>
          <p:spPr>
            <a:xfrm rot="2350844">
              <a:off x="5136111" y="1686714"/>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1" name="Google Shape;851;p45"/>
            <p:cNvSpPr/>
            <p:nvPr/>
          </p:nvSpPr>
          <p:spPr>
            <a:xfrm rot="2350844">
              <a:off x="5109970" y="1735435"/>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2" name="Google Shape;852;p45"/>
            <p:cNvSpPr/>
            <p:nvPr/>
          </p:nvSpPr>
          <p:spPr>
            <a:xfrm rot="2350844">
              <a:off x="5083220" y="1814413"/>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853" name="Google Shape;853;p45"/>
          <p:cNvGrpSpPr/>
          <p:nvPr/>
        </p:nvGrpSpPr>
        <p:grpSpPr>
          <a:xfrm>
            <a:off x="7121640" y="757330"/>
            <a:ext cx="715680" cy="930600"/>
            <a:chOff x="3918690" y="490830"/>
            <a:chExt cx="715680" cy="930600"/>
          </a:xfrm>
        </p:grpSpPr>
        <p:sp>
          <p:nvSpPr>
            <p:cNvPr id="854" name="Google Shape;854;p45"/>
            <p:cNvSpPr/>
            <p:nvPr/>
          </p:nvSpPr>
          <p:spPr>
            <a:xfrm>
              <a:off x="4000770" y="490830"/>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5" name="Google Shape;855;p45"/>
            <p:cNvSpPr/>
            <p:nvPr/>
          </p:nvSpPr>
          <p:spPr>
            <a:xfrm>
              <a:off x="4000770" y="490830"/>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6" name="Google Shape;856;p45"/>
            <p:cNvSpPr/>
            <p:nvPr/>
          </p:nvSpPr>
          <p:spPr>
            <a:xfrm>
              <a:off x="3918690" y="686310"/>
              <a:ext cx="633600" cy="735120"/>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7" name="Google Shape;857;p45"/>
            <p:cNvSpPr/>
            <p:nvPr/>
          </p:nvSpPr>
          <p:spPr>
            <a:xfrm>
              <a:off x="4055850" y="875310"/>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8" name="Google Shape;858;p45"/>
            <p:cNvSpPr/>
            <p:nvPr/>
          </p:nvSpPr>
          <p:spPr>
            <a:xfrm>
              <a:off x="4074210" y="856590"/>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9" name="Google Shape;859;p45"/>
            <p:cNvSpPr/>
            <p:nvPr/>
          </p:nvSpPr>
          <p:spPr>
            <a:xfrm>
              <a:off x="4103370" y="934710"/>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46"/>
          <p:cNvSpPr txBox="1">
            <a:spLocks noGrp="1"/>
          </p:cNvSpPr>
          <p:nvPr>
            <p:ph type="subTitle" idx="1"/>
          </p:nvPr>
        </p:nvSpPr>
        <p:spPr>
          <a:xfrm>
            <a:off x="713225" y="539488"/>
            <a:ext cx="5076600" cy="204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865" name="Google Shape;865;p46"/>
          <p:cNvSpPr txBox="1">
            <a:spLocks noGrp="1"/>
          </p:cNvSpPr>
          <p:nvPr>
            <p:ph type="title"/>
          </p:nvPr>
        </p:nvSpPr>
        <p:spPr>
          <a:xfrm>
            <a:off x="713225" y="2697613"/>
            <a:ext cx="50766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grpSp>
        <p:nvGrpSpPr>
          <p:cNvPr id="866" name="Google Shape;866;p46"/>
          <p:cNvGrpSpPr/>
          <p:nvPr/>
        </p:nvGrpSpPr>
        <p:grpSpPr>
          <a:xfrm>
            <a:off x="6027283" y="246151"/>
            <a:ext cx="3009896" cy="3764748"/>
            <a:chOff x="5659911" y="246150"/>
            <a:chExt cx="3484079" cy="4357851"/>
          </a:xfrm>
        </p:grpSpPr>
        <p:sp>
          <p:nvSpPr>
            <p:cNvPr id="867" name="Google Shape;867;p46"/>
            <p:cNvSpPr/>
            <p:nvPr/>
          </p:nvSpPr>
          <p:spPr>
            <a:xfrm>
              <a:off x="6051762" y="246150"/>
              <a:ext cx="2700000" cy="1341258"/>
            </a:xfrm>
            <a:custGeom>
              <a:avLst/>
              <a:gdLst/>
              <a:ahLst/>
              <a:cxnLst/>
              <a:rect l="l" t="t" r="r" b="b"/>
              <a:pathLst>
                <a:path w="7104" h="3529" extrusionOk="0">
                  <a:moveTo>
                    <a:pt x="6395" y="3529"/>
                  </a:moveTo>
                  <a:lnTo>
                    <a:pt x="710" y="3529"/>
                  </a:lnTo>
                  <a:lnTo>
                    <a:pt x="0" y="0"/>
                  </a:lnTo>
                  <a:lnTo>
                    <a:pt x="7104" y="0"/>
                  </a:lnTo>
                  <a:lnTo>
                    <a:pt x="6395" y="352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8" name="Google Shape;868;p46"/>
            <p:cNvSpPr/>
            <p:nvPr/>
          </p:nvSpPr>
          <p:spPr>
            <a:xfrm>
              <a:off x="5856787" y="289858"/>
              <a:ext cx="3090329" cy="2705701"/>
            </a:xfrm>
            <a:custGeom>
              <a:avLst/>
              <a:gdLst/>
              <a:ahLst/>
              <a:cxnLst/>
              <a:rect l="l" t="t" r="r" b="b"/>
              <a:pathLst>
                <a:path w="8131" h="7119" extrusionOk="0">
                  <a:moveTo>
                    <a:pt x="1046" y="0"/>
                  </a:moveTo>
                  <a:lnTo>
                    <a:pt x="0" y="7119"/>
                  </a:lnTo>
                  <a:lnTo>
                    <a:pt x="8131" y="7119"/>
                  </a:lnTo>
                  <a:lnTo>
                    <a:pt x="7084" y="0"/>
                  </a:lnTo>
                  <a:lnTo>
                    <a:pt x="1046"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46"/>
            <p:cNvSpPr/>
            <p:nvPr/>
          </p:nvSpPr>
          <p:spPr>
            <a:xfrm>
              <a:off x="5856406" y="1864096"/>
              <a:ext cx="3090709" cy="1131461"/>
            </a:xfrm>
            <a:custGeom>
              <a:avLst/>
              <a:gdLst/>
              <a:ahLst/>
              <a:cxnLst/>
              <a:rect l="l" t="t" r="r" b="b"/>
              <a:pathLst>
                <a:path w="8132" h="2977" extrusionOk="0">
                  <a:moveTo>
                    <a:pt x="8132" y="2977"/>
                  </a:moveTo>
                  <a:lnTo>
                    <a:pt x="0" y="2977"/>
                  </a:lnTo>
                  <a:lnTo>
                    <a:pt x="438" y="0"/>
                  </a:lnTo>
                  <a:lnTo>
                    <a:pt x="7694" y="0"/>
                  </a:lnTo>
                  <a:lnTo>
                    <a:pt x="8132" y="2977"/>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70" name="Google Shape;870;p46"/>
            <p:cNvSpPr/>
            <p:nvPr/>
          </p:nvSpPr>
          <p:spPr>
            <a:xfrm>
              <a:off x="5970047" y="289858"/>
              <a:ext cx="2863809" cy="2705701"/>
            </a:xfrm>
            <a:custGeom>
              <a:avLst/>
              <a:gdLst/>
              <a:ahLst/>
              <a:cxnLst/>
              <a:rect l="l" t="t" r="r" b="b"/>
              <a:pathLst>
                <a:path w="7535" h="7119" extrusionOk="0">
                  <a:moveTo>
                    <a:pt x="6565" y="0"/>
                  </a:moveTo>
                  <a:lnTo>
                    <a:pt x="970" y="0"/>
                  </a:lnTo>
                  <a:lnTo>
                    <a:pt x="0" y="7119"/>
                  </a:lnTo>
                  <a:lnTo>
                    <a:pt x="7535" y="7119"/>
                  </a:lnTo>
                  <a:lnTo>
                    <a:pt x="6565"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71" name="Google Shape;871;p46"/>
            <p:cNvSpPr/>
            <p:nvPr/>
          </p:nvSpPr>
          <p:spPr>
            <a:xfrm>
              <a:off x="6523427" y="439604"/>
              <a:ext cx="1757052" cy="934966"/>
            </a:xfrm>
            <a:custGeom>
              <a:avLst/>
              <a:gdLst/>
              <a:ahLst/>
              <a:cxnLst/>
              <a:rect l="l" t="t" r="r" b="b"/>
              <a:pathLst>
                <a:path w="4623" h="2460" extrusionOk="0">
                  <a:moveTo>
                    <a:pt x="4556" y="149"/>
                  </a:moveTo>
                  <a:lnTo>
                    <a:pt x="1519" y="149"/>
                  </a:lnTo>
                  <a:lnTo>
                    <a:pt x="1485" y="71"/>
                  </a:lnTo>
                  <a:cubicBezTo>
                    <a:pt x="1465" y="28"/>
                    <a:pt x="1423" y="0"/>
                    <a:pt x="1376" y="0"/>
                  </a:cubicBezTo>
                  <a:lnTo>
                    <a:pt x="686" y="0"/>
                  </a:lnTo>
                  <a:cubicBezTo>
                    <a:pt x="647" y="0"/>
                    <a:pt x="616" y="31"/>
                    <a:pt x="616" y="69"/>
                  </a:cubicBezTo>
                  <a:lnTo>
                    <a:pt x="616" y="149"/>
                  </a:lnTo>
                  <a:lnTo>
                    <a:pt x="66" y="149"/>
                  </a:lnTo>
                  <a:cubicBezTo>
                    <a:pt x="24" y="149"/>
                    <a:pt x="-7" y="187"/>
                    <a:pt x="1" y="229"/>
                  </a:cubicBezTo>
                  <a:lnTo>
                    <a:pt x="450" y="2460"/>
                  </a:lnTo>
                  <a:lnTo>
                    <a:pt x="4173" y="2460"/>
                  </a:lnTo>
                  <a:lnTo>
                    <a:pt x="4622" y="229"/>
                  </a:lnTo>
                  <a:cubicBezTo>
                    <a:pt x="4630" y="187"/>
                    <a:pt x="4598" y="149"/>
                    <a:pt x="4556" y="149"/>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2" name="Google Shape;872;p46"/>
            <p:cNvSpPr/>
            <p:nvPr/>
          </p:nvSpPr>
          <p:spPr>
            <a:xfrm>
              <a:off x="6504804" y="530441"/>
              <a:ext cx="1794299" cy="896959"/>
            </a:xfrm>
            <a:custGeom>
              <a:avLst/>
              <a:gdLst/>
              <a:ahLst/>
              <a:cxnLst/>
              <a:rect l="l" t="t" r="r" b="b"/>
              <a:pathLst>
                <a:path w="4721" h="2360" extrusionOk="0">
                  <a:moveTo>
                    <a:pt x="4720" y="80"/>
                  </a:moveTo>
                  <a:lnTo>
                    <a:pt x="4681" y="273"/>
                  </a:lnTo>
                  <a:lnTo>
                    <a:pt x="4282" y="2255"/>
                  </a:lnTo>
                  <a:cubicBezTo>
                    <a:pt x="4270" y="2316"/>
                    <a:pt x="4217" y="2360"/>
                    <a:pt x="4154" y="2360"/>
                  </a:cubicBezTo>
                  <a:lnTo>
                    <a:pt x="566" y="2360"/>
                  </a:lnTo>
                  <a:cubicBezTo>
                    <a:pt x="504" y="2360"/>
                    <a:pt x="450" y="2316"/>
                    <a:pt x="438" y="2255"/>
                  </a:cubicBezTo>
                  <a:lnTo>
                    <a:pt x="30" y="226"/>
                  </a:lnTo>
                  <a:lnTo>
                    <a:pt x="1" y="80"/>
                  </a:lnTo>
                  <a:cubicBezTo>
                    <a:pt x="-7" y="39"/>
                    <a:pt x="24" y="0"/>
                    <a:pt x="66" y="0"/>
                  </a:cubicBezTo>
                  <a:lnTo>
                    <a:pt x="4654" y="0"/>
                  </a:lnTo>
                  <a:cubicBezTo>
                    <a:pt x="4696" y="0"/>
                    <a:pt x="4728" y="39"/>
                    <a:pt x="4720" y="8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3" name="Google Shape;873;p46"/>
            <p:cNvSpPr/>
            <p:nvPr/>
          </p:nvSpPr>
          <p:spPr>
            <a:xfrm>
              <a:off x="6516206" y="616336"/>
              <a:ext cx="1767694" cy="811064"/>
            </a:xfrm>
            <a:custGeom>
              <a:avLst/>
              <a:gdLst/>
              <a:ahLst/>
              <a:cxnLst/>
              <a:rect l="l" t="t" r="r" b="b"/>
              <a:pathLst>
                <a:path w="4651" h="2134" extrusionOk="0">
                  <a:moveTo>
                    <a:pt x="4651" y="47"/>
                  </a:moveTo>
                  <a:lnTo>
                    <a:pt x="4252" y="2029"/>
                  </a:lnTo>
                  <a:cubicBezTo>
                    <a:pt x="4240" y="2090"/>
                    <a:pt x="4187" y="2134"/>
                    <a:pt x="4124" y="2134"/>
                  </a:cubicBezTo>
                  <a:lnTo>
                    <a:pt x="536" y="2134"/>
                  </a:lnTo>
                  <a:cubicBezTo>
                    <a:pt x="474" y="2134"/>
                    <a:pt x="420" y="2090"/>
                    <a:pt x="408" y="2029"/>
                  </a:cubicBezTo>
                  <a:lnTo>
                    <a:pt x="0" y="0"/>
                  </a:lnTo>
                  <a:lnTo>
                    <a:pt x="4651" y="47"/>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4" name="Google Shape;874;p46"/>
            <p:cNvSpPr/>
            <p:nvPr/>
          </p:nvSpPr>
          <p:spPr>
            <a:xfrm>
              <a:off x="6502143" y="634959"/>
              <a:ext cx="1799240" cy="932306"/>
            </a:xfrm>
            <a:custGeom>
              <a:avLst/>
              <a:gdLst/>
              <a:ahLst/>
              <a:cxnLst/>
              <a:rect l="l" t="t" r="r" b="b"/>
              <a:pathLst>
                <a:path w="4734" h="2453" extrusionOk="0">
                  <a:moveTo>
                    <a:pt x="4666" y="149"/>
                  </a:moveTo>
                  <a:lnTo>
                    <a:pt x="1556" y="149"/>
                  </a:lnTo>
                  <a:lnTo>
                    <a:pt x="1521" y="71"/>
                  </a:lnTo>
                  <a:cubicBezTo>
                    <a:pt x="1501" y="28"/>
                    <a:pt x="1457" y="0"/>
                    <a:pt x="1409" y="0"/>
                  </a:cubicBezTo>
                  <a:lnTo>
                    <a:pt x="703" y="0"/>
                  </a:lnTo>
                  <a:cubicBezTo>
                    <a:pt x="663" y="0"/>
                    <a:pt x="632" y="31"/>
                    <a:pt x="632" y="69"/>
                  </a:cubicBezTo>
                  <a:lnTo>
                    <a:pt x="632" y="149"/>
                  </a:lnTo>
                  <a:lnTo>
                    <a:pt x="69" y="149"/>
                  </a:lnTo>
                  <a:cubicBezTo>
                    <a:pt x="25" y="149"/>
                    <a:pt x="-7" y="187"/>
                    <a:pt x="2" y="228"/>
                  </a:cubicBezTo>
                  <a:lnTo>
                    <a:pt x="461" y="2453"/>
                  </a:lnTo>
                  <a:lnTo>
                    <a:pt x="4274" y="2453"/>
                  </a:lnTo>
                  <a:lnTo>
                    <a:pt x="4733" y="228"/>
                  </a:lnTo>
                  <a:cubicBezTo>
                    <a:pt x="4741" y="187"/>
                    <a:pt x="4709" y="149"/>
                    <a:pt x="4666" y="149"/>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5" name="Google Shape;875;p46"/>
            <p:cNvSpPr/>
            <p:nvPr/>
          </p:nvSpPr>
          <p:spPr>
            <a:xfrm>
              <a:off x="6483140" y="728075"/>
              <a:ext cx="1837246" cy="894299"/>
            </a:xfrm>
            <a:custGeom>
              <a:avLst/>
              <a:gdLst/>
              <a:ahLst/>
              <a:cxnLst/>
              <a:rect l="l" t="t" r="r" b="b"/>
              <a:pathLst>
                <a:path w="4834" h="2353" extrusionOk="0">
                  <a:moveTo>
                    <a:pt x="4833" y="80"/>
                  </a:moveTo>
                  <a:lnTo>
                    <a:pt x="4794" y="269"/>
                  </a:lnTo>
                  <a:lnTo>
                    <a:pt x="4385" y="2249"/>
                  </a:lnTo>
                  <a:cubicBezTo>
                    <a:pt x="4373" y="2310"/>
                    <a:pt x="4318" y="2353"/>
                    <a:pt x="4254" y="2353"/>
                  </a:cubicBezTo>
                  <a:lnTo>
                    <a:pt x="580" y="2353"/>
                  </a:lnTo>
                  <a:cubicBezTo>
                    <a:pt x="516" y="2353"/>
                    <a:pt x="462" y="2310"/>
                    <a:pt x="449" y="2249"/>
                  </a:cubicBezTo>
                  <a:lnTo>
                    <a:pt x="39" y="262"/>
                  </a:lnTo>
                  <a:lnTo>
                    <a:pt x="1" y="80"/>
                  </a:lnTo>
                  <a:cubicBezTo>
                    <a:pt x="-7" y="39"/>
                    <a:pt x="25" y="0"/>
                    <a:pt x="68" y="0"/>
                  </a:cubicBezTo>
                  <a:lnTo>
                    <a:pt x="4766" y="0"/>
                  </a:lnTo>
                  <a:cubicBezTo>
                    <a:pt x="4809" y="0"/>
                    <a:pt x="4842" y="39"/>
                    <a:pt x="4833" y="80"/>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6" name="Google Shape;876;p46"/>
            <p:cNvSpPr/>
            <p:nvPr/>
          </p:nvSpPr>
          <p:spPr>
            <a:xfrm>
              <a:off x="6497962" y="827653"/>
              <a:ext cx="1807221" cy="794721"/>
            </a:xfrm>
            <a:custGeom>
              <a:avLst/>
              <a:gdLst/>
              <a:ahLst/>
              <a:cxnLst/>
              <a:rect l="l" t="t" r="r" b="b"/>
              <a:pathLst>
                <a:path w="4755" h="2091" extrusionOk="0">
                  <a:moveTo>
                    <a:pt x="4755" y="7"/>
                  </a:moveTo>
                  <a:lnTo>
                    <a:pt x="4346" y="1987"/>
                  </a:lnTo>
                  <a:cubicBezTo>
                    <a:pt x="4334" y="2048"/>
                    <a:pt x="4279" y="2091"/>
                    <a:pt x="4215" y="2091"/>
                  </a:cubicBezTo>
                  <a:lnTo>
                    <a:pt x="541" y="2091"/>
                  </a:lnTo>
                  <a:cubicBezTo>
                    <a:pt x="477" y="2091"/>
                    <a:pt x="423" y="2048"/>
                    <a:pt x="410" y="1987"/>
                  </a:cubicBezTo>
                  <a:lnTo>
                    <a:pt x="0" y="0"/>
                  </a:lnTo>
                  <a:lnTo>
                    <a:pt x="4755" y="7"/>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7" name="Google Shape;877;p46"/>
            <p:cNvSpPr/>
            <p:nvPr/>
          </p:nvSpPr>
          <p:spPr>
            <a:xfrm>
              <a:off x="6481239" y="830694"/>
              <a:ext cx="1841047" cy="929265"/>
            </a:xfrm>
            <a:custGeom>
              <a:avLst/>
              <a:gdLst/>
              <a:ahLst/>
              <a:cxnLst/>
              <a:rect l="l" t="t" r="r" b="b"/>
              <a:pathLst>
                <a:path w="4844" h="2445" extrusionOk="0">
                  <a:moveTo>
                    <a:pt x="4775" y="148"/>
                  </a:moveTo>
                  <a:lnTo>
                    <a:pt x="1592" y="148"/>
                  </a:lnTo>
                  <a:lnTo>
                    <a:pt x="1556" y="70"/>
                  </a:lnTo>
                  <a:cubicBezTo>
                    <a:pt x="1536" y="27"/>
                    <a:pt x="1491" y="0"/>
                    <a:pt x="1442" y="0"/>
                  </a:cubicBezTo>
                  <a:lnTo>
                    <a:pt x="719" y="0"/>
                  </a:lnTo>
                  <a:cubicBezTo>
                    <a:pt x="679" y="0"/>
                    <a:pt x="646" y="30"/>
                    <a:pt x="646" y="69"/>
                  </a:cubicBezTo>
                  <a:lnTo>
                    <a:pt x="646" y="148"/>
                  </a:lnTo>
                  <a:lnTo>
                    <a:pt x="70" y="148"/>
                  </a:lnTo>
                  <a:cubicBezTo>
                    <a:pt x="26" y="148"/>
                    <a:pt x="-7" y="186"/>
                    <a:pt x="1" y="227"/>
                  </a:cubicBezTo>
                  <a:lnTo>
                    <a:pt x="471" y="2445"/>
                  </a:lnTo>
                  <a:lnTo>
                    <a:pt x="4373" y="2445"/>
                  </a:lnTo>
                  <a:lnTo>
                    <a:pt x="4843" y="227"/>
                  </a:lnTo>
                  <a:cubicBezTo>
                    <a:pt x="4852" y="186"/>
                    <a:pt x="4819" y="148"/>
                    <a:pt x="4775" y="14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8" name="Google Shape;878;p46"/>
            <p:cNvSpPr/>
            <p:nvPr/>
          </p:nvSpPr>
          <p:spPr>
            <a:xfrm>
              <a:off x="6461856" y="926090"/>
              <a:ext cx="1880194" cy="891638"/>
            </a:xfrm>
            <a:custGeom>
              <a:avLst/>
              <a:gdLst/>
              <a:ahLst/>
              <a:cxnLst/>
              <a:rect l="l" t="t" r="r" b="b"/>
              <a:pathLst>
                <a:path w="4947" h="2346" extrusionOk="0">
                  <a:moveTo>
                    <a:pt x="4877" y="0"/>
                  </a:moveTo>
                  <a:lnTo>
                    <a:pt x="69" y="0"/>
                  </a:lnTo>
                  <a:cubicBezTo>
                    <a:pt x="25" y="0"/>
                    <a:pt x="-8" y="38"/>
                    <a:pt x="1" y="79"/>
                  </a:cubicBezTo>
                  <a:lnTo>
                    <a:pt x="459" y="2241"/>
                  </a:lnTo>
                  <a:cubicBezTo>
                    <a:pt x="472" y="2302"/>
                    <a:pt x="528" y="2346"/>
                    <a:pt x="593" y="2346"/>
                  </a:cubicBezTo>
                  <a:lnTo>
                    <a:pt x="4353" y="2346"/>
                  </a:lnTo>
                  <a:cubicBezTo>
                    <a:pt x="4418" y="2346"/>
                    <a:pt x="4475" y="2302"/>
                    <a:pt x="4487" y="2241"/>
                  </a:cubicBezTo>
                  <a:lnTo>
                    <a:pt x="4946" y="79"/>
                  </a:lnTo>
                  <a:cubicBezTo>
                    <a:pt x="4954" y="38"/>
                    <a:pt x="4921" y="0"/>
                    <a:pt x="4877" y="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9" name="Google Shape;879;p46"/>
            <p:cNvSpPr/>
            <p:nvPr/>
          </p:nvSpPr>
          <p:spPr>
            <a:xfrm>
              <a:off x="6460336" y="985761"/>
              <a:ext cx="1883234" cy="926605"/>
            </a:xfrm>
            <a:custGeom>
              <a:avLst/>
              <a:gdLst/>
              <a:ahLst/>
              <a:cxnLst/>
              <a:rect l="l" t="t" r="r" b="b"/>
              <a:pathLst>
                <a:path w="4955" h="2438" extrusionOk="0">
                  <a:moveTo>
                    <a:pt x="4883" y="148"/>
                  </a:moveTo>
                  <a:lnTo>
                    <a:pt x="1628" y="148"/>
                  </a:lnTo>
                  <a:lnTo>
                    <a:pt x="1591" y="71"/>
                  </a:lnTo>
                  <a:cubicBezTo>
                    <a:pt x="1571" y="28"/>
                    <a:pt x="1525" y="0"/>
                    <a:pt x="1474" y="0"/>
                  </a:cubicBezTo>
                  <a:lnTo>
                    <a:pt x="735" y="0"/>
                  </a:lnTo>
                  <a:cubicBezTo>
                    <a:pt x="694" y="0"/>
                    <a:pt x="660" y="31"/>
                    <a:pt x="660" y="69"/>
                  </a:cubicBezTo>
                  <a:lnTo>
                    <a:pt x="660" y="148"/>
                  </a:lnTo>
                  <a:lnTo>
                    <a:pt x="71" y="148"/>
                  </a:lnTo>
                  <a:cubicBezTo>
                    <a:pt x="26" y="148"/>
                    <a:pt x="-8" y="186"/>
                    <a:pt x="1" y="227"/>
                  </a:cubicBezTo>
                  <a:lnTo>
                    <a:pt x="482" y="2438"/>
                  </a:lnTo>
                  <a:lnTo>
                    <a:pt x="4473" y="2438"/>
                  </a:lnTo>
                  <a:lnTo>
                    <a:pt x="4954" y="227"/>
                  </a:lnTo>
                  <a:cubicBezTo>
                    <a:pt x="4963" y="186"/>
                    <a:pt x="4929" y="148"/>
                    <a:pt x="4883" y="14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0" name="Google Shape;880;p46"/>
            <p:cNvSpPr/>
            <p:nvPr/>
          </p:nvSpPr>
          <p:spPr>
            <a:xfrm>
              <a:off x="6440192" y="1083438"/>
              <a:ext cx="1923142" cy="888978"/>
            </a:xfrm>
            <a:custGeom>
              <a:avLst/>
              <a:gdLst/>
              <a:ahLst/>
              <a:cxnLst/>
              <a:rect l="l" t="t" r="r" b="b"/>
              <a:pathLst>
                <a:path w="5060" h="2339" extrusionOk="0">
                  <a:moveTo>
                    <a:pt x="4989" y="0"/>
                  </a:moveTo>
                  <a:lnTo>
                    <a:pt x="72" y="0"/>
                  </a:lnTo>
                  <a:cubicBezTo>
                    <a:pt x="26" y="0"/>
                    <a:pt x="-8" y="38"/>
                    <a:pt x="1" y="79"/>
                  </a:cubicBezTo>
                  <a:lnTo>
                    <a:pt x="470" y="2235"/>
                  </a:lnTo>
                  <a:cubicBezTo>
                    <a:pt x="483" y="2295"/>
                    <a:pt x="541" y="2339"/>
                    <a:pt x="607" y="2339"/>
                  </a:cubicBezTo>
                  <a:lnTo>
                    <a:pt x="4453" y="2339"/>
                  </a:lnTo>
                  <a:cubicBezTo>
                    <a:pt x="4520" y="2339"/>
                    <a:pt x="4577" y="2295"/>
                    <a:pt x="4590" y="2235"/>
                  </a:cubicBezTo>
                  <a:lnTo>
                    <a:pt x="5059" y="79"/>
                  </a:lnTo>
                  <a:cubicBezTo>
                    <a:pt x="5068" y="38"/>
                    <a:pt x="5034" y="0"/>
                    <a:pt x="4989" y="0"/>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1" name="Google Shape;881;p46"/>
            <p:cNvSpPr/>
            <p:nvPr/>
          </p:nvSpPr>
          <p:spPr>
            <a:xfrm>
              <a:off x="6439052" y="1141208"/>
              <a:ext cx="1925422" cy="923944"/>
            </a:xfrm>
            <a:custGeom>
              <a:avLst/>
              <a:gdLst/>
              <a:ahLst/>
              <a:cxnLst/>
              <a:rect l="l" t="t" r="r" b="b"/>
              <a:pathLst>
                <a:path w="5066" h="2431" extrusionOk="0">
                  <a:moveTo>
                    <a:pt x="4993" y="147"/>
                  </a:moveTo>
                  <a:lnTo>
                    <a:pt x="1665" y="147"/>
                  </a:lnTo>
                  <a:lnTo>
                    <a:pt x="1627" y="70"/>
                  </a:lnTo>
                  <a:cubicBezTo>
                    <a:pt x="1606" y="27"/>
                    <a:pt x="1560" y="0"/>
                    <a:pt x="1508" y="0"/>
                  </a:cubicBezTo>
                  <a:lnTo>
                    <a:pt x="752" y="0"/>
                  </a:lnTo>
                  <a:cubicBezTo>
                    <a:pt x="710" y="0"/>
                    <a:pt x="676" y="31"/>
                    <a:pt x="676" y="68"/>
                  </a:cubicBezTo>
                  <a:lnTo>
                    <a:pt x="676" y="147"/>
                  </a:lnTo>
                  <a:lnTo>
                    <a:pt x="73" y="147"/>
                  </a:lnTo>
                  <a:cubicBezTo>
                    <a:pt x="27" y="147"/>
                    <a:pt x="-8" y="185"/>
                    <a:pt x="2" y="226"/>
                  </a:cubicBezTo>
                  <a:lnTo>
                    <a:pt x="493" y="2431"/>
                  </a:lnTo>
                  <a:lnTo>
                    <a:pt x="4573" y="2431"/>
                  </a:lnTo>
                  <a:lnTo>
                    <a:pt x="5065" y="226"/>
                  </a:lnTo>
                  <a:cubicBezTo>
                    <a:pt x="5074" y="185"/>
                    <a:pt x="5039" y="147"/>
                    <a:pt x="4993" y="147"/>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2" name="Google Shape;882;p46"/>
            <p:cNvSpPr/>
            <p:nvPr/>
          </p:nvSpPr>
          <p:spPr>
            <a:xfrm>
              <a:off x="6418908" y="1240786"/>
              <a:ext cx="1966089" cy="886317"/>
            </a:xfrm>
            <a:custGeom>
              <a:avLst/>
              <a:gdLst/>
              <a:ahLst/>
              <a:cxnLst/>
              <a:rect l="l" t="t" r="r" b="b"/>
              <a:pathLst>
                <a:path w="5173" h="2332" extrusionOk="0">
                  <a:moveTo>
                    <a:pt x="5100" y="0"/>
                  </a:moveTo>
                  <a:lnTo>
                    <a:pt x="73" y="0"/>
                  </a:lnTo>
                  <a:cubicBezTo>
                    <a:pt x="27" y="0"/>
                    <a:pt x="-8" y="39"/>
                    <a:pt x="1" y="79"/>
                  </a:cubicBezTo>
                  <a:lnTo>
                    <a:pt x="119" y="608"/>
                  </a:lnTo>
                  <a:lnTo>
                    <a:pt x="480" y="2229"/>
                  </a:lnTo>
                  <a:cubicBezTo>
                    <a:pt x="494" y="2289"/>
                    <a:pt x="552" y="2332"/>
                    <a:pt x="620" y="2332"/>
                  </a:cubicBezTo>
                  <a:lnTo>
                    <a:pt x="4552" y="2332"/>
                  </a:lnTo>
                  <a:cubicBezTo>
                    <a:pt x="4620" y="2332"/>
                    <a:pt x="4679" y="2289"/>
                    <a:pt x="4693" y="2229"/>
                  </a:cubicBezTo>
                  <a:lnTo>
                    <a:pt x="4870" y="1434"/>
                  </a:lnTo>
                  <a:lnTo>
                    <a:pt x="5172" y="79"/>
                  </a:lnTo>
                  <a:cubicBezTo>
                    <a:pt x="5181" y="39"/>
                    <a:pt x="5146" y="0"/>
                    <a:pt x="5100" y="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3" name="Google Shape;883;p46"/>
            <p:cNvSpPr/>
            <p:nvPr/>
          </p:nvSpPr>
          <p:spPr>
            <a:xfrm>
              <a:off x="6464136" y="1471867"/>
              <a:ext cx="1805701" cy="655236"/>
            </a:xfrm>
            <a:custGeom>
              <a:avLst/>
              <a:gdLst/>
              <a:ahLst/>
              <a:cxnLst/>
              <a:rect l="l" t="t" r="r" b="b"/>
              <a:pathLst>
                <a:path w="4751" h="1724" extrusionOk="0">
                  <a:moveTo>
                    <a:pt x="0" y="0"/>
                  </a:moveTo>
                  <a:lnTo>
                    <a:pt x="361" y="1621"/>
                  </a:lnTo>
                  <a:cubicBezTo>
                    <a:pt x="375" y="1681"/>
                    <a:pt x="433" y="1724"/>
                    <a:pt x="501" y="1724"/>
                  </a:cubicBezTo>
                  <a:lnTo>
                    <a:pt x="4433" y="1724"/>
                  </a:lnTo>
                  <a:cubicBezTo>
                    <a:pt x="4501" y="1724"/>
                    <a:pt x="4560" y="1681"/>
                    <a:pt x="4574" y="1621"/>
                  </a:cubicBezTo>
                  <a:lnTo>
                    <a:pt x="4751" y="826"/>
                  </a:lnTo>
                  <a:lnTo>
                    <a:pt x="0" y="0"/>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4" name="Google Shape;884;p46"/>
            <p:cNvSpPr/>
            <p:nvPr/>
          </p:nvSpPr>
          <p:spPr>
            <a:xfrm>
              <a:off x="6337193" y="2092897"/>
              <a:ext cx="2091511" cy="941807"/>
            </a:xfrm>
            <a:custGeom>
              <a:avLst/>
              <a:gdLst/>
              <a:ahLst/>
              <a:cxnLst/>
              <a:rect l="l" t="t" r="r" b="b"/>
              <a:pathLst>
                <a:path w="5503" h="2478" extrusionOk="0">
                  <a:moveTo>
                    <a:pt x="1805" y="167"/>
                  </a:moveTo>
                  <a:lnTo>
                    <a:pt x="1761" y="93"/>
                  </a:lnTo>
                  <a:cubicBezTo>
                    <a:pt x="1736" y="52"/>
                    <a:pt x="1684" y="27"/>
                    <a:pt x="1628" y="29"/>
                  </a:cubicBezTo>
                  <a:lnTo>
                    <a:pt x="807" y="67"/>
                  </a:lnTo>
                  <a:cubicBezTo>
                    <a:pt x="761" y="69"/>
                    <a:pt x="725" y="101"/>
                    <a:pt x="727" y="139"/>
                  </a:cubicBezTo>
                  <a:lnTo>
                    <a:pt x="731" y="216"/>
                  </a:lnTo>
                  <a:lnTo>
                    <a:pt x="76" y="246"/>
                  </a:lnTo>
                  <a:cubicBezTo>
                    <a:pt x="26" y="248"/>
                    <a:pt x="-10" y="288"/>
                    <a:pt x="2" y="328"/>
                  </a:cubicBezTo>
                  <a:lnTo>
                    <a:pt x="636" y="2478"/>
                  </a:lnTo>
                  <a:lnTo>
                    <a:pt x="5068" y="2274"/>
                  </a:lnTo>
                  <a:lnTo>
                    <a:pt x="5502" y="75"/>
                  </a:lnTo>
                  <a:cubicBezTo>
                    <a:pt x="5510" y="34"/>
                    <a:pt x="5471" y="-2"/>
                    <a:pt x="5421" y="0"/>
                  </a:cubicBezTo>
                  <a:lnTo>
                    <a:pt x="1805" y="167"/>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5" name="Google Shape;885;p46"/>
            <p:cNvSpPr/>
            <p:nvPr/>
          </p:nvSpPr>
          <p:spPr>
            <a:xfrm>
              <a:off x="6317430" y="2144966"/>
              <a:ext cx="2135979" cy="960051"/>
            </a:xfrm>
            <a:custGeom>
              <a:avLst/>
              <a:gdLst/>
              <a:ahLst/>
              <a:cxnLst/>
              <a:rect l="l" t="t" r="r" b="b"/>
              <a:pathLst>
                <a:path w="5620" h="2526" extrusionOk="0">
                  <a:moveTo>
                    <a:pt x="5619" y="75"/>
                  </a:moveTo>
                  <a:lnTo>
                    <a:pt x="5569" y="328"/>
                  </a:lnTo>
                  <a:lnTo>
                    <a:pt x="5196" y="2219"/>
                  </a:lnTo>
                  <a:cubicBezTo>
                    <a:pt x="5184" y="2280"/>
                    <a:pt x="5122" y="2325"/>
                    <a:pt x="5048" y="2329"/>
                  </a:cubicBezTo>
                  <a:lnTo>
                    <a:pt x="777" y="2525"/>
                  </a:lnTo>
                  <a:cubicBezTo>
                    <a:pt x="703" y="2528"/>
                    <a:pt x="637" y="2488"/>
                    <a:pt x="620" y="2429"/>
                  </a:cubicBezTo>
                  <a:lnTo>
                    <a:pt x="30" y="430"/>
                  </a:lnTo>
                  <a:lnTo>
                    <a:pt x="2" y="333"/>
                  </a:lnTo>
                  <a:cubicBezTo>
                    <a:pt x="-10" y="293"/>
                    <a:pt x="26" y="254"/>
                    <a:pt x="76" y="252"/>
                  </a:cubicBezTo>
                  <a:lnTo>
                    <a:pt x="5538" y="1"/>
                  </a:lnTo>
                  <a:cubicBezTo>
                    <a:pt x="5588" y="-2"/>
                    <a:pt x="5627" y="34"/>
                    <a:pt x="5619" y="75"/>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6" name="Google Shape;886;p46"/>
            <p:cNvSpPr/>
            <p:nvPr/>
          </p:nvSpPr>
          <p:spPr>
            <a:xfrm>
              <a:off x="6328832" y="2269628"/>
              <a:ext cx="2105194" cy="835388"/>
            </a:xfrm>
            <a:custGeom>
              <a:avLst/>
              <a:gdLst/>
              <a:ahLst/>
              <a:cxnLst/>
              <a:rect l="l" t="t" r="r" b="b"/>
              <a:pathLst>
                <a:path w="5539" h="2198" extrusionOk="0">
                  <a:moveTo>
                    <a:pt x="5539" y="0"/>
                  </a:moveTo>
                  <a:lnTo>
                    <a:pt x="5166" y="1891"/>
                  </a:lnTo>
                  <a:cubicBezTo>
                    <a:pt x="5154" y="1952"/>
                    <a:pt x="5092" y="1997"/>
                    <a:pt x="5018" y="2001"/>
                  </a:cubicBezTo>
                  <a:lnTo>
                    <a:pt x="747" y="2197"/>
                  </a:lnTo>
                  <a:cubicBezTo>
                    <a:pt x="673" y="2200"/>
                    <a:pt x="607" y="2160"/>
                    <a:pt x="590" y="2101"/>
                  </a:cubicBezTo>
                  <a:lnTo>
                    <a:pt x="0" y="102"/>
                  </a:lnTo>
                  <a:lnTo>
                    <a:pt x="5539" y="0"/>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7" name="Google Shape;887;p46"/>
            <p:cNvSpPr/>
            <p:nvPr/>
          </p:nvSpPr>
          <p:spPr>
            <a:xfrm>
              <a:off x="6356577" y="2267347"/>
              <a:ext cx="2133319" cy="993116"/>
            </a:xfrm>
            <a:custGeom>
              <a:avLst/>
              <a:gdLst/>
              <a:ahLst/>
              <a:cxnLst/>
              <a:rect l="l" t="t" r="r" b="b"/>
              <a:pathLst>
                <a:path w="5613" h="2613" extrusionOk="0">
                  <a:moveTo>
                    <a:pt x="1848" y="199"/>
                  </a:moveTo>
                  <a:lnTo>
                    <a:pt x="1811" y="121"/>
                  </a:lnTo>
                  <a:cubicBezTo>
                    <a:pt x="1790" y="78"/>
                    <a:pt x="1739" y="48"/>
                    <a:pt x="1682" y="45"/>
                  </a:cubicBezTo>
                  <a:lnTo>
                    <a:pt x="844" y="1"/>
                  </a:lnTo>
                  <a:cubicBezTo>
                    <a:pt x="798" y="-1"/>
                    <a:pt x="758" y="27"/>
                    <a:pt x="757" y="65"/>
                  </a:cubicBezTo>
                  <a:lnTo>
                    <a:pt x="752" y="142"/>
                  </a:lnTo>
                  <a:lnTo>
                    <a:pt x="85" y="107"/>
                  </a:lnTo>
                  <a:cubicBezTo>
                    <a:pt x="34" y="104"/>
                    <a:pt x="-7" y="140"/>
                    <a:pt x="1" y="180"/>
                  </a:cubicBezTo>
                  <a:lnTo>
                    <a:pt x="433" y="2377"/>
                  </a:lnTo>
                  <a:lnTo>
                    <a:pt x="4953" y="2613"/>
                  </a:lnTo>
                  <a:lnTo>
                    <a:pt x="5611" y="474"/>
                  </a:lnTo>
                  <a:cubicBezTo>
                    <a:pt x="5623" y="434"/>
                    <a:pt x="5587" y="394"/>
                    <a:pt x="5535" y="392"/>
                  </a:cubicBezTo>
                  <a:lnTo>
                    <a:pt x="1848" y="199"/>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8" name="Google Shape;888;p46"/>
            <p:cNvSpPr/>
            <p:nvPr/>
          </p:nvSpPr>
          <p:spPr>
            <a:xfrm>
              <a:off x="6331112" y="2361984"/>
              <a:ext cx="2178547" cy="970692"/>
            </a:xfrm>
            <a:custGeom>
              <a:avLst/>
              <a:gdLst/>
              <a:ahLst/>
              <a:cxnLst/>
              <a:rect l="l" t="t" r="r" b="b"/>
              <a:pathLst>
                <a:path w="5732" h="2554" extrusionOk="0">
                  <a:moveTo>
                    <a:pt x="5730" y="374"/>
                  </a:moveTo>
                  <a:lnTo>
                    <a:pt x="5623" y="722"/>
                  </a:lnTo>
                  <a:lnTo>
                    <a:pt x="5088" y="2459"/>
                  </a:lnTo>
                  <a:cubicBezTo>
                    <a:pt x="5070" y="2517"/>
                    <a:pt x="5003" y="2557"/>
                    <a:pt x="4928" y="2553"/>
                  </a:cubicBezTo>
                  <a:lnTo>
                    <a:pt x="572" y="2325"/>
                  </a:lnTo>
                  <a:cubicBezTo>
                    <a:pt x="496" y="2321"/>
                    <a:pt x="434" y="2275"/>
                    <a:pt x="422" y="2215"/>
                  </a:cubicBezTo>
                  <a:lnTo>
                    <a:pt x="53" y="337"/>
                  </a:lnTo>
                  <a:lnTo>
                    <a:pt x="1" y="74"/>
                  </a:lnTo>
                  <a:cubicBezTo>
                    <a:pt x="-7" y="33"/>
                    <a:pt x="34" y="-2"/>
                    <a:pt x="85" y="1"/>
                  </a:cubicBezTo>
                  <a:lnTo>
                    <a:pt x="5654" y="292"/>
                  </a:lnTo>
                  <a:cubicBezTo>
                    <a:pt x="5705" y="295"/>
                    <a:pt x="5742" y="334"/>
                    <a:pt x="5730" y="37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9" name="Google Shape;889;p46"/>
            <p:cNvSpPr/>
            <p:nvPr/>
          </p:nvSpPr>
          <p:spPr>
            <a:xfrm>
              <a:off x="6351256" y="2490067"/>
              <a:ext cx="2116976" cy="842610"/>
            </a:xfrm>
            <a:custGeom>
              <a:avLst/>
              <a:gdLst/>
              <a:ahLst/>
              <a:cxnLst/>
              <a:rect l="l" t="t" r="r" b="b"/>
              <a:pathLst>
                <a:path w="5570" h="2217" extrusionOk="0">
                  <a:moveTo>
                    <a:pt x="5570" y="385"/>
                  </a:moveTo>
                  <a:lnTo>
                    <a:pt x="5035" y="2122"/>
                  </a:lnTo>
                  <a:cubicBezTo>
                    <a:pt x="5017" y="2180"/>
                    <a:pt x="4950" y="2220"/>
                    <a:pt x="4875" y="2216"/>
                  </a:cubicBezTo>
                  <a:lnTo>
                    <a:pt x="519" y="1988"/>
                  </a:lnTo>
                  <a:cubicBezTo>
                    <a:pt x="443" y="1984"/>
                    <a:pt x="381" y="1938"/>
                    <a:pt x="369" y="1878"/>
                  </a:cubicBezTo>
                  <a:lnTo>
                    <a:pt x="0" y="0"/>
                  </a:lnTo>
                  <a:lnTo>
                    <a:pt x="5570" y="38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0" name="Google Shape;890;p46"/>
            <p:cNvSpPr/>
            <p:nvPr/>
          </p:nvSpPr>
          <p:spPr>
            <a:xfrm>
              <a:off x="6312489" y="2501849"/>
              <a:ext cx="2178547" cy="906841"/>
            </a:xfrm>
            <a:custGeom>
              <a:avLst/>
              <a:gdLst/>
              <a:ahLst/>
              <a:cxnLst/>
              <a:rect l="l" t="t" r="r" b="b"/>
              <a:pathLst>
                <a:path w="5732" h="2386" extrusionOk="0">
                  <a:moveTo>
                    <a:pt x="1884" y="145"/>
                  </a:moveTo>
                  <a:lnTo>
                    <a:pt x="1842" y="69"/>
                  </a:lnTo>
                  <a:cubicBezTo>
                    <a:pt x="1818" y="27"/>
                    <a:pt x="1765" y="0"/>
                    <a:pt x="1706" y="0"/>
                  </a:cubicBezTo>
                  <a:lnTo>
                    <a:pt x="851" y="0"/>
                  </a:lnTo>
                  <a:cubicBezTo>
                    <a:pt x="804" y="0"/>
                    <a:pt x="765" y="30"/>
                    <a:pt x="765" y="68"/>
                  </a:cubicBezTo>
                  <a:lnTo>
                    <a:pt x="765" y="145"/>
                  </a:lnTo>
                  <a:lnTo>
                    <a:pt x="84" y="145"/>
                  </a:lnTo>
                  <a:cubicBezTo>
                    <a:pt x="31" y="145"/>
                    <a:pt x="-8" y="182"/>
                    <a:pt x="2" y="222"/>
                  </a:cubicBezTo>
                  <a:lnTo>
                    <a:pt x="558" y="2386"/>
                  </a:lnTo>
                  <a:lnTo>
                    <a:pt x="5174" y="2386"/>
                  </a:lnTo>
                  <a:lnTo>
                    <a:pt x="5730" y="222"/>
                  </a:lnTo>
                  <a:cubicBezTo>
                    <a:pt x="5740" y="182"/>
                    <a:pt x="5701" y="145"/>
                    <a:pt x="5649" y="145"/>
                  </a:cubicBezTo>
                  <a:lnTo>
                    <a:pt x="1884" y="145"/>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1" name="Google Shape;891;p46"/>
            <p:cNvSpPr/>
            <p:nvPr/>
          </p:nvSpPr>
          <p:spPr>
            <a:xfrm>
              <a:off x="6289685" y="2614729"/>
              <a:ext cx="2224535" cy="869975"/>
            </a:xfrm>
            <a:custGeom>
              <a:avLst/>
              <a:gdLst/>
              <a:ahLst/>
              <a:cxnLst/>
              <a:rect l="l" t="t" r="r" b="b"/>
              <a:pathLst>
                <a:path w="5853" h="2289" extrusionOk="0">
                  <a:moveTo>
                    <a:pt x="5150" y="2289"/>
                  </a:moveTo>
                  <a:lnTo>
                    <a:pt x="702" y="2289"/>
                  </a:lnTo>
                  <a:cubicBezTo>
                    <a:pt x="625" y="2289"/>
                    <a:pt x="559" y="2246"/>
                    <a:pt x="544" y="2187"/>
                  </a:cubicBezTo>
                  <a:lnTo>
                    <a:pt x="2" y="78"/>
                  </a:lnTo>
                  <a:cubicBezTo>
                    <a:pt x="-9" y="37"/>
                    <a:pt x="30" y="0"/>
                    <a:pt x="83" y="0"/>
                  </a:cubicBezTo>
                  <a:lnTo>
                    <a:pt x="5770" y="0"/>
                  </a:lnTo>
                  <a:cubicBezTo>
                    <a:pt x="5822" y="0"/>
                    <a:pt x="5861" y="37"/>
                    <a:pt x="5851" y="78"/>
                  </a:cubicBezTo>
                  <a:lnTo>
                    <a:pt x="5309" y="2187"/>
                  </a:lnTo>
                  <a:cubicBezTo>
                    <a:pt x="5294" y="2246"/>
                    <a:pt x="5227" y="2289"/>
                    <a:pt x="5150" y="228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2" name="Google Shape;892;p46"/>
            <p:cNvSpPr/>
            <p:nvPr/>
          </p:nvSpPr>
          <p:spPr>
            <a:xfrm>
              <a:off x="6291585" y="2697583"/>
              <a:ext cx="2220354" cy="903801"/>
            </a:xfrm>
            <a:custGeom>
              <a:avLst/>
              <a:gdLst/>
              <a:ahLst/>
              <a:cxnLst/>
              <a:rect l="l" t="t" r="r" b="b"/>
              <a:pathLst>
                <a:path w="5842" h="2378" extrusionOk="0">
                  <a:moveTo>
                    <a:pt x="1920" y="144"/>
                  </a:moveTo>
                  <a:lnTo>
                    <a:pt x="1877" y="68"/>
                  </a:lnTo>
                  <a:cubicBezTo>
                    <a:pt x="1853" y="27"/>
                    <a:pt x="1799" y="0"/>
                    <a:pt x="1739" y="0"/>
                  </a:cubicBezTo>
                  <a:lnTo>
                    <a:pt x="867" y="0"/>
                  </a:lnTo>
                  <a:cubicBezTo>
                    <a:pt x="819" y="0"/>
                    <a:pt x="779" y="30"/>
                    <a:pt x="779" y="67"/>
                  </a:cubicBezTo>
                  <a:lnTo>
                    <a:pt x="779" y="144"/>
                  </a:lnTo>
                  <a:lnTo>
                    <a:pt x="85" y="144"/>
                  </a:lnTo>
                  <a:cubicBezTo>
                    <a:pt x="31" y="144"/>
                    <a:pt x="-9" y="181"/>
                    <a:pt x="2" y="221"/>
                  </a:cubicBezTo>
                  <a:lnTo>
                    <a:pt x="569" y="2378"/>
                  </a:lnTo>
                  <a:lnTo>
                    <a:pt x="5274" y="2378"/>
                  </a:lnTo>
                  <a:lnTo>
                    <a:pt x="5840" y="221"/>
                  </a:lnTo>
                  <a:cubicBezTo>
                    <a:pt x="5851" y="181"/>
                    <a:pt x="5811" y="144"/>
                    <a:pt x="5758" y="144"/>
                  </a:cubicBezTo>
                  <a:lnTo>
                    <a:pt x="1920" y="1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3" name="Google Shape;893;p46"/>
            <p:cNvSpPr/>
            <p:nvPr/>
          </p:nvSpPr>
          <p:spPr>
            <a:xfrm>
              <a:off x="6268021" y="2811984"/>
              <a:ext cx="2267483" cy="867694"/>
            </a:xfrm>
            <a:custGeom>
              <a:avLst/>
              <a:gdLst/>
              <a:ahLst/>
              <a:cxnLst/>
              <a:rect l="l" t="t" r="r" b="b"/>
              <a:pathLst>
                <a:path w="5966" h="2283" extrusionOk="0">
                  <a:moveTo>
                    <a:pt x="5250" y="2283"/>
                  </a:moveTo>
                  <a:lnTo>
                    <a:pt x="716" y="2283"/>
                  </a:lnTo>
                  <a:cubicBezTo>
                    <a:pt x="638" y="2283"/>
                    <a:pt x="570" y="2241"/>
                    <a:pt x="555" y="2182"/>
                  </a:cubicBezTo>
                  <a:lnTo>
                    <a:pt x="2" y="77"/>
                  </a:lnTo>
                  <a:cubicBezTo>
                    <a:pt x="-8" y="37"/>
                    <a:pt x="31" y="0"/>
                    <a:pt x="85" y="0"/>
                  </a:cubicBezTo>
                  <a:lnTo>
                    <a:pt x="5882" y="0"/>
                  </a:lnTo>
                  <a:cubicBezTo>
                    <a:pt x="5935" y="0"/>
                    <a:pt x="5975" y="37"/>
                    <a:pt x="5964" y="77"/>
                  </a:cubicBezTo>
                  <a:lnTo>
                    <a:pt x="5412" y="2182"/>
                  </a:lnTo>
                  <a:cubicBezTo>
                    <a:pt x="5396" y="2241"/>
                    <a:pt x="5329" y="2283"/>
                    <a:pt x="5250" y="228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4" name="Google Shape;894;p46"/>
            <p:cNvSpPr/>
            <p:nvPr/>
          </p:nvSpPr>
          <p:spPr>
            <a:xfrm>
              <a:off x="5659911" y="3099694"/>
              <a:ext cx="3484079" cy="1504307"/>
            </a:xfrm>
            <a:custGeom>
              <a:avLst/>
              <a:gdLst/>
              <a:ahLst/>
              <a:cxnLst/>
              <a:rect l="l" t="t" r="r" b="b"/>
              <a:pathLst>
                <a:path w="9167" h="3958" extrusionOk="0">
                  <a:moveTo>
                    <a:pt x="7771" y="3958"/>
                  </a:moveTo>
                  <a:lnTo>
                    <a:pt x="1395" y="3958"/>
                  </a:lnTo>
                  <a:lnTo>
                    <a:pt x="0" y="0"/>
                  </a:lnTo>
                  <a:lnTo>
                    <a:pt x="9167" y="0"/>
                  </a:lnTo>
                  <a:lnTo>
                    <a:pt x="7771" y="3958"/>
                  </a:lnTo>
                  <a:close/>
                </a:path>
              </a:pathLst>
            </a:custGeom>
            <a:solidFill>
              <a:srgbClr val="5BE3A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5" name="Google Shape;895;p46"/>
            <p:cNvSpPr/>
            <p:nvPr/>
          </p:nvSpPr>
          <p:spPr>
            <a:xfrm>
              <a:off x="5659911" y="3099694"/>
              <a:ext cx="3484079" cy="1504307"/>
            </a:xfrm>
            <a:custGeom>
              <a:avLst/>
              <a:gdLst/>
              <a:ahLst/>
              <a:cxnLst/>
              <a:rect l="l" t="t" r="r" b="b"/>
              <a:pathLst>
                <a:path w="9167" h="3958" extrusionOk="0">
                  <a:moveTo>
                    <a:pt x="7771" y="3958"/>
                  </a:moveTo>
                  <a:lnTo>
                    <a:pt x="1395" y="3958"/>
                  </a:lnTo>
                  <a:lnTo>
                    <a:pt x="0" y="0"/>
                  </a:lnTo>
                  <a:lnTo>
                    <a:pt x="9167" y="0"/>
                  </a:lnTo>
                  <a:lnTo>
                    <a:pt x="7771" y="395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96" name="Google Shape;896;p46"/>
            <p:cNvSpPr/>
            <p:nvPr/>
          </p:nvSpPr>
          <p:spPr>
            <a:xfrm>
              <a:off x="5659911" y="2901680"/>
              <a:ext cx="3484079" cy="198015"/>
            </a:xfrm>
            <a:custGeom>
              <a:avLst/>
              <a:gdLst/>
              <a:ahLst/>
              <a:cxnLst/>
              <a:rect l="l" t="t" r="r" b="b"/>
              <a:pathLst>
                <a:path w="9167" h="521" extrusionOk="0">
                  <a:moveTo>
                    <a:pt x="9046" y="0"/>
                  </a:moveTo>
                  <a:lnTo>
                    <a:pt x="121" y="0"/>
                  </a:lnTo>
                  <a:lnTo>
                    <a:pt x="0" y="521"/>
                  </a:lnTo>
                  <a:lnTo>
                    <a:pt x="9167" y="521"/>
                  </a:lnTo>
                  <a:lnTo>
                    <a:pt x="9046"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7" name="Google Shape;897;p46"/>
            <p:cNvSpPr/>
            <p:nvPr/>
          </p:nvSpPr>
          <p:spPr>
            <a:xfrm>
              <a:off x="6526848" y="3788756"/>
              <a:ext cx="1750211" cy="321157"/>
            </a:xfrm>
            <a:custGeom>
              <a:avLst/>
              <a:gdLst/>
              <a:ahLst/>
              <a:cxnLst/>
              <a:rect l="l" t="t" r="r" b="b"/>
              <a:pathLst>
                <a:path w="4605" h="845" extrusionOk="0">
                  <a:moveTo>
                    <a:pt x="89" y="0"/>
                  </a:moveTo>
                  <a:lnTo>
                    <a:pt x="0" y="845"/>
                  </a:lnTo>
                  <a:lnTo>
                    <a:pt x="4605" y="845"/>
                  </a:lnTo>
                  <a:lnTo>
                    <a:pt x="4515" y="0"/>
                  </a:lnTo>
                  <a:lnTo>
                    <a:pt x="4312" y="0"/>
                  </a:lnTo>
                  <a:lnTo>
                    <a:pt x="4370" y="603"/>
                  </a:lnTo>
                  <a:lnTo>
                    <a:pt x="235" y="603"/>
                  </a:lnTo>
                  <a:lnTo>
                    <a:pt x="292" y="0"/>
                  </a:lnTo>
                  <a:lnTo>
                    <a:pt x="89"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8" name="Google Shape;898;p46"/>
            <p:cNvSpPr/>
            <p:nvPr/>
          </p:nvSpPr>
          <p:spPr>
            <a:xfrm>
              <a:off x="6526848" y="4109913"/>
              <a:ext cx="1750211" cy="73733"/>
            </a:xfrm>
            <a:custGeom>
              <a:avLst/>
              <a:gdLst/>
              <a:ahLst/>
              <a:cxnLst/>
              <a:rect l="l" t="t" r="r" b="b"/>
              <a:pathLst>
                <a:path w="4605" h="194" extrusionOk="0">
                  <a:moveTo>
                    <a:pt x="4570" y="194"/>
                  </a:moveTo>
                  <a:lnTo>
                    <a:pt x="35" y="194"/>
                  </a:lnTo>
                  <a:lnTo>
                    <a:pt x="0" y="0"/>
                  </a:lnTo>
                  <a:lnTo>
                    <a:pt x="4605" y="0"/>
                  </a:lnTo>
                  <a:lnTo>
                    <a:pt x="4570" y="194"/>
                  </a:lnTo>
                  <a:close/>
                </a:path>
              </a:pathLst>
            </a:custGeom>
            <a:solidFill>
              <a:schemeClr val="accent1"/>
            </a:solidFill>
            <a:ln>
              <a:noFill/>
            </a:ln>
          </p:spPr>
          <p:txBody>
            <a:bodyPr spcFirstLastPara="1" wrap="square" lIns="90000" tIns="24825" rIns="90000" bIns="24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9" name="Google Shape;899;p46"/>
            <p:cNvSpPr/>
            <p:nvPr/>
          </p:nvSpPr>
          <p:spPr>
            <a:xfrm>
              <a:off x="6616164" y="3788756"/>
              <a:ext cx="32686" cy="229181"/>
            </a:xfrm>
            <a:custGeom>
              <a:avLst/>
              <a:gdLst/>
              <a:ahLst/>
              <a:cxnLst/>
              <a:rect l="l" t="t" r="r" b="b"/>
              <a:pathLst>
                <a:path w="86" h="603" extrusionOk="0">
                  <a:moveTo>
                    <a:pt x="57" y="0"/>
                  </a:moveTo>
                  <a:lnTo>
                    <a:pt x="86" y="224"/>
                  </a:lnTo>
                  <a:lnTo>
                    <a:pt x="57" y="603"/>
                  </a:lnTo>
                  <a:lnTo>
                    <a:pt x="0" y="603"/>
                  </a:lnTo>
                  <a:lnTo>
                    <a:pt x="57"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0" name="Google Shape;900;p46"/>
            <p:cNvSpPr/>
            <p:nvPr/>
          </p:nvSpPr>
          <p:spPr>
            <a:xfrm>
              <a:off x="6784154" y="3355100"/>
              <a:ext cx="1235219" cy="272508"/>
            </a:xfrm>
            <a:custGeom>
              <a:avLst/>
              <a:gdLst/>
              <a:ahLst/>
              <a:cxnLst/>
              <a:rect l="l" t="t" r="r" b="b"/>
              <a:pathLst>
                <a:path w="3250" h="717" extrusionOk="0">
                  <a:moveTo>
                    <a:pt x="3109" y="717"/>
                  </a:moveTo>
                  <a:lnTo>
                    <a:pt x="142" y="717"/>
                  </a:lnTo>
                  <a:lnTo>
                    <a:pt x="0" y="0"/>
                  </a:lnTo>
                  <a:lnTo>
                    <a:pt x="3250" y="0"/>
                  </a:lnTo>
                  <a:lnTo>
                    <a:pt x="3109" y="7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1" name="Google Shape;901;p46"/>
            <p:cNvSpPr/>
            <p:nvPr/>
          </p:nvSpPr>
          <p:spPr>
            <a:xfrm>
              <a:off x="6817220" y="888464"/>
              <a:ext cx="1998395" cy="1129941"/>
            </a:xfrm>
            <a:custGeom>
              <a:avLst/>
              <a:gdLst/>
              <a:ahLst/>
              <a:cxnLst/>
              <a:rect l="l" t="t" r="r" b="b"/>
              <a:pathLst>
                <a:path w="5258" h="2973" extrusionOk="0">
                  <a:moveTo>
                    <a:pt x="1737" y="272"/>
                  </a:moveTo>
                  <a:lnTo>
                    <a:pt x="1708" y="189"/>
                  </a:lnTo>
                  <a:cubicBezTo>
                    <a:pt x="1692" y="143"/>
                    <a:pt x="1647" y="109"/>
                    <a:pt x="1593" y="102"/>
                  </a:cubicBezTo>
                  <a:lnTo>
                    <a:pt x="808" y="1"/>
                  </a:lnTo>
                  <a:cubicBezTo>
                    <a:pt x="765" y="-5"/>
                    <a:pt x="725" y="22"/>
                    <a:pt x="721" y="60"/>
                  </a:cubicBezTo>
                  <a:lnTo>
                    <a:pt x="710" y="139"/>
                  </a:lnTo>
                  <a:lnTo>
                    <a:pt x="85" y="59"/>
                  </a:lnTo>
                  <a:cubicBezTo>
                    <a:pt x="37" y="53"/>
                    <a:pt x="-4" y="87"/>
                    <a:pt x="0" y="129"/>
                  </a:cubicBezTo>
                  <a:lnTo>
                    <a:pt x="223" y="2427"/>
                  </a:lnTo>
                  <a:lnTo>
                    <a:pt x="4457" y="2973"/>
                  </a:lnTo>
                  <a:lnTo>
                    <a:pt x="5255" y="806"/>
                  </a:lnTo>
                  <a:cubicBezTo>
                    <a:pt x="5269" y="766"/>
                    <a:pt x="5238" y="723"/>
                    <a:pt x="5190" y="717"/>
                  </a:cubicBezTo>
                  <a:lnTo>
                    <a:pt x="1737" y="272"/>
                  </a:lnTo>
                  <a:close/>
                </a:path>
              </a:pathLst>
            </a:custGeom>
            <a:solidFill>
              <a:srgbClr val="FFFFFF"/>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2" name="Google Shape;902;p46"/>
            <p:cNvSpPr/>
            <p:nvPr/>
          </p:nvSpPr>
          <p:spPr>
            <a:xfrm>
              <a:off x="6817220" y="888464"/>
              <a:ext cx="1998395" cy="1129941"/>
            </a:xfrm>
            <a:custGeom>
              <a:avLst/>
              <a:gdLst/>
              <a:ahLst/>
              <a:cxnLst/>
              <a:rect l="l" t="t" r="r" b="b"/>
              <a:pathLst>
                <a:path w="5258" h="2973" extrusionOk="0">
                  <a:moveTo>
                    <a:pt x="1737" y="272"/>
                  </a:moveTo>
                  <a:lnTo>
                    <a:pt x="1708" y="189"/>
                  </a:lnTo>
                  <a:cubicBezTo>
                    <a:pt x="1692" y="143"/>
                    <a:pt x="1647" y="109"/>
                    <a:pt x="1593" y="102"/>
                  </a:cubicBezTo>
                  <a:lnTo>
                    <a:pt x="808" y="1"/>
                  </a:lnTo>
                  <a:cubicBezTo>
                    <a:pt x="765" y="-5"/>
                    <a:pt x="725" y="22"/>
                    <a:pt x="721" y="60"/>
                  </a:cubicBezTo>
                  <a:lnTo>
                    <a:pt x="710" y="139"/>
                  </a:lnTo>
                  <a:lnTo>
                    <a:pt x="85" y="59"/>
                  </a:lnTo>
                  <a:cubicBezTo>
                    <a:pt x="37" y="53"/>
                    <a:pt x="-4" y="87"/>
                    <a:pt x="0" y="129"/>
                  </a:cubicBezTo>
                  <a:lnTo>
                    <a:pt x="223" y="2427"/>
                  </a:lnTo>
                  <a:lnTo>
                    <a:pt x="4457" y="2973"/>
                  </a:lnTo>
                  <a:lnTo>
                    <a:pt x="5255" y="806"/>
                  </a:lnTo>
                  <a:cubicBezTo>
                    <a:pt x="5269" y="766"/>
                    <a:pt x="5238" y="723"/>
                    <a:pt x="5190" y="717"/>
                  </a:cubicBezTo>
                  <a:lnTo>
                    <a:pt x="1737" y="27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3" name="Google Shape;903;p46"/>
            <p:cNvSpPr/>
            <p:nvPr/>
          </p:nvSpPr>
          <p:spPr>
            <a:xfrm>
              <a:off x="6790235" y="954595"/>
              <a:ext cx="2040582" cy="1125760"/>
            </a:xfrm>
            <a:custGeom>
              <a:avLst/>
              <a:gdLst/>
              <a:ahLst/>
              <a:cxnLst/>
              <a:rect l="l" t="t" r="r" b="b"/>
              <a:pathLst>
                <a:path w="5369" h="2962" extrusionOk="0">
                  <a:moveTo>
                    <a:pt x="5366" y="763"/>
                  </a:moveTo>
                  <a:lnTo>
                    <a:pt x="4644" y="2724"/>
                  </a:lnTo>
                  <a:lnTo>
                    <a:pt x="4588" y="2875"/>
                  </a:lnTo>
                  <a:cubicBezTo>
                    <a:pt x="4566" y="2934"/>
                    <a:pt x="4499" y="2970"/>
                    <a:pt x="4429" y="2961"/>
                  </a:cubicBezTo>
                  <a:lnTo>
                    <a:pt x="348" y="2435"/>
                  </a:lnTo>
                  <a:cubicBezTo>
                    <a:pt x="278" y="2426"/>
                    <a:pt x="222" y="2374"/>
                    <a:pt x="216" y="2312"/>
                  </a:cubicBezTo>
                  <a:lnTo>
                    <a:pt x="0" y="71"/>
                  </a:lnTo>
                  <a:cubicBezTo>
                    <a:pt x="-4" y="29"/>
                    <a:pt x="37" y="-5"/>
                    <a:pt x="85" y="1"/>
                  </a:cubicBezTo>
                  <a:lnTo>
                    <a:pt x="3557" y="449"/>
                  </a:lnTo>
                  <a:lnTo>
                    <a:pt x="5301" y="673"/>
                  </a:lnTo>
                  <a:cubicBezTo>
                    <a:pt x="5349" y="680"/>
                    <a:pt x="5380" y="723"/>
                    <a:pt x="5366" y="763"/>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4" name="Google Shape;904;p46"/>
            <p:cNvSpPr/>
            <p:nvPr/>
          </p:nvSpPr>
          <p:spPr>
            <a:xfrm>
              <a:off x="7081748" y="1211141"/>
              <a:ext cx="234502" cy="551858"/>
            </a:xfrm>
            <a:custGeom>
              <a:avLst/>
              <a:gdLst/>
              <a:ahLst/>
              <a:cxnLst/>
              <a:rect l="l" t="t" r="r" b="b"/>
              <a:pathLst>
                <a:path w="617" h="1452" extrusionOk="0">
                  <a:moveTo>
                    <a:pt x="0" y="0"/>
                  </a:moveTo>
                  <a:lnTo>
                    <a:pt x="56" y="1386"/>
                  </a:lnTo>
                  <a:lnTo>
                    <a:pt x="558" y="1452"/>
                  </a:lnTo>
                  <a:lnTo>
                    <a:pt x="617" y="70"/>
                  </a:lnTo>
                  <a:lnTo>
                    <a:pt x="0" y="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5" name="Google Shape;905;p46"/>
            <p:cNvSpPr/>
            <p:nvPr/>
          </p:nvSpPr>
          <p:spPr>
            <a:xfrm flipH="1">
              <a:off x="8153430" y="3788756"/>
              <a:ext cx="32686" cy="229181"/>
            </a:xfrm>
            <a:custGeom>
              <a:avLst/>
              <a:gdLst/>
              <a:ahLst/>
              <a:cxnLst/>
              <a:rect l="l" t="t" r="r" b="b"/>
              <a:pathLst>
                <a:path w="86" h="603" extrusionOk="0">
                  <a:moveTo>
                    <a:pt x="57" y="0"/>
                  </a:moveTo>
                  <a:lnTo>
                    <a:pt x="86" y="224"/>
                  </a:lnTo>
                  <a:lnTo>
                    <a:pt x="57" y="603"/>
                  </a:lnTo>
                  <a:lnTo>
                    <a:pt x="0" y="603"/>
                  </a:lnTo>
                  <a:lnTo>
                    <a:pt x="57"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906" name="Google Shape;906;p46"/>
          <p:cNvGrpSpPr/>
          <p:nvPr/>
        </p:nvGrpSpPr>
        <p:grpSpPr>
          <a:xfrm>
            <a:off x="4616968" y="3106912"/>
            <a:ext cx="1653330" cy="1610174"/>
            <a:chOff x="7185742" y="335649"/>
            <a:chExt cx="2034617" cy="1978101"/>
          </a:xfrm>
        </p:grpSpPr>
        <p:sp>
          <p:nvSpPr>
            <p:cNvPr id="907" name="Google Shape;907;p46"/>
            <p:cNvSpPr/>
            <p:nvPr/>
          </p:nvSpPr>
          <p:spPr>
            <a:xfrm rot="-553584">
              <a:off x="7311642" y="467486"/>
              <a:ext cx="1782816" cy="1714429"/>
            </a:xfrm>
            <a:custGeom>
              <a:avLst/>
              <a:gdLst/>
              <a:ahLst/>
              <a:cxnLst/>
              <a:rect l="l" t="t" r="r" b="b"/>
              <a:pathLst>
                <a:path w="2372" h="2281" extrusionOk="0">
                  <a:moveTo>
                    <a:pt x="1338" y="2281"/>
                  </a:moveTo>
                  <a:lnTo>
                    <a:pt x="0" y="1701"/>
                  </a:lnTo>
                  <a:cubicBezTo>
                    <a:pt x="141" y="1585"/>
                    <a:pt x="251" y="1436"/>
                    <a:pt x="321" y="1268"/>
                  </a:cubicBezTo>
                  <a:lnTo>
                    <a:pt x="712" y="330"/>
                  </a:lnTo>
                  <a:cubicBezTo>
                    <a:pt x="787" y="156"/>
                    <a:pt x="944" y="32"/>
                    <a:pt x="1131" y="0"/>
                  </a:cubicBezTo>
                  <a:lnTo>
                    <a:pt x="2372" y="538"/>
                  </a:lnTo>
                  <a:cubicBezTo>
                    <a:pt x="2237" y="616"/>
                    <a:pt x="2132" y="735"/>
                    <a:pt x="2070" y="877"/>
                  </a:cubicBezTo>
                  <a:lnTo>
                    <a:pt x="1625" y="1905"/>
                  </a:lnTo>
                  <a:cubicBezTo>
                    <a:pt x="1561" y="2052"/>
                    <a:pt x="1463" y="2181"/>
                    <a:pt x="1338" y="2281"/>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8" name="Google Shape;908;p46"/>
            <p:cNvSpPr/>
            <p:nvPr/>
          </p:nvSpPr>
          <p:spPr>
            <a:xfrm>
              <a:off x="7937107" y="782215"/>
              <a:ext cx="740434" cy="192667"/>
            </a:xfrm>
            <a:custGeom>
              <a:avLst/>
              <a:gdLst/>
              <a:ahLst/>
              <a:cxnLst/>
              <a:rect l="l" t="t" r="r" b="b"/>
              <a:pathLst>
                <a:path w="980" h="255" extrusionOk="0">
                  <a:moveTo>
                    <a:pt x="980" y="255"/>
                  </a:moveTo>
                  <a:cubicBezTo>
                    <a:pt x="980" y="256"/>
                    <a:pt x="966" y="254"/>
                    <a:pt x="940" y="249"/>
                  </a:cubicBezTo>
                  <a:cubicBezTo>
                    <a:pt x="915" y="244"/>
                    <a:pt x="879" y="236"/>
                    <a:pt x="834" y="226"/>
                  </a:cubicBezTo>
                  <a:cubicBezTo>
                    <a:pt x="745" y="206"/>
                    <a:pt x="622" y="177"/>
                    <a:pt x="486" y="142"/>
                  </a:cubicBezTo>
                  <a:cubicBezTo>
                    <a:pt x="351" y="108"/>
                    <a:pt x="229" y="74"/>
                    <a:pt x="141" y="47"/>
                  </a:cubicBezTo>
                  <a:cubicBezTo>
                    <a:pt x="97" y="34"/>
                    <a:pt x="62" y="23"/>
                    <a:pt x="38" y="15"/>
                  </a:cubicBezTo>
                  <a:cubicBezTo>
                    <a:pt x="13" y="7"/>
                    <a:pt x="0" y="2"/>
                    <a:pt x="0" y="1"/>
                  </a:cubicBezTo>
                  <a:cubicBezTo>
                    <a:pt x="1" y="-1"/>
                    <a:pt x="15" y="2"/>
                    <a:pt x="40" y="8"/>
                  </a:cubicBezTo>
                  <a:cubicBezTo>
                    <a:pt x="68" y="15"/>
                    <a:pt x="103" y="24"/>
                    <a:pt x="145" y="35"/>
                  </a:cubicBezTo>
                  <a:cubicBezTo>
                    <a:pt x="237" y="59"/>
                    <a:pt x="358" y="90"/>
                    <a:pt x="491" y="125"/>
                  </a:cubicBezTo>
                  <a:cubicBezTo>
                    <a:pt x="624" y="159"/>
                    <a:pt x="745" y="190"/>
                    <a:pt x="837" y="214"/>
                  </a:cubicBezTo>
                  <a:cubicBezTo>
                    <a:pt x="879" y="225"/>
                    <a:pt x="914"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9" name="Google Shape;909;p46"/>
            <p:cNvSpPr/>
            <p:nvPr/>
          </p:nvSpPr>
          <p:spPr>
            <a:xfrm>
              <a:off x="7918973" y="893281"/>
              <a:ext cx="740434" cy="192667"/>
            </a:xfrm>
            <a:custGeom>
              <a:avLst/>
              <a:gdLst/>
              <a:ahLst/>
              <a:cxnLst/>
              <a:rect l="l" t="t" r="r" b="b"/>
              <a:pathLst>
                <a:path w="980" h="255" extrusionOk="0">
                  <a:moveTo>
                    <a:pt x="980" y="255"/>
                  </a:moveTo>
                  <a:cubicBezTo>
                    <a:pt x="979" y="257"/>
                    <a:pt x="965" y="255"/>
                    <a:pt x="940" y="250"/>
                  </a:cubicBezTo>
                  <a:cubicBezTo>
                    <a:pt x="915" y="245"/>
                    <a:pt x="879" y="237"/>
                    <a:pt x="834" y="227"/>
                  </a:cubicBezTo>
                  <a:cubicBezTo>
                    <a:pt x="745" y="207"/>
                    <a:pt x="621" y="178"/>
                    <a:pt x="486" y="143"/>
                  </a:cubicBezTo>
                  <a:cubicBezTo>
                    <a:pt x="350" y="109"/>
                    <a:pt x="229" y="74"/>
                    <a:pt x="141" y="48"/>
                  </a:cubicBezTo>
                  <a:cubicBezTo>
                    <a:pt x="97" y="35"/>
                    <a:pt x="61" y="24"/>
                    <a:pt x="37" y="16"/>
                  </a:cubicBezTo>
                  <a:cubicBezTo>
                    <a:pt x="13" y="7"/>
                    <a:pt x="0" y="2"/>
                    <a:pt x="0" y="1"/>
                  </a:cubicBezTo>
                  <a:cubicBezTo>
                    <a:pt x="0" y="0"/>
                    <a:pt x="14" y="3"/>
                    <a:pt x="39" y="9"/>
                  </a:cubicBezTo>
                  <a:cubicBezTo>
                    <a:pt x="68" y="16"/>
                    <a:pt x="103" y="25"/>
                    <a:pt x="144" y="36"/>
                  </a:cubicBezTo>
                  <a:cubicBezTo>
                    <a:pt x="237" y="60"/>
                    <a:pt x="357" y="91"/>
                    <a:pt x="491" y="125"/>
                  </a:cubicBezTo>
                  <a:cubicBezTo>
                    <a:pt x="624" y="159"/>
                    <a:pt x="744" y="190"/>
                    <a:pt x="837" y="214"/>
                  </a:cubicBezTo>
                  <a:cubicBezTo>
                    <a:pt x="878" y="225"/>
                    <a:pt x="913" y="235"/>
                    <a:pt x="942" y="243"/>
                  </a:cubicBezTo>
                  <a:cubicBezTo>
                    <a:pt x="966" y="250"/>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0" name="Google Shape;910;p46"/>
            <p:cNvSpPr/>
            <p:nvPr/>
          </p:nvSpPr>
          <p:spPr>
            <a:xfrm>
              <a:off x="7893285" y="1005103"/>
              <a:ext cx="739679" cy="192667"/>
            </a:xfrm>
            <a:custGeom>
              <a:avLst/>
              <a:gdLst/>
              <a:ahLst/>
              <a:cxnLst/>
              <a:rect l="l" t="t" r="r" b="b"/>
              <a:pathLst>
                <a:path w="979" h="255" extrusionOk="0">
                  <a:moveTo>
                    <a:pt x="979" y="255"/>
                  </a:moveTo>
                  <a:cubicBezTo>
                    <a:pt x="979" y="256"/>
                    <a:pt x="965" y="254"/>
                    <a:pt x="940" y="249"/>
                  </a:cubicBezTo>
                  <a:cubicBezTo>
                    <a:pt x="915" y="244"/>
                    <a:pt x="878" y="236"/>
                    <a:pt x="834" y="226"/>
                  </a:cubicBezTo>
                  <a:cubicBezTo>
                    <a:pt x="744" y="206"/>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90"/>
                    <a:pt x="837" y="214"/>
                  </a:cubicBezTo>
                  <a:cubicBezTo>
                    <a:pt x="878" y="225"/>
                    <a:pt x="913" y="235"/>
                    <a:pt x="942" y="242"/>
                  </a:cubicBezTo>
                  <a:cubicBezTo>
                    <a:pt x="966" y="249"/>
                    <a:pt x="980" y="254"/>
                    <a:pt x="979"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1" name="Google Shape;911;p46"/>
            <p:cNvSpPr/>
            <p:nvPr/>
          </p:nvSpPr>
          <p:spPr>
            <a:xfrm>
              <a:off x="7869108" y="1116925"/>
              <a:ext cx="740434" cy="192667"/>
            </a:xfrm>
            <a:custGeom>
              <a:avLst/>
              <a:gdLst/>
              <a:ahLst/>
              <a:cxnLst/>
              <a:rect l="l" t="t" r="r" b="b"/>
              <a:pathLst>
                <a:path w="980" h="255" extrusionOk="0">
                  <a:moveTo>
                    <a:pt x="980" y="255"/>
                  </a:moveTo>
                  <a:cubicBezTo>
                    <a:pt x="979" y="256"/>
                    <a:pt x="965" y="254"/>
                    <a:pt x="940" y="249"/>
                  </a:cubicBezTo>
                  <a:cubicBezTo>
                    <a:pt x="915" y="244"/>
                    <a:pt x="879" y="236"/>
                    <a:pt x="834" y="226"/>
                  </a:cubicBezTo>
                  <a:cubicBezTo>
                    <a:pt x="745" y="206"/>
                    <a:pt x="622" y="177"/>
                    <a:pt x="486" y="142"/>
                  </a:cubicBezTo>
                  <a:cubicBezTo>
                    <a:pt x="351" y="108"/>
                    <a:pt x="229" y="74"/>
                    <a:pt x="141" y="47"/>
                  </a:cubicBezTo>
                  <a:cubicBezTo>
                    <a:pt x="97" y="34"/>
                    <a:pt x="62" y="23"/>
                    <a:pt x="37" y="15"/>
                  </a:cubicBezTo>
                  <a:cubicBezTo>
                    <a:pt x="13" y="7"/>
                    <a:pt x="0" y="2"/>
                    <a:pt x="0" y="1"/>
                  </a:cubicBezTo>
                  <a:cubicBezTo>
                    <a:pt x="0" y="-1"/>
                    <a:pt x="14" y="2"/>
                    <a:pt x="39" y="8"/>
                  </a:cubicBezTo>
                  <a:cubicBezTo>
                    <a:pt x="68" y="15"/>
                    <a:pt x="103" y="24"/>
                    <a:pt x="144" y="35"/>
                  </a:cubicBezTo>
                  <a:cubicBezTo>
                    <a:pt x="237" y="59"/>
                    <a:pt x="358" y="90"/>
                    <a:pt x="491" y="125"/>
                  </a:cubicBezTo>
                  <a:cubicBezTo>
                    <a:pt x="624" y="159"/>
                    <a:pt x="744" y="190"/>
                    <a:pt x="837" y="214"/>
                  </a:cubicBezTo>
                  <a:cubicBezTo>
                    <a:pt x="878" y="225"/>
                    <a:pt x="913"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2" name="Google Shape;912;p46"/>
            <p:cNvSpPr/>
            <p:nvPr/>
          </p:nvSpPr>
          <p:spPr>
            <a:xfrm>
              <a:off x="7832841" y="1227991"/>
              <a:ext cx="740434" cy="193422"/>
            </a:xfrm>
            <a:custGeom>
              <a:avLst/>
              <a:gdLst/>
              <a:ahLst/>
              <a:cxnLst/>
              <a:rect l="l" t="t" r="r" b="b"/>
              <a:pathLst>
                <a:path w="980" h="256" extrusionOk="0">
                  <a:moveTo>
                    <a:pt x="980" y="256"/>
                  </a:moveTo>
                  <a:cubicBezTo>
                    <a:pt x="980" y="257"/>
                    <a:pt x="966" y="255"/>
                    <a:pt x="940" y="250"/>
                  </a:cubicBezTo>
                  <a:cubicBezTo>
                    <a:pt x="915" y="245"/>
                    <a:pt x="879" y="237"/>
                    <a:pt x="834" y="227"/>
                  </a:cubicBezTo>
                  <a:cubicBezTo>
                    <a:pt x="745" y="207"/>
                    <a:pt x="622" y="178"/>
                    <a:pt x="486" y="143"/>
                  </a:cubicBezTo>
                  <a:cubicBezTo>
                    <a:pt x="351" y="109"/>
                    <a:pt x="229" y="74"/>
                    <a:pt x="141" y="48"/>
                  </a:cubicBezTo>
                  <a:cubicBezTo>
                    <a:pt x="97" y="35"/>
                    <a:pt x="62" y="24"/>
                    <a:pt x="38" y="16"/>
                  </a:cubicBezTo>
                  <a:cubicBezTo>
                    <a:pt x="13" y="8"/>
                    <a:pt x="0" y="2"/>
                    <a:pt x="0" y="1"/>
                  </a:cubicBezTo>
                  <a:cubicBezTo>
                    <a:pt x="1" y="0"/>
                    <a:pt x="15" y="3"/>
                    <a:pt x="40" y="9"/>
                  </a:cubicBezTo>
                  <a:cubicBezTo>
                    <a:pt x="68" y="16"/>
                    <a:pt x="103" y="25"/>
                    <a:pt x="145" y="36"/>
                  </a:cubicBezTo>
                  <a:cubicBezTo>
                    <a:pt x="237" y="60"/>
                    <a:pt x="358" y="91"/>
                    <a:pt x="491" y="125"/>
                  </a:cubicBezTo>
                  <a:cubicBezTo>
                    <a:pt x="624" y="159"/>
                    <a:pt x="745" y="190"/>
                    <a:pt x="837" y="214"/>
                  </a:cubicBezTo>
                  <a:cubicBezTo>
                    <a:pt x="879" y="225"/>
                    <a:pt x="914" y="235"/>
                    <a:pt x="942" y="243"/>
                  </a:cubicBezTo>
                  <a:cubicBezTo>
                    <a:pt x="967" y="250"/>
                    <a:pt x="980" y="254"/>
                    <a:pt x="980" y="2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3" name="Google Shape;913;p46"/>
            <p:cNvSpPr/>
            <p:nvPr/>
          </p:nvSpPr>
          <p:spPr>
            <a:xfrm>
              <a:off x="7807153" y="1339813"/>
              <a:ext cx="739679" cy="192667"/>
            </a:xfrm>
            <a:custGeom>
              <a:avLst/>
              <a:gdLst/>
              <a:ahLst/>
              <a:cxnLst/>
              <a:rect l="l" t="t" r="r" b="b"/>
              <a:pathLst>
                <a:path w="979" h="255" extrusionOk="0">
                  <a:moveTo>
                    <a:pt x="979" y="254"/>
                  </a:moveTo>
                  <a:cubicBezTo>
                    <a:pt x="979" y="255"/>
                    <a:pt x="965" y="253"/>
                    <a:pt x="940" y="248"/>
                  </a:cubicBezTo>
                  <a:cubicBezTo>
                    <a:pt x="915" y="243"/>
                    <a:pt x="879" y="236"/>
                    <a:pt x="834" y="225"/>
                  </a:cubicBezTo>
                  <a:cubicBezTo>
                    <a:pt x="745" y="205"/>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89"/>
                    <a:pt x="837" y="213"/>
                  </a:cubicBezTo>
                  <a:cubicBezTo>
                    <a:pt x="878" y="224"/>
                    <a:pt x="913" y="234"/>
                    <a:pt x="942" y="241"/>
                  </a:cubicBezTo>
                  <a:cubicBezTo>
                    <a:pt x="966" y="248"/>
                    <a:pt x="980" y="253"/>
                    <a:pt x="979"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4" name="Google Shape;914;p46"/>
            <p:cNvSpPr/>
            <p:nvPr/>
          </p:nvSpPr>
          <p:spPr>
            <a:xfrm>
              <a:off x="7773909" y="1455413"/>
              <a:ext cx="740434" cy="192667"/>
            </a:xfrm>
            <a:custGeom>
              <a:avLst/>
              <a:gdLst/>
              <a:ahLst/>
              <a:cxnLst/>
              <a:rect l="l" t="t" r="r" b="b"/>
              <a:pathLst>
                <a:path w="980" h="255" extrusionOk="0">
                  <a:moveTo>
                    <a:pt x="980" y="254"/>
                  </a:moveTo>
                  <a:cubicBezTo>
                    <a:pt x="979" y="256"/>
                    <a:pt x="965" y="253"/>
                    <a:pt x="940" y="248"/>
                  </a:cubicBezTo>
                  <a:cubicBezTo>
                    <a:pt x="915" y="244"/>
                    <a:pt x="879" y="236"/>
                    <a:pt x="834" y="226"/>
                  </a:cubicBezTo>
                  <a:cubicBezTo>
                    <a:pt x="745" y="206"/>
                    <a:pt x="622" y="177"/>
                    <a:pt x="486" y="142"/>
                  </a:cubicBezTo>
                  <a:cubicBezTo>
                    <a:pt x="351" y="107"/>
                    <a:pt x="229" y="73"/>
                    <a:pt x="141" y="47"/>
                  </a:cubicBezTo>
                  <a:cubicBezTo>
                    <a:pt x="97" y="34"/>
                    <a:pt x="62" y="24"/>
                    <a:pt x="37" y="16"/>
                  </a:cubicBezTo>
                  <a:cubicBezTo>
                    <a:pt x="13" y="7"/>
                    <a:pt x="0" y="2"/>
                    <a:pt x="0" y="1"/>
                  </a:cubicBezTo>
                  <a:cubicBezTo>
                    <a:pt x="0" y="0"/>
                    <a:pt x="14" y="3"/>
                    <a:pt x="39" y="9"/>
                  </a:cubicBezTo>
                  <a:cubicBezTo>
                    <a:pt x="68" y="16"/>
                    <a:pt x="103" y="25"/>
                    <a:pt x="144" y="34"/>
                  </a:cubicBezTo>
                  <a:cubicBezTo>
                    <a:pt x="237" y="58"/>
                    <a:pt x="358" y="90"/>
                    <a:pt x="491" y="124"/>
                  </a:cubicBezTo>
                  <a:cubicBezTo>
                    <a:pt x="624" y="158"/>
                    <a:pt x="744" y="189"/>
                    <a:pt x="837" y="213"/>
                  </a:cubicBezTo>
                  <a:cubicBezTo>
                    <a:pt x="878" y="224"/>
                    <a:pt x="913" y="234"/>
                    <a:pt x="942" y="242"/>
                  </a:cubicBezTo>
                  <a:cubicBezTo>
                    <a:pt x="967" y="249"/>
                    <a:pt x="980" y="253"/>
                    <a:pt x="980"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5" name="Google Shape;915;p46"/>
            <p:cNvSpPr/>
            <p:nvPr/>
          </p:nvSpPr>
          <p:spPr>
            <a:xfrm>
              <a:off x="8062527" y="1647324"/>
              <a:ext cx="427638" cy="111822"/>
            </a:xfrm>
            <a:custGeom>
              <a:avLst/>
              <a:gdLst/>
              <a:ahLst/>
              <a:cxnLst/>
              <a:rect l="l" t="t" r="r" b="b"/>
              <a:pathLst>
                <a:path w="566" h="148" extrusionOk="0">
                  <a:moveTo>
                    <a:pt x="566" y="147"/>
                  </a:moveTo>
                  <a:cubicBezTo>
                    <a:pt x="565" y="150"/>
                    <a:pt x="533" y="144"/>
                    <a:pt x="481" y="133"/>
                  </a:cubicBezTo>
                  <a:cubicBezTo>
                    <a:pt x="429" y="122"/>
                    <a:pt x="358" y="107"/>
                    <a:pt x="279" y="87"/>
                  </a:cubicBezTo>
                  <a:cubicBezTo>
                    <a:pt x="201" y="66"/>
                    <a:pt x="131" y="45"/>
                    <a:pt x="80" y="29"/>
                  </a:cubicBezTo>
                  <a:cubicBezTo>
                    <a:pt x="30" y="14"/>
                    <a:pt x="-1" y="3"/>
                    <a:pt x="0" y="0"/>
                  </a:cubicBezTo>
                  <a:cubicBezTo>
                    <a:pt x="0" y="-2"/>
                    <a:pt x="32" y="4"/>
                    <a:pt x="84" y="17"/>
                  </a:cubicBezTo>
                  <a:cubicBezTo>
                    <a:pt x="135" y="29"/>
                    <a:pt x="206" y="49"/>
                    <a:pt x="284" y="69"/>
                  </a:cubicBezTo>
                  <a:cubicBezTo>
                    <a:pt x="362" y="89"/>
                    <a:pt x="433" y="107"/>
                    <a:pt x="484" y="121"/>
                  </a:cubicBezTo>
                  <a:cubicBezTo>
                    <a:pt x="535" y="135"/>
                    <a:pt x="566" y="145"/>
                    <a:pt x="566" y="147"/>
                  </a:cubicBezTo>
                  <a:close/>
                </a:path>
              </a:pathLst>
            </a:custGeom>
            <a:solidFill>
              <a:schemeClr val="dk1"/>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916" name="Google Shape;916;p46"/>
          <p:cNvSpPr/>
          <p:nvPr/>
        </p:nvSpPr>
        <p:spPr>
          <a:xfrm rot="-1708927" flipH="1">
            <a:off x="5936374" y="4115060"/>
            <a:ext cx="633624" cy="77547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pic>
        <p:nvPicPr>
          <p:cNvPr id="921" name="Google Shape;921;p47"/>
          <p:cNvPicPr preferRelativeResize="0">
            <a:picLocks noGrp="1"/>
          </p:cNvPicPr>
          <p:nvPr>
            <p:ph type="pic" idx="2"/>
          </p:nvPr>
        </p:nvPicPr>
        <p:blipFill rotWithShape="1">
          <a:blip r:embed="rId3">
            <a:alphaModFix/>
          </a:blip>
          <a:srcRect t="7834" b="7834"/>
          <a:stretch/>
        </p:blipFill>
        <p:spPr>
          <a:xfrm>
            <a:off x="-6650" y="-6650"/>
            <a:ext cx="9150602" cy="5143501"/>
          </a:xfrm>
          <a:prstGeom prst="rect">
            <a:avLst/>
          </a:prstGeom>
        </p:spPr>
      </p:pic>
      <p:sp>
        <p:nvSpPr>
          <p:cNvPr id="922" name="Google Shape;922;p47"/>
          <p:cNvSpPr txBox="1">
            <a:spLocks noGrp="1"/>
          </p:cNvSpPr>
          <p:nvPr>
            <p:ph type="title"/>
          </p:nvPr>
        </p:nvSpPr>
        <p:spPr>
          <a:xfrm>
            <a:off x="713225" y="4049425"/>
            <a:ext cx="8160900" cy="55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grpSp>
        <p:nvGrpSpPr>
          <p:cNvPr id="923" name="Google Shape;923;p47"/>
          <p:cNvGrpSpPr/>
          <p:nvPr/>
        </p:nvGrpSpPr>
        <p:grpSpPr>
          <a:xfrm flipH="1">
            <a:off x="0" y="0"/>
            <a:ext cx="9144000" cy="5150500"/>
            <a:chOff x="0" y="0"/>
            <a:chExt cx="9144000" cy="5150500"/>
          </a:xfrm>
        </p:grpSpPr>
        <p:grpSp>
          <p:nvGrpSpPr>
            <p:cNvPr id="924" name="Google Shape;924;p47"/>
            <p:cNvGrpSpPr/>
            <p:nvPr/>
          </p:nvGrpSpPr>
          <p:grpSpPr>
            <a:xfrm>
              <a:off x="0" y="539500"/>
              <a:ext cx="2787000" cy="4611000"/>
              <a:chOff x="0" y="539500"/>
              <a:chExt cx="2787000" cy="4611000"/>
            </a:xfrm>
          </p:grpSpPr>
          <p:cxnSp>
            <p:nvCxnSpPr>
              <p:cNvPr id="925" name="Google Shape;925;p47"/>
              <p:cNvCxnSpPr/>
              <p:nvPr/>
            </p:nvCxnSpPr>
            <p:spPr>
              <a:xfrm>
                <a:off x="273150" y="539500"/>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926" name="Google Shape;926;p47"/>
              <p:cNvCxnSpPr/>
              <p:nvPr/>
            </p:nvCxnSpPr>
            <p:spPr>
              <a:xfrm>
                <a:off x="1393500" y="3490116"/>
                <a:ext cx="0" cy="2787000"/>
              </a:xfrm>
              <a:prstGeom prst="straightConnector1">
                <a:avLst/>
              </a:prstGeom>
              <a:noFill/>
              <a:ln w="9525" cap="flat" cmpd="sng">
                <a:solidFill>
                  <a:schemeClr val="dk1"/>
                </a:solidFill>
                <a:prstDash val="solid"/>
                <a:round/>
                <a:headEnd type="none" w="med" len="med"/>
                <a:tailEnd type="none" w="med" len="med"/>
              </a:ln>
            </p:spPr>
          </p:cxnSp>
        </p:grpSp>
        <p:grpSp>
          <p:nvGrpSpPr>
            <p:cNvPr id="927" name="Google Shape;927;p47"/>
            <p:cNvGrpSpPr/>
            <p:nvPr/>
          </p:nvGrpSpPr>
          <p:grpSpPr>
            <a:xfrm>
              <a:off x="4533000" y="0"/>
              <a:ext cx="4611000" cy="2787000"/>
              <a:chOff x="4533000" y="0"/>
              <a:chExt cx="4611000" cy="2787000"/>
            </a:xfrm>
          </p:grpSpPr>
          <p:cxnSp>
            <p:nvCxnSpPr>
              <p:cNvPr id="928" name="Google Shape;928;p47"/>
              <p:cNvCxnSpPr/>
              <p:nvPr/>
            </p:nvCxnSpPr>
            <p:spPr>
              <a:xfrm rot="10800000">
                <a:off x="6838500" y="-2059075"/>
                <a:ext cx="0" cy="4611000"/>
              </a:xfrm>
              <a:prstGeom prst="straightConnector1">
                <a:avLst/>
              </a:prstGeom>
              <a:noFill/>
              <a:ln w="9525" cap="flat" cmpd="sng">
                <a:solidFill>
                  <a:schemeClr val="dk1"/>
                </a:solidFill>
                <a:prstDash val="solid"/>
                <a:round/>
                <a:headEnd type="none" w="med" len="med"/>
                <a:tailEnd type="none" w="med" len="med"/>
              </a:ln>
            </p:spPr>
          </p:cxnSp>
          <p:cxnSp>
            <p:nvCxnSpPr>
              <p:cNvPr id="929" name="Google Shape;929;p47"/>
              <p:cNvCxnSpPr/>
              <p:nvPr/>
            </p:nvCxnSpPr>
            <p:spPr>
              <a:xfrm rot="10800000">
                <a:off x="8873916" y="0"/>
                <a:ext cx="0" cy="2787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36"/>
          <p:cNvSpPr txBox="1">
            <a:spLocks noGrp="1"/>
          </p:cNvSpPr>
          <p:nvPr>
            <p:ph type="title"/>
          </p:nvPr>
        </p:nvSpPr>
        <p:spPr>
          <a:xfrm>
            <a:off x="468057" y="1643625"/>
            <a:ext cx="7381051" cy="106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Plagio en código</a:t>
            </a:r>
            <a:endParaRPr dirty="0"/>
          </a:p>
        </p:txBody>
      </p:sp>
      <p:sp>
        <p:nvSpPr>
          <p:cNvPr id="523" name="Google Shape;523;p36"/>
          <p:cNvSpPr txBox="1">
            <a:spLocks noGrp="1"/>
          </p:cNvSpPr>
          <p:nvPr>
            <p:ph type="subTitle" idx="1"/>
          </p:nvPr>
        </p:nvSpPr>
        <p:spPr>
          <a:xfrm>
            <a:off x="1910650" y="2634775"/>
            <a:ext cx="5322900" cy="87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give a brief description of the topic you want to talk about here. For example, if you want to talk about Mercury, you can say that it’s the smallest planet in the entire Solar System</a:t>
            </a:r>
            <a:endParaRPr dirty="0"/>
          </a:p>
        </p:txBody>
      </p:sp>
      <p:grpSp>
        <p:nvGrpSpPr>
          <p:cNvPr id="524" name="Google Shape;524;p36"/>
          <p:cNvGrpSpPr/>
          <p:nvPr/>
        </p:nvGrpSpPr>
        <p:grpSpPr>
          <a:xfrm flipH="1">
            <a:off x="328245" y="2619442"/>
            <a:ext cx="2039637" cy="2283703"/>
            <a:chOff x="6992171" y="301623"/>
            <a:chExt cx="3275999" cy="3668010"/>
          </a:xfrm>
        </p:grpSpPr>
        <p:grpSp>
          <p:nvGrpSpPr>
            <p:cNvPr id="525" name="Google Shape;525;p36"/>
            <p:cNvGrpSpPr/>
            <p:nvPr/>
          </p:nvGrpSpPr>
          <p:grpSpPr>
            <a:xfrm rot="-4084063">
              <a:off x="7119087" y="978271"/>
              <a:ext cx="3022167" cy="2314713"/>
              <a:chOff x="5814398" y="539495"/>
              <a:chExt cx="3022252" cy="2314778"/>
            </a:xfrm>
          </p:grpSpPr>
          <p:sp>
            <p:nvSpPr>
              <p:cNvPr id="526" name="Google Shape;526;p36"/>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7" name="Google Shape;527;p36"/>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528" name="Google Shape;528;p36"/>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9" name="Google Shape;529;p36"/>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0" name="Google Shape;530;p36"/>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1" name="Google Shape;531;p36"/>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2" name="Google Shape;532;p36"/>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3" name="Google Shape;533;p36"/>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4" name="Google Shape;534;p36"/>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5" name="Google Shape;535;p36"/>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6" name="Google Shape;536;p36"/>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7" name="Google Shape;537;p36"/>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8" name="Google Shape;538;p36"/>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9" name="Google Shape;539;p36"/>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0" name="Google Shape;540;p36"/>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1" name="Google Shape;541;p36"/>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2" name="Google Shape;542;p36"/>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3" name="Google Shape;543;p36"/>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4" name="Google Shape;544;p36"/>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5" name="Google Shape;545;p36"/>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6" name="Google Shape;546;p36"/>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7" name="Google Shape;547;p36"/>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48" name="Google Shape;548;p36"/>
          <p:cNvGrpSpPr/>
          <p:nvPr/>
        </p:nvGrpSpPr>
        <p:grpSpPr>
          <a:xfrm rot="-4253353">
            <a:off x="7232969" y="470630"/>
            <a:ext cx="1365269" cy="1368481"/>
            <a:chOff x="7748794" y="3277300"/>
            <a:chExt cx="1365250" cy="1368463"/>
          </a:xfrm>
        </p:grpSpPr>
        <p:sp>
          <p:nvSpPr>
            <p:cNvPr id="549" name="Google Shape;549;p36"/>
            <p:cNvSpPr/>
            <p:nvPr/>
          </p:nvSpPr>
          <p:spPr>
            <a:xfrm rot="-2838758">
              <a:off x="7818894" y="357760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0" name="Google Shape;550;p36"/>
            <p:cNvSpPr/>
            <p:nvPr/>
          </p:nvSpPr>
          <p:spPr>
            <a:xfrm rot="-2838758">
              <a:off x="7892119" y="3525607"/>
              <a:ext cx="895744" cy="686717"/>
            </a:xfrm>
            <a:custGeom>
              <a:avLst/>
              <a:gdLst/>
              <a:ahLst/>
              <a:cxnLst/>
              <a:rect l="l" t="t" r="r" b="b"/>
              <a:pathLst>
                <a:path w="6346" h="4865" extrusionOk="0">
                  <a:moveTo>
                    <a:pt x="1226" y="4775"/>
                  </a:moveTo>
                  <a:cubicBezTo>
                    <a:pt x="1010" y="4285"/>
                    <a:pt x="238" y="2417"/>
                    <a:pt x="11" y="1867"/>
                  </a:cubicBezTo>
                  <a:cubicBezTo>
                    <a:pt x="-23" y="1785"/>
                    <a:pt x="22" y="1692"/>
                    <a:pt x="108" y="1666"/>
                  </a:cubicBezTo>
                  <a:lnTo>
                    <a:pt x="5620" y="7"/>
                  </a:lnTo>
                  <a:cubicBezTo>
                    <a:pt x="5707" y="-19"/>
                    <a:pt x="5798" y="38"/>
                    <a:pt x="5813" y="128"/>
                  </a:cubicBezTo>
                  <a:lnTo>
                    <a:pt x="6344" y="3407"/>
                  </a:lnTo>
                  <a:cubicBezTo>
                    <a:pt x="6357" y="3483"/>
                    <a:pt x="6309" y="3557"/>
                    <a:pt x="6234" y="3577"/>
                  </a:cubicBezTo>
                  <a:lnTo>
                    <a:pt x="1403" y="4860"/>
                  </a:lnTo>
                  <a:cubicBezTo>
                    <a:pt x="1331" y="4879"/>
                    <a:pt x="1256" y="4843"/>
                    <a:pt x="1226" y="4775"/>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1" name="Google Shape;551;p36"/>
            <p:cNvSpPr/>
            <p:nvPr/>
          </p:nvSpPr>
          <p:spPr>
            <a:xfrm rot="-2838758">
              <a:off x="7901812" y="3592101"/>
              <a:ext cx="896450" cy="677683"/>
            </a:xfrm>
            <a:custGeom>
              <a:avLst/>
              <a:gdLst/>
              <a:ahLst/>
              <a:cxnLst/>
              <a:rect l="l" t="t" r="r" b="b"/>
              <a:pathLst>
                <a:path w="6351" h="4801" extrusionOk="0">
                  <a:moveTo>
                    <a:pt x="1233" y="4718"/>
                  </a:moveTo>
                  <a:cubicBezTo>
                    <a:pt x="1022" y="4240"/>
                    <a:pt x="234" y="2334"/>
                    <a:pt x="11" y="1792"/>
                  </a:cubicBezTo>
                  <a:cubicBezTo>
                    <a:pt x="-21" y="1715"/>
                    <a:pt x="21" y="1627"/>
                    <a:pt x="102" y="1604"/>
                  </a:cubicBezTo>
                  <a:lnTo>
                    <a:pt x="5647" y="6"/>
                  </a:lnTo>
                  <a:cubicBezTo>
                    <a:pt x="5728" y="-18"/>
                    <a:pt x="5811" y="35"/>
                    <a:pt x="5825" y="118"/>
                  </a:cubicBezTo>
                  <a:lnTo>
                    <a:pt x="6349" y="3350"/>
                  </a:lnTo>
                  <a:cubicBezTo>
                    <a:pt x="6360" y="3421"/>
                    <a:pt x="6316" y="3490"/>
                    <a:pt x="6246" y="3508"/>
                  </a:cubicBezTo>
                  <a:lnTo>
                    <a:pt x="1397" y="4796"/>
                  </a:lnTo>
                  <a:cubicBezTo>
                    <a:pt x="1331" y="4814"/>
                    <a:pt x="1261" y="4781"/>
                    <a:pt x="1233" y="47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2" name="Google Shape;552;p36"/>
            <p:cNvSpPr/>
            <p:nvPr/>
          </p:nvSpPr>
          <p:spPr>
            <a:xfrm rot="-2838758">
              <a:off x="7880677" y="3557195"/>
              <a:ext cx="1115798" cy="808674"/>
            </a:xfrm>
            <a:custGeom>
              <a:avLst/>
              <a:gdLst/>
              <a:ahLst/>
              <a:cxnLst/>
              <a:rect l="l" t="t" r="r" b="b"/>
              <a:pathLst>
                <a:path w="7905" h="5729" extrusionOk="0">
                  <a:moveTo>
                    <a:pt x="6955" y="7"/>
                  </a:moveTo>
                  <a:lnTo>
                    <a:pt x="1932" y="1510"/>
                  </a:lnTo>
                  <a:lnTo>
                    <a:pt x="1856" y="1392"/>
                  </a:lnTo>
                  <a:cubicBezTo>
                    <a:pt x="1822" y="1339"/>
                    <a:pt x="1755" y="1315"/>
                    <a:pt x="1692" y="1333"/>
                  </a:cubicBezTo>
                  <a:lnTo>
                    <a:pt x="106" y="1793"/>
                  </a:lnTo>
                  <a:cubicBezTo>
                    <a:pt x="24" y="1817"/>
                    <a:pt x="-20" y="1904"/>
                    <a:pt x="9" y="1981"/>
                  </a:cubicBezTo>
                  <a:lnTo>
                    <a:pt x="75" y="2148"/>
                  </a:lnTo>
                  <a:lnTo>
                    <a:pt x="101" y="2213"/>
                  </a:lnTo>
                  <a:lnTo>
                    <a:pt x="1643" y="5652"/>
                  </a:lnTo>
                  <a:cubicBezTo>
                    <a:pt x="1670" y="5713"/>
                    <a:pt x="1743" y="5744"/>
                    <a:pt x="1811" y="5723"/>
                  </a:cubicBezTo>
                  <a:lnTo>
                    <a:pt x="7802" y="3930"/>
                  </a:lnTo>
                  <a:cubicBezTo>
                    <a:pt x="7873" y="3908"/>
                    <a:pt x="7917" y="3840"/>
                    <a:pt x="7902" y="3772"/>
                  </a:cubicBezTo>
                  <a:lnTo>
                    <a:pt x="7131" y="104"/>
                  </a:lnTo>
                  <a:cubicBezTo>
                    <a:pt x="7115" y="28"/>
                    <a:pt x="7034" y="-16"/>
                    <a:pt x="6955" y="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53" name="Google Shape;553;p36"/>
          <p:cNvGrpSpPr/>
          <p:nvPr/>
        </p:nvGrpSpPr>
        <p:grpSpPr>
          <a:xfrm flipH="1">
            <a:off x="7437810" y="3454759"/>
            <a:ext cx="955569" cy="970125"/>
            <a:chOff x="4714392" y="1421434"/>
            <a:chExt cx="955569" cy="970125"/>
          </a:xfrm>
        </p:grpSpPr>
        <p:sp>
          <p:nvSpPr>
            <p:cNvPr id="554" name="Google Shape;554;p36"/>
            <p:cNvSpPr/>
            <p:nvPr/>
          </p:nvSpPr>
          <p:spPr>
            <a:xfrm rot="2350844">
              <a:off x="4875375" y="1538936"/>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5" name="Google Shape;555;p36"/>
            <p:cNvSpPr/>
            <p:nvPr/>
          </p:nvSpPr>
          <p:spPr>
            <a:xfrm rot="2350844">
              <a:off x="5136111" y="1686714"/>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56" name="Google Shape;556;p36"/>
            <p:cNvSpPr/>
            <p:nvPr/>
          </p:nvSpPr>
          <p:spPr>
            <a:xfrm rot="2350844">
              <a:off x="5109970" y="1735435"/>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57" name="Google Shape;557;p36"/>
            <p:cNvSpPr/>
            <p:nvPr/>
          </p:nvSpPr>
          <p:spPr>
            <a:xfrm rot="2350844">
              <a:off x="5083220" y="1814413"/>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58" name="Google Shape;558;p36"/>
          <p:cNvGrpSpPr/>
          <p:nvPr/>
        </p:nvGrpSpPr>
        <p:grpSpPr>
          <a:xfrm flipH="1">
            <a:off x="1276550" y="757330"/>
            <a:ext cx="715680" cy="930600"/>
            <a:chOff x="3918690" y="490830"/>
            <a:chExt cx="715680" cy="930600"/>
          </a:xfrm>
        </p:grpSpPr>
        <p:sp>
          <p:nvSpPr>
            <p:cNvPr id="559" name="Google Shape;559;p36"/>
            <p:cNvSpPr/>
            <p:nvPr/>
          </p:nvSpPr>
          <p:spPr>
            <a:xfrm>
              <a:off x="4000770" y="490830"/>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0" name="Google Shape;560;p36"/>
            <p:cNvSpPr/>
            <p:nvPr/>
          </p:nvSpPr>
          <p:spPr>
            <a:xfrm>
              <a:off x="4000770" y="490830"/>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1" name="Google Shape;561;p36"/>
            <p:cNvSpPr/>
            <p:nvPr/>
          </p:nvSpPr>
          <p:spPr>
            <a:xfrm>
              <a:off x="3918690" y="686310"/>
              <a:ext cx="633600" cy="735120"/>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2" name="Google Shape;562;p36"/>
            <p:cNvSpPr/>
            <p:nvPr/>
          </p:nvSpPr>
          <p:spPr>
            <a:xfrm>
              <a:off x="4055850" y="875310"/>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63" name="Google Shape;563;p36"/>
            <p:cNvSpPr/>
            <p:nvPr/>
          </p:nvSpPr>
          <p:spPr>
            <a:xfrm>
              <a:off x="4074210" y="856590"/>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64" name="Google Shape;564;p36"/>
            <p:cNvSpPr/>
            <p:nvPr/>
          </p:nvSpPr>
          <p:spPr>
            <a:xfrm>
              <a:off x="4103370" y="934710"/>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pic>
        <p:nvPicPr>
          <p:cNvPr id="934" name="Google Shape;934;p48"/>
          <p:cNvPicPr preferRelativeResize="0">
            <a:picLocks noGrp="1"/>
          </p:cNvPicPr>
          <p:nvPr>
            <p:ph type="pic" idx="2"/>
          </p:nvPr>
        </p:nvPicPr>
        <p:blipFill rotWithShape="1">
          <a:blip r:embed="rId3">
            <a:alphaModFix/>
          </a:blip>
          <a:srcRect l="2305" t="1778" b="24713"/>
          <a:stretch/>
        </p:blipFill>
        <p:spPr>
          <a:xfrm>
            <a:off x="4534825" y="248125"/>
            <a:ext cx="4342649" cy="4902374"/>
          </a:xfrm>
          <a:prstGeom prst="rect">
            <a:avLst/>
          </a:prstGeom>
        </p:spPr>
      </p:pic>
      <p:sp>
        <p:nvSpPr>
          <p:cNvPr id="935" name="Google Shape;935;p48"/>
          <p:cNvSpPr txBox="1">
            <a:spLocks noGrp="1"/>
          </p:cNvSpPr>
          <p:nvPr>
            <p:ph type="title"/>
          </p:nvPr>
        </p:nvSpPr>
        <p:spPr>
          <a:xfrm>
            <a:off x="720000" y="1013788"/>
            <a:ext cx="2872800" cy="224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936" name="Google Shape;936;p48"/>
          <p:cNvSpPr txBox="1">
            <a:spLocks noGrp="1"/>
          </p:cNvSpPr>
          <p:nvPr>
            <p:ph type="subTitle" idx="1"/>
          </p:nvPr>
        </p:nvSpPr>
        <p:spPr>
          <a:xfrm>
            <a:off x="720000" y="3122024"/>
            <a:ext cx="2872800" cy="100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a long text. Your audience will appreciate it</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49"/>
          <p:cNvSpPr txBox="1">
            <a:spLocks noGrp="1"/>
          </p:cNvSpPr>
          <p:nvPr>
            <p:ph type="title"/>
          </p:nvPr>
        </p:nvSpPr>
        <p:spPr>
          <a:xfrm>
            <a:off x="1284000" y="1073475"/>
            <a:ext cx="6576000" cy="142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942" name="Google Shape;942;p49"/>
          <p:cNvSpPr txBox="1">
            <a:spLocks noGrp="1"/>
          </p:cNvSpPr>
          <p:nvPr>
            <p:ph type="subTitle" idx="1"/>
          </p:nvPr>
        </p:nvSpPr>
        <p:spPr>
          <a:xfrm>
            <a:off x="2899150" y="2709075"/>
            <a:ext cx="3345600" cy="69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943" name="Google Shape;943;p49"/>
          <p:cNvGrpSpPr/>
          <p:nvPr/>
        </p:nvGrpSpPr>
        <p:grpSpPr>
          <a:xfrm flipH="1">
            <a:off x="266420" y="2754655"/>
            <a:ext cx="2039637" cy="2283703"/>
            <a:chOff x="6992171" y="301623"/>
            <a:chExt cx="3275999" cy="3668010"/>
          </a:xfrm>
        </p:grpSpPr>
        <p:grpSp>
          <p:nvGrpSpPr>
            <p:cNvPr id="944" name="Google Shape;944;p49"/>
            <p:cNvGrpSpPr/>
            <p:nvPr/>
          </p:nvGrpSpPr>
          <p:grpSpPr>
            <a:xfrm rot="-4084063">
              <a:off x="7119087" y="978271"/>
              <a:ext cx="3022167" cy="2314713"/>
              <a:chOff x="5814398" y="539495"/>
              <a:chExt cx="3022252" cy="2314778"/>
            </a:xfrm>
          </p:grpSpPr>
          <p:sp>
            <p:nvSpPr>
              <p:cNvPr id="945" name="Google Shape;945;p49"/>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6" name="Google Shape;946;p49"/>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947" name="Google Shape;947;p49"/>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8" name="Google Shape;948;p49"/>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9" name="Google Shape;949;p49"/>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0" name="Google Shape;950;p49"/>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1" name="Google Shape;951;p49"/>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2" name="Google Shape;952;p49"/>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3" name="Google Shape;953;p49"/>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4" name="Google Shape;954;p49"/>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5" name="Google Shape;955;p49"/>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6" name="Google Shape;956;p49"/>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7" name="Google Shape;957;p49"/>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8" name="Google Shape;958;p49"/>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59" name="Google Shape;959;p49"/>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0" name="Google Shape;960;p49"/>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1" name="Google Shape;961;p49"/>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2" name="Google Shape;962;p49"/>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3" name="Google Shape;963;p49"/>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4" name="Google Shape;964;p49"/>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5" name="Google Shape;965;p49"/>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6" name="Google Shape;966;p49"/>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7" name="Google Shape;967;p49"/>
          <p:cNvGrpSpPr/>
          <p:nvPr/>
        </p:nvGrpSpPr>
        <p:grpSpPr>
          <a:xfrm flipH="1">
            <a:off x="6841467" y="2950749"/>
            <a:ext cx="2034617" cy="1978101"/>
            <a:chOff x="427567" y="1744899"/>
            <a:chExt cx="2034617" cy="1978101"/>
          </a:xfrm>
        </p:grpSpPr>
        <p:sp>
          <p:nvSpPr>
            <p:cNvPr id="968" name="Google Shape;968;p49"/>
            <p:cNvSpPr/>
            <p:nvPr/>
          </p:nvSpPr>
          <p:spPr>
            <a:xfrm rot="553584" flipH="1">
              <a:off x="553467" y="1876736"/>
              <a:ext cx="1782816" cy="1714429"/>
            </a:xfrm>
            <a:custGeom>
              <a:avLst/>
              <a:gdLst/>
              <a:ahLst/>
              <a:cxnLst/>
              <a:rect l="l" t="t" r="r" b="b"/>
              <a:pathLst>
                <a:path w="2372" h="2281" extrusionOk="0">
                  <a:moveTo>
                    <a:pt x="1338" y="2281"/>
                  </a:moveTo>
                  <a:lnTo>
                    <a:pt x="0" y="1701"/>
                  </a:lnTo>
                  <a:cubicBezTo>
                    <a:pt x="141" y="1585"/>
                    <a:pt x="251" y="1436"/>
                    <a:pt x="321" y="1268"/>
                  </a:cubicBezTo>
                  <a:lnTo>
                    <a:pt x="712" y="330"/>
                  </a:lnTo>
                  <a:cubicBezTo>
                    <a:pt x="787" y="156"/>
                    <a:pt x="944" y="32"/>
                    <a:pt x="1131" y="0"/>
                  </a:cubicBezTo>
                  <a:lnTo>
                    <a:pt x="2372" y="538"/>
                  </a:lnTo>
                  <a:cubicBezTo>
                    <a:pt x="2237" y="616"/>
                    <a:pt x="2132" y="735"/>
                    <a:pt x="2070" y="877"/>
                  </a:cubicBezTo>
                  <a:lnTo>
                    <a:pt x="1625" y="1905"/>
                  </a:lnTo>
                  <a:cubicBezTo>
                    <a:pt x="1561" y="2052"/>
                    <a:pt x="1463" y="2181"/>
                    <a:pt x="1338" y="2281"/>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969;p49"/>
            <p:cNvSpPr/>
            <p:nvPr/>
          </p:nvSpPr>
          <p:spPr>
            <a:xfrm flipH="1">
              <a:off x="970386" y="2191465"/>
              <a:ext cx="740434" cy="192667"/>
            </a:xfrm>
            <a:custGeom>
              <a:avLst/>
              <a:gdLst/>
              <a:ahLst/>
              <a:cxnLst/>
              <a:rect l="l" t="t" r="r" b="b"/>
              <a:pathLst>
                <a:path w="980" h="255" extrusionOk="0">
                  <a:moveTo>
                    <a:pt x="980" y="255"/>
                  </a:moveTo>
                  <a:cubicBezTo>
                    <a:pt x="980" y="256"/>
                    <a:pt x="966" y="254"/>
                    <a:pt x="940" y="249"/>
                  </a:cubicBezTo>
                  <a:cubicBezTo>
                    <a:pt x="915" y="244"/>
                    <a:pt x="879" y="236"/>
                    <a:pt x="834" y="226"/>
                  </a:cubicBezTo>
                  <a:cubicBezTo>
                    <a:pt x="745" y="206"/>
                    <a:pt x="622" y="177"/>
                    <a:pt x="486" y="142"/>
                  </a:cubicBezTo>
                  <a:cubicBezTo>
                    <a:pt x="351" y="108"/>
                    <a:pt x="229" y="74"/>
                    <a:pt x="141" y="47"/>
                  </a:cubicBezTo>
                  <a:cubicBezTo>
                    <a:pt x="97" y="34"/>
                    <a:pt x="62" y="23"/>
                    <a:pt x="38" y="15"/>
                  </a:cubicBezTo>
                  <a:cubicBezTo>
                    <a:pt x="13" y="7"/>
                    <a:pt x="0" y="2"/>
                    <a:pt x="0" y="1"/>
                  </a:cubicBezTo>
                  <a:cubicBezTo>
                    <a:pt x="1" y="-1"/>
                    <a:pt x="15" y="2"/>
                    <a:pt x="40" y="8"/>
                  </a:cubicBezTo>
                  <a:cubicBezTo>
                    <a:pt x="68" y="15"/>
                    <a:pt x="103" y="24"/>
                    <a:pt x="145" y="35"/>
                  </a:cubicBezTo>
                  <a:cubicBezTo>
                    <a:pt x="237" y="59"/>
                    <a:pt x="358" y="90"/>
                    <a:pt x="491" y="125"/>
                  </a:cubicBezTo>
                  <a:cubicBezTo>
                    <a:pt x="624" y="159"/>
                    <a:pt x="745" y="190"/>
                    <a:pt x="837" y="214"/>
                  </a:cubicBezTo>
                  <a:cubicBezTo>
                    <a:pt x="879" y="225"/>
                    <a:pt x="914"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0" name="Google Shape;970;p49"/>
            <p:cNvSpPr/>
            <p:nvPr/>
          </p:nvSpPr>
          <p:spPr>
            <a:xfrm flipH="1">
              <a:off x="988519" y="2302531"/>
              <a:ext cx="740434" cy="192667"/>
            </a:xfrm>
            <a:custGeom>
              <a:avLst/>
              <a:gdLst/>
              <a:ahLst/>
              <a:cxnLst/>
              <a:rect l="l" t="t" r="r" b="b"/>
              <a:pathLst>
                <a:path w="980" h="255" extrusionOk="0">
                  <a:moveTo>
                    <a:pt x="980" y="255"/>
                  </a:moveTo>
                  <a:cubicBezTo>
                    <a:pt x="979" y="257"/>
                    <a:pt x="965" y="255"/>
                    <a:pt x="940" y="250"/>
                  </a:cubicBezTo>
                  <a:cubicBezTo>
                    <a:pt x="915" y="245"/>
                    <a:pt x="879" y="237"/>
                    <a:pt x="834" y="227"/>
                  </a:cubicBezTo>
                  <a:cubicBezTo>
                    <a:pt x="745" y="207"/>
                    <a:pt x="621" y="178"/>
                    <a:pt x="486" y="143"/>
                  </a:cubicBezTo>
                  <a:cubicBezTo>
                    <a:pt x="350" y="109"/>
                    <a:pt x="229" y="74"/>
                    <a:pt x="141" y="48"/>
                  </a:cubicBezTo>
                  <a:cubicBezTo>
                    <a:pt x="97" y="35"/>
                    <a:pt x="61" y="24"/>
                    <a:pt x="37" y="16"/>
                  </a:cubicBezTo>
                  <a:cubicBezTo>
                    <a:pt x="13" y="7"/>
                    <a:pt x="0" y="2"/>
                    <a:pt x="0" y="1"/>
                  </a:cubicBezTo>
                  <a:cubicBezTo>
                    <a:pt x="0" y="0"/>
                    <a:pt x="14" y="3"/>
                    <a:pt x="39" y="9"/>
                  </a:cubicBezTo>
                  <a:cubicBezTo>
                    <a:pt x="68" y="16"/>
                    <a:pt x="103" y="25"/>
                    <a:pt x="144" y="36"/>
                  </a:cubicBezTo>
                  <a:cubicBezTo>
                    <a:pt x="237" y="60"/>
                    <a:pt x="357" y="91"/>
                    <a:pt x="491" y="125"/>
                  </a:cubicBezTo>
                  <a:cubicBezTo>
                    <a:pt x="624" y="159"/>
                    <a:pt x="744" y="190"/>
                    <a:pt x="837" y="214"/>
                  </a:cubicBezTo>
                  <a:cubicBezTo>
                    <a:pt x="878" y="225"/>
                    <a:pt x="913" y="235"/>
                    <a:pt x="942" y="243"/>
                  </a:cubicBezTo>
                  <a:cubicBezTo>
                    <a:pt x="966" y="250"/>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1" name="Google Shape;971;p49"/>
            <p:cNvSpPr/>
            <p:nvPr/>
          </p:nvSpPr>
          <p:spPr>
            <a:xfrm flipH="1">
              <a:off x="1014963" y="2414353"/>
              <a:ext cx="739679" cy="192667"/>
            </a:xfrm>
            <a:custGeom>
              <a:avLst/>
              <a:gdLst/>
              <a:ahLst/>
              <a:cxnLst/>
              <a:rect l="l" t="t" r="r" b="b"/>
              <a:pathLst>
                <a:path w="979" h="255" extrusionOk="0">
                  <a:moveTo>
                    <a:pt x="979" y="255"/>
                  </a:moveTo>
                  <a:cubicBezTo>
                    <a:pt x="979" y="256"/>
                    <a:pt x="965" y="254"/>
                    <a:pt x="940" y="249"/>
                  </a:cubicBezTo>
                  <a:cubicBezTo>
                    <a:pt x="915" y="244"/>
                    <a:pt x="878" y="236"/>
                    <a:pt x="834" y="226"/>
                  </a:cubicBezTo>
                  <a:cubicBezTo>
                    <a:pt x="744" y="206"/>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90"/>
                    <a:pt x="837" y="214"/>
                  </a:cubicBezTo>
                  <a:cubicBezTo>
                    <a:pt x="878" y="225"/>
                    <a:pt x="913" y="235"/>
                    <a:pt x="942" y="242"/>
                  </a:cubicBezTo>
                  <a:cubicBezTo>
                    <a:pt x="966" y="249"/>
                    <a:pt x="980" y="254"/>
                    <a:pt x="979"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972;p49"/>
            <p:cNvSpPr/>
            <p:nvPr/>
          </p:nvSpPr>
          <p:spPr>
            <a:xfrm flipH="1">
              <a:off x="1038385" y="2526175"/>
              <a:ext cx="740434" cy="192667"/>
            </a:xfrm>
            <a:custGeom>
              <a:avLst/>
              <a:gdLst/>
              <a:ahLst/>
              <a:cxnLst/>
              <a:rect l="l" t="t" r="r" b="b"/>
              <a:pathLst>
                <a:path w="980" h="255" extrusionOk="0">
                  <a:moveTo>
                    <a:pt x="980" y="255"/>
                  </a:moveTo>
                  <a:cubicBezTo>
                    <a:pt x="979" y="256"/>
                    <a:pt x="965" y="254"/>
                    <a:pt x="940" y="249"/>
                  </a:cubicBezTo>
                  <a:cubicBezTo>
                    <a:pt x="915" y="244"/>
                    <a:pt x="879" y="236"/>
                    <a:pt x="834" y="226"/>
                  </a:cubicBezTo>
                  <a:cubicBezTo>
                    <a:pt x="745" y="206"/>
                    <a:pt x="622" y="177"/>
                    <a:pt x="486" y="142"/>
                  </a:cubicBezTo>
                  <a:cubicBezTo>
                    <a:pt x="351" y="108"/>
                    <a:pt x="229" y="74"/>
                    <a:pt x="141" y="47"/>
                  </a:cubicBezTo>
                  <a:cubicBezTo>
                    <a:pt x="97" y="34"/>
                    <a:pt x="62" y="23"/>
                    <a:pt x="37" y="15"/>
                  </a:cubicBezTo>
                  <a:cubicBezTo>
                    <a:pt x="13" y="7"/>
                    <a:pt x="0" y="2"/>
                    <a:pt x="0" y="1"/>
                  </a:cubicBezTo>
                  <a:cubicBezTo>
                    <a:pt x="0" y="-1"/>
                    <a:pt x="14" y="2"/>
                    <a:pt x="39" y="8"/>
                  </a:cubicBezTo>
                  <a:cubicBezTo>
                    <a:pt x="68" y="15"/>
                    <a:pt x="103" y="24"/>
                    <a:pt x="144" y="35"/>
                  </a:cubicBezTo>
                  <a:cubicBezTo>
                    <a:pt x="237" y="59"/>
                    <a:pt x="358" y="90"/>
                    <a:pt x="491" y="125"/>
                  </a:cubicBezTo>
                  <a:cubicBezTo>
                    <a:pt x="624" y="159"/>
                    <a:pt x="744" y="190"/>
                    <a:pt x="837" y="214"/>
                  </a:cubicBezTo>
                  <a:cubicBezTo>
                    <a:pt x="878" y="225"/>
                    <a:pt x="913"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3" name="Google Shape;973;p49"/>
            <p:cNvSpPr/>
            <p:nvPr/>
          </p:nvSpPr>
          <p:spPr>
            <a:xfrm flipH="1">
              <a:off x="1074651" y="2637241"/>
              <a:ext cx="740434" cy="193422"/>
            </a:xfrm>
            <a:custGeom>
              <a:avLst/>
              <a:gdLst/>
              <a:ahLst/>
              <a:cxnLst/>
              <a:rect l="l" t="t" r="r" b="b"/>
              <a:pathLst>
                <a:path w="980" h="256" extrusionOk="0">
                  <a:moveTo>
                    <a:pt x="980" y="256"/>
                  </a:moveTo>
                  <a:cubicBezTo>
                    <a:pt x="980" y="257"/>
                    <a:pt x="966" y="255"/>
                    <a:pt x="940" y="250"/>
                  </a:cubicBezTo>
                  <a:cubicBezTo>
                    <a:pt x="915" y="245"/>
                    <a:pt x="879" y="237"/>
                    <a:pt x="834" y="227"/>
                  </a:cubicBezTo>
                  <a:cubicBezTo>
                    <a:pt x="745" y="207"/>
                    <a:pt x="622" y="178"/>
                    <a:pt x="486" y="143"/>
                  </a:cubicBezTo>
                  <a:cubicBezTo>
                    <a:pt x="351" y="109"/>
                    <a:pt x="229" y="74"/>
                    <a:pt x="141" y="48"/>
                  </a:cubicBezTo>
                  <a:cubicBezTo>
                    <a:pt x="97" y="35"/>
                    <a:pt x="62" y="24"/>
                    <a:pt x="38" y="16"/>
                  </a:cubicBezTo>
                  <a:cubicBezTo>
                    <a:pt x="13" y="8"/>
                    <a:pt x="0" y="2"/>
                    <a:pt x="0" y="1"/>
                  </a:cubicBezTo>
                  <a:cubicBezTo>
                    <a:pt x="1" y="0"/>
                    <a:pt x="15" y="3"/>
                    <a:pt x="40" y="9"/>
                  </a:cubicBezTo>
                  <a:cubicBezTo>
                    <a:pt x="68" y="16"/>
                    <a:pt x="103" y="25"/>
                    <a:pt x="145" y="36"/>
                  </a:cubicBezTo>
                  <a:cubicBezTo>
                    <a:pt x="237" y="60"/>
                    <a:pt x="358" y="91"/>
                    <a:pt x="491" y="125"/>
                  </a:cubicBezTo>
                  <a:cubicBezTo>
                    <a:pt x="624" y="159"/>
                    <a:pt x="745" y="190"/>
                    <a:pt x="837" y="214"/>
                  </a:cubicBezTo>
                  <a:cubicBezTo>
                    <a:pt x="879" y="225"/>
                    <a:pt x="914" y="235"/>
                    <a:pt x="942" y="243"/>
                  </a:cubicBezTo>
                  <a:cubicBezTo>
                    <a:pt x="967" y="250"/>
                    <a:pt x="980" y="254"/>
                    <a:pt x="980" y="2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4" name="Google Shape;974;p49"/>
            <p:cNvSpPr/>
            <p:nvPr/>
          </p:nvSpPr>
          <p:spPr>
            <a:xfrm flipH="1">
              <a:off x="1101095" y="2749063"/>
              <a:ext cx="739679" cy="192667"/>
            </a:xfrm>
            <a:custGeom>
              <a:avLst/>
              <a:gdLst/>
              <a:ahLst/>
              <a:cxnLst/>
              <a:rect l="l" t="t" r="r" b="b"/>
              <a:pathLst>
                <a:path w="979" h="255" extrusionOk="0">
                  <a:moveTo>
                    <a:pt x="979" y="254"/>
                  </a:moveTo>
                  <a:cubicBezTo>
                    <a:pt x="979" y="255"/>
                    <a:pt x="965" y="253"/>
                    <a:pt x="940" y="248"/>
                  </a:cubicBezTo>
                  <a:cubicBezTo>
                    <a:pt x="915" y="243"/>
                    <a:pt x="879" y="236"/>
                    <a:pt x="834" y="225"/>
                  </a:cubicBezTo>
                  <a:cubicBezTo>
                    <a:pt x="745" y="205"/>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89"/>
                    <a:pt x="837" y="213"/>
                  </a:cubicBezTo>
                  <a:cubicBezTo>
                    <a:pt x="878" y="224"/>
                    <a:pt x="913" y="234"/>
                    <a:pt x="942" y="241"/>
                  </a:cubicBezTo>
                  <a:cubicBezTo>
                    <a:pt x="966" y="248"/>
                    <a:pt x="980" y="253"/>
                    <a:pt x="979"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5" name="Google Shape;975;p49"/>
            <p:cNvSpPr/>
            <p:nvPr/>
          </p:nvSpPr>
          <p:spPr>
            <a:xfrm flipH="1">
              <a:off x="1133583" y="2864663"/>
              <a:ext cx="740434" cy="192667"/>
            </a:xfrm>
            <a:custGeom>
              <a:avLst/>
              <a:gdLst/>
              <a:ahLst/>
              <a:cxnLst/>
              <a:rect l="l" t="t" r="r" b="b"/>
              <a:pathLst>
                <a:path w="980" h="255" extrusionOk="0">
                  <a:moveTo>
                    <a:pt x="980" y="254"/>
                  </a:moveTo>
                  <a:cubicBezTo>
                    <a:pt x="979" y="256"/>
                    <a:pt x="965" y="253"/>
                    <a:pt x="940" y="248"/>
                  </a:cubicBezTo>
                  <a:cubicBezTo>
                    <a:pt x="915" y="244"/>
                    <a:pt x="879" y="236"/>
                    <a:pt x="834" y="226"/>
                  </a:cubicBezTo>
                  <a:cubicBezTo>
                    <a:pt x="745" y="206"/>
                    <a:pt x="622" y="177"/>
                    <a:pt x="486" y="142"/>
                  </a:cubicBezTo>
                  <a:cubicBezTo>
                    <a:pt x="351" y="107"/>
                    <a:pt x="229" y="73"/>
                    <a:pt x="141" y="47"/>
                  </a:cubicBezTo>
                  <a:cubicBezTo>
                    <a:pt x="97" y="34"/>
                    <a:pt x="62" y="24"/>
                    <a:pt x="37" y="16"/>
                  </a:cubicBezTo>
                  <a:cubicBezTo>
                    <a:pt x="13" y="7"/>
                    <a:pt x="0" y="2"/>
                    <a:pt x="0" y="1"/>
                  </a:cubicBezTo>
                  <a:cubicBezTo>
                    <a:pt x="0" y="0"/>
                    <a:pt x="14" y="3"/>
                    <a:pt x="39" y="9"/>
                  </a:cubicBezTo>
                  <a:cubicBezTo>
                    <a:pt x="68" y="16"/>
                    <a:pt x="103" y="25"/>
                    <a:pt x="144" y="34"/>
                  </a:cubicBezTo>
                  <a:cubicBezTo>
                    <a:pt x="237" y="58"/>
                    <a:pt x="358" y="90"/>
                    <a:pt x="491" y="124"/>
                  </a:cubicBezTo>
                  <a:cubicBezTo>
                    <a:pt x="624" y="158"/>
                    <a:pt x="744" y="189"/>
                    <a:pt x="837" y="213"/>
                  </a:cubicBezTo>
                  <a:cubicBezTo>
                    <a:pt x="878" y="224"/>
                    <a:pt x="913" y="234"/>
                    <a:pt x="942" y="242"/>
                  </a:cubicBezTo>
                  <a:cubicBezTo>
                    <a:pt x="967" y="249"/>
                    <a:pt x="980" y="253"/>
                    <a:pt x="980"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6" name="Google Shape;976;p49"/>
            <p:cNvSpPr/>
            <p:nvPr/>
          </p:nvSpPr>
          <p:spPr>
            <a:xfrm flipH="1">
              <a:off x="1157761" y="3056574"/>
              <a:ext cx="427638" cy="111822"/>
            </a:xfrm>
            <a:custGeom>
              <a:avLst/>
              <a:gdLst/>
              <a:ahLst/>
              <a:cxnLst/>
              <a:rect l="l" t="t" r="r" b="b"/>
              <a:pathLst>
                <a:path w="566" h="148" extrusionOk="0">
                  <a:moveTo>
                    <a:pt x="566" y="147"/>
                  </a:moveTo>
                  <a:cubicBezTo>
                    <a:pt x="565" y="150"/>
                    <a:pt x="533" y="144"/>
                    <a:pt x="481" y="133"/>
                  </a:cubicBezTo>
                  <a:cubicBezTo>
                    <a:pt x="429" y="122"/>
                    <a:pt x="358" y="107"/>
                    <a:pt x="279" y="87"/>
                  </a:cubicBezTo>
                  <a:cubicBezTo>
                    <a:pt x="201" y="66"/>
                    <a:pt x="131" y="45"/>
                    <a:pt x="80" y="29"/>
                  </a:cubicBezTo>
                  <a:cubicBezTo>
                    <a:pt x="30" y="14"/>
                    <a:pt x="-1" y="3"/>
                    <a:pt x="0" y="0"/>
                  </a:cubicBezTo>
                  <a:cubicBezTo>
                    <a:pt x="0" y="-2"/>
                    <a:pt x="32" y="4"/>
                    <a:pt x="84" y="17"/>
                  </a:cubicBezTo>
                  <a:cubicBezTo>
                    <a:pt x="135" y="29"/>
                    <a:pt x="206" y="49"/>
                    <a:pt x="284" y="69"/>
                  </a:cubicBezTo>
                  <a:cubicBezTo>
                    <a:pt x="362" y="89"/>
                    <a:pt x="433" y="107"/>
                    <a:pt x="484" y="121"/>
                  </a:cubicBezTo>
                  <a:cubicBezTo>
                    <a:pt x="535" y="135"/>
                    <a:pt x="566" y="145"/>
                    <a:pt x="566" y="147"/>
                  </a:cubicBezTo>
                  <a:close/>
                </a:path>
              </a:pathLst>
            </a:custGeom>
            <a:solidFill>
              <a:schemeClr val="dk1"/>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77" name="Google Shape;977;p49"/>
          <p:cNvGrpSpPr/>
          <p:nvPr/>
        </p:nvGrpSpPr>
        <p:grpSpPr>
          <a:xfrm rot="1689319">
            <a:off x="8130685" y="195931"/>
            <a:ext cx="521293" cy="677839"/>
            <a:chOff x="7210340" y="771155"/>
            <a:chExt cx="715680" cy="930600"/>
          </a:xfrm>
        </p:grpSpPr>
        <p:sp>
          <p:nvSpPr>
            <p:cNvPr id="978" name="Google Shape;978;p49"/>
            <p:cNvSpPr/>
            <p:nvPr/>
          </p:nvSpPr>
          <p:spPr>
            <a:xfrm>
              <a:off x="7292420" y="771155"/>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9" name="Google Shape;979;p49"/>
            <p:cNvSpPr/>
            <p:nvPr/>
          </p:nvSpPr>
          <p:spPr>
            <a:xfrm>
              <a:off x="7292420" y="771155"/>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0" name="Google Shape;980;p49"/>
            <p:cNvSpPr/>
            <p:nvPr/>
          </p:nvSpPr>
          <p:spPr>
            <a:xfrm>
              <a:off x="7210340" y="966635"/>
              <a:ext cx="633600" cy="735120"/>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1" name="Google Shape;981;p49"/>
            <p:cNvSpPr/>
            <p:nvPr/>
          </p:nvSpPr>
          <p:spPr>
            <a:xfrm>
              <a:off x="7347500" y="1155635"/>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2" name="Google Shape;982;p49"/>
            <p:cNvSpPr/>
            <p:nvPr/>
          </p:nvSpPr>
          <p:spPr>
            <a:xfrm>
              <a:off x="7365860" y="113691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3" name="Google Shape;983;p49"/>
            <p:cNvSpPr/>
            <p:nvPr/>
          </p:nvSpPr>
          <p:spPr>
            <a:xfrm>
              <a:off x="7395020" y="121503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87"/>
        <p:cNvGrpSpPr/>
        <p:nvPr/>
      </p:nvGrpSpPr>
      <p:grpSpPr>
        <a:xfrm>
          <a:off x="0" y="0"/>
          <a:ext cx="0" cy="0"/>
          <a:chOff x="0" y="0"/>
          <a:chExt cx="0" cy="0"/>
        </a:xfrm>
      </p:grpSpPr>
      <p:sp>
        <p:nvSpPr>
          <p:cNvPr id="988" name="Google Shape;988;p50"/>
          <p:cNvSpPr txBox="1">
            <a:spLocks noGrp="1"/>
          </p:cNvSpPr>
          <p:nvPr>
            <p:ph type="subTitle" idx="1"/>
          </p:nvPr>
        </p:nvSpPr>
        <p:spPr>
          <a:xfrm>
            <a:off x="2223600" y="1426073"/>
            <a:ext cx="4696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989" name="Google Shape;989;p50"/>
          <p:cNvSpPr txBox="1">
            <a:spLocks noGrp="1"/>
          </p:cNvSpPr>
          <p:nvPr>
            <p:ph type="title"/>
          </p:nvPr>
        </p:nvSpPr>
        <p:spPr>
          <a:xfrm>
            <a:off x="2223600" y="744272"/>
            <a:ext cx="46968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990" name="Google Shape;990;p50"/>
          <p:cNvSpPr txBox="1">
            <a:spLocks noGrp="1"/>
          </p:cNvSpPr>
          <p:nvPr>
            <p:ph type="title" idx="2"/>
          </p:nvPr>
        </p:nvSpPr>
        <p:spPr>
          <a:xfrm>
            <a:off x="2223600" y="2041978"/>
            <a:ext cx="46968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991" name="Google Shape;991;p50"/>
          <p:cNvSpPr txBox="1">
            <a:spLocks noGrp="1"/>
          </p:cNvSpPr>
          <p:nvPr>
            <p:ph type="subTitle" idx="3"/>
          </p:nvPr>
        </p:nvSpPr>
        <p:spPr>
          <a:xfrm>
            <a:off x="2223600" y="2726350"/>
            <a:ext cx="4696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992" name="Google Shape;992;p50"/>
          <p:cNvSpPr txBox="1">
            <a:spLocks noGrp="1"/>
          </p:cNvSpPr>
          <p:nvPr>
            <p:ph type="title" idx="4"/>
          </p:nvPr>
        </p:nvSpPr>
        <p:spPr>
          <a:xfrm>
            <a:off x="2223600" y="3339685"/>
            <a:ext cx="46968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993" name="Google Shape;993;p50"/>
          <p:cNvSpPr txBox="1">
            <a:spLocks noGrp="1"/>
          </p:cNvSpPr>
          <p:nvPr>
            <p:ph type="subTitle" idx="5"/>
          </p:nvPr>
        </p:nvSpPr>
        <p:spPr>
          <a:xfrm>
            <a:off x="2223600" y="4026628"/>
            <a:ext cx="4696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grpSp>
        <p:nvGrpSpPr>
          <p:cNvPr id="994" name="Google Shape;994;p50"/>
          <p:cNvGrpSpPr/>
          <p:nvPr/>
        </p:nvGrpSpPr>
        <p:grpSpPr>
          <a:xfrm>
            <a:off x="7310510" y="3277149"/>
            <a:ext cx="1803140" cy="1805687"/>
            <a:chOff x="7747511" y="3277300"/>
            <a:chExt cx="1366532" cy="1368463"/>
          </a:xfrm>
        </p:grpSpPr>
        <p:sp>
          <p:nvSpPr>
            <p:cNvPr id="995" name="Google Shape;995;p50"/>
            <p:cNvSpPr/>
            <p:nvPr/>
          </p:nvSpPr>
          <p:spPr>
            <a:xfrm rot="-2838758">
              <a:off x="7818894" y="357760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6" name="Google Shape;996;p50"/>
            <p:cNvSpPr/>
            <p:nvPr/>
          </p:nvSpPr>
          <p:spPr>
            <a:xfrm rot="-2838758">
              <a:off x="7817612" y="357899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7" name="Google Shape;997;p50"/>
            <p:cNvSpPr/>
            <p:nvPr/>
          </p:nvSpPr>
          <p:spPr>
            <a:xfrm rot="-2838758">
              <a:off x="7892119" y="3525607"/>
              <a:ext cx="895744" cy="686717"/>
            </a:xfrm>
            <a:custGeom>
              <a:avLst/>
              <a:gdLst/>
              <a:ahLst/>
              <a:cxnLst/>
              <a:rect l="l" t="t" r="r" b="b"/>
              <a:pathLst>
                <a:path w="6346" h="4865" extrusionOk="0">
                  <a:moveTo>
                    <a:pt x="1226" y="4775"/>
                  </a:moveTo>
                  <a:cubicBezTo>
                    <a:pt x="1010" y="4285"/>
                    <a:pt x="238" y="2417"/>
                    <a:pt x="11" y="1867"/>
                  </a:cubicBezTo>
                  <a:cubicBezTo>
                    <a:pt x="-23" y="1785"/>
                    <a:pt x="22" y="1692"/>
                    <a:pt x="108" y="1666"/>
                  </a:cubicBezTo>
                  <a:lnTo>
                    <a:pt x="5620" y="7"/>
                  </a:lnTo>
                  <a:cubicBezTo>
                    <a:pt x="5707" y="-19"/>
                    <a:pt x="5798" y="38"/>
                    <a:pt x="5813" y="128"/>
                  </a:cubicBezTo>
                  <a:lnTo>
                    <a:pt x="6344" y="3407"/>
                  </a:lnTo>
                  <a:cubicBezTo>
                    <a:pt x="6357" y="3483"/>
                    <a:pt x="6309" y="3557"/>
                    <a:pt x="6234" y="3577"/>
                  </a:cubicBezTo>
                  <a:lnTo>
                    <a:pt x="1403" y="4860"/>
                  </a:lnTo>
                  <a:cubicBezTo>
                    <a:pt x="1331" y="4879"/>
                    <a:pt x="1256" y="4843"/>
                    <a:pt x="1226" y="4775"/>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998;p50"/>
            <p:cNvSpPr/>
            <p:nvPr/>
          </p:nvSpPr>
          <p:spPr>
            <a:xfrm rot="-2838758">
              <a:off x="7901812" y="3592101"/>
              <a:ext cx="896450" cy="677683"/>
            </a:xfrm>
            <a:custGeom>
              <a:avLst/>
              <a:gdLst/>
              <a:ahLst/>
              <a:cxnLst/>
              <a:rect l="l" t="t" r="r" b="b"/>
              <a:pathLst>
                <a:path w="6351" h="4801" extrusionOk="0">
                  <a:moveTo>
                    <a:pt x="1233" y="4718"/>
                  </a:moveTo>
                  <a:cubicBezTo>
                    <a:pt x="1022" y="4240"/>
                    <a:pt x="234" y="2334"/>
                    <a:pt x="11" y="1792"/>
                  </a:cubicBezTo>
                  <a:cubicBezTo>
                    <a:pt x="-21" y="1715"/>
                    <a:pt x="21" y="1627"/>
                    <a:pt x="102" y="1604"/>
                  </a:cubicBezTo>
                  <a:lnTo>
                    <a:pt x="5647" y="6"/>
                  </a:lnTo>
                  <a:cubicBezTo>
                    <a:pt x="5728" y="-18"/>
                    <a:pt x="5811" y="35"/>
                    <a:pt x="5825" y="118"/>
                  </a:cubicBezTo>
                  <a:lnTo>
                    <a:pt x="6349" y="3350"/>
                  </a:lnTo>
                  <a:cubicBezTo>
                    <a:pt x="6360" y="3421"/>
                    <a:pt x="6316" y="3490"/>
                    <a:pt x="6246" y="3508"/>
                  </a:cubicBezTo>
                  <a:lnTo>
                    <a:pt x="1397" y="4796"/>
                  </a:lnTo>
                  <a:cubicBezTo>
                    <a:pt x="1331" y="4814"/>
                    <a:pt x="1261" y="4781"/>
                    <a:pt x="1233" y="47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999;p50"/>
            <p:cNvSpPr/>
            <p:nvPr/>
          </p:nvSpPr>
          <p:spPr>
            <a:xfrm rot="-2838758">
              <a:off x="7880677" y="3557195"/>
              <a:ext cx="1115798" cy="808674"/>
            </a:xfrm>
            <a:custGeom>
              <a:avLst/>
              <a:gdLst/>
              <a:ahLst/>
              <a:cxnLst/>
              <a:rect l="l" t="t" r="r" b="b"/>
              <a:pathLst>
                <a:path w="7905" h="5729" extrusionOk="0">
                  <a:moveTo>
                    <a:pt x="6955" y="7"/>
                  </a:moveTo>
                  <a:lnTo>
                    <a:pt x="1932" y="1510"/>
                  </a:lnTo>
                  <a:lnTo>
                    <a:pt x="1856" y="1392"/>
                  </a:lnTo>
                  <a:cubicBezTo>
                    <a:pt x="1822" y="1339"/>
                    <a:pt x="1755" y="1315"/>
                    <a:pt x="1692" y="1333"/>
                  </a:cubicBezTo>
                  <a:lnTo>
                    <a:pt x="106" y="1793"/>
                  </a:lnTo>
                  <a:cubicBezTo>
                    <a:pt x="24" y="1817"/>
                    <a:pt x="-20" y="1904"/>
                    <a:pt x="9" y="1981"/>
                  </a:cubicBezTo>
                  <a:lnTo>
                    <a:pt x="75" y="2148"/>
                  </a:lnTo>
                  <a:lnTo>
                    <a:pt x="101" y="2213"/>
                  </a:lnTo>
                  <a:lnTo>
                    <a:pt x="1643" y="5652"/>
                  </a:lnTo>
                  <a:cubicBezTo>
                    <a:pt x="1670" y="5713"/>
                    <a:pt x="1743" y="5744"/>
                    <a:pt x="1811" y="5723"/>
                  </a:cubicBezTo>
                  <a:lnTo>
                    <a:pt x="7802" y="3930"/>
                  </a:lnTo>
                  <a:cubicBezTo>
                    <a:pt x="7873" y="3908"/>
                    <a:pt x="7917" y="3840"/>
                    <a:pt x="7902" y="3772"/>
                  </a:cubicBezTo>
                  <a:lnTo>
                    <a:pt x="7131" y="104"/>
                  </a:lnTo>
                  <a:cubicBezTo>
                    <a:pt x="7115" y="28"/>
                    <a:pt x="7034" y="-16"/>
                    <a:pt x="6955" y="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000" name="Google Shape;1000;p50"/>
          <p:cNvGrpSpPr/>
          <p:nvPr/>
        </p:nvGrpSpPr>
        <p:grpSpPr>
          <a:xfrm>
            <a:off x="217267" y="1744899"/>
            <a:ext cx="2034617" cy="1978101"/>
            <a:chOff x="427567" y="1744899"/>
            <a:chExt cx="2034617" cy="1978101"/>
          </a:xfrm>
        </p:grpSpPr>
        <p:sp>
          <p:nvSpPr>
            <p:cNvPr id="1001" name="Google Shape;1001;p50"/>
            <p:cNvSpPr/>
            <p:nvPr/>
          </p:nvSpPr>
          <p:spPr>
            <a:xfrm rot="553584" flipH="1">
              <a:off x="553467" y="1876736"/>
              <a:ext cx="1782816" cy="1714429"/>
            </a:xfrm>
            <a:custGeom>
              <a:avLst/>
              <a:gdLst/>
              <a:ahLst/>
              <a:cxnLst/>
              <a:rect l="l" t="t" r="r" b="b"/>
              <a:pathLst>
                <a:path w="2372" h="2281" extrusionOk="0">
                  <a:moveTo>
                    <a:pt x="1338" y="2281"/>
                  </a:moveTo>
                  <a:lnTo>
                    <a:pt x="0" y="1701"/>
                  </a:lnTo>
                  <a:cubicBezTo>
                    <a:pt x="141" y="1585"/>
                    <a:pt x="251" y="1436"/>
                    <a:pt x="321" y="1268"/>
                  </a:cubicBezTo>
                  <a:lnTo>
                    <a:pt x="712" y="330"/>
                  </a:lnTo>
                  <a:cubicBezTo>
                    <a:pt x="787" y="156"/>
                    <a:pt x="944" y="32"/>
                    <a:pt x="1131" y="0"/>
                  </a:cubicBezTo>
                  <a:lnTo>
                    <a:pt x="2372" y="538"/>
                  </a:lnTo>
                  <a:cubicBezTo>
                    <a:pt x="2237" y="616"/>
                    <a:pt x="2132" y="735"/>
                    <a:pt x="2070" y="877"/>
                  </a:cubicBezTo>
                  <a:lnTo>
                    <a:pt x="1625" y="1905"/>
                  </a:lnTo>
                  <a:cubicBezTo>
                    <a:pt x="1561" y="2052"/>
                    <a:pt x="1463" y="2181"/>
                    <a:pt x="1338" y="2281"/>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2" name="Google Shape;1002;p50"/>
            <p:cNvSpPr/>
            <p:nvPr/>
          </p:nvSpPr>
          <p:spPr>
            <a:xfrm flipH="1">
              <a:off x="970386" y="2191465"/>
              <a:ext cx="740434" cy="192667"/>
            </a:xfrm>
            <a:custGeom>
              <a:avLst/>
              <a:gdLst/>
              <a:ahLst/>
              <a:cxnLst/>
              <a:rect l="l" t="t" r="r" b="b"/>
              <a:pathLst>
                <a:path w="980" h="255" extrusionOk="0">
                  <a:moveTo>
                    <a:pt x="980" y="255"/>
                  </a:moveTo>
                  <a:cubicBezTo>
                    <a:pt x="980" y="256"/>
                    <a:pt x="966" y="254"/>
                    <a:pt x="940" y="249"/>
                  </a:cubicBezTo>
                  <a:cubicBezTo>
                    <a:pt x="915" y="244"/>
                    <a:pt x="879" y="236"/>
                    <a:pt x="834" y="226"/>
                  </a:cubicBezTo>
                  <a:cubicBezTo>
                    <a:pt x="745" y="206"/>
                    <a:pt x="622" y="177"/>
                    <a:pt x="486" y="142"/>
                  </a:cubicBezTo>
                  <a:cubicBezTo>
                    <a:pt x="351" y="108"/>
                    <a:pt x="229" y="74"/>
                    <a:pt x="141" y="47"/>
                  </a:cubicBezTo>
                  <a:cubicBezTo>
                    <a:pt x="97" y="34"/>
                    <a:pt x="62" y="23"/>
                    <a:pt x="38" y="15"/>
                  </a:cubicBezTo>
                  <a:cubicBezTo>
                    <a:pt x="13" y="7"/>
                    <a:pt x="0" y="2"/>
                    <a:pt x="0" y="1"/>
                  </a:cubicBezTo>
                  <a:cubicBezTo>
                    <a:pt x="1" y="-1"/>
                    <a:pt x="15" y="2"/>
                    <a:pt x="40" y="8"/>
                  </a:cubicBezTo>
                  <a:cubicBezTo>
                    <a:pt x="68" y="15"/>
                    <a:pt x="103" y="24"/>
                    <a:pt x="145" y="35"/>
                  </a:cubicBezTo>
                  <a:cubicBezTo>
                    <a:pt x="237" y="59"/>
                    <a:pt x="358" y="90"/>
                    <a:pt x="491" y="125"/>
                  </a:cubicBezTo>
                  <a:cubicBezTo>
                    <a:pt x="624" y="159"/>
                    <a:pt x="745" y="190"/>
                    <a:pt x="837" y="214"/>
                  </a:cubicBezTo>
                  <a:cubicBezTo>
                    <a:pt x="879" y="225"/>
                    <a:pt x="914"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3" name="Google Shape;1003;p50"/>
            <p:cNvSpPr/>
            <p:nvPr/>
          </p:nvSpPr>
          <p:spPr>
            <a:xfrm flipH="1">
              <a:off x="988519" y="2302531"/>
              <a:ext cx="740434" cy="192667"/>
            </a:xfrm>
            <a:custGeom>
              <a:avLst/>
              <a:gdLst/>
              <a:ahLst/>
              <a:cxnLst/>
              <a:rect l="l" t="t" r="r" b="b"/>
              <a:pathLst>
                <a:path w="980" h="255" extrusionOk="0">
                  <a:moveTo>
                    <a:pt x="980" y="255"/>
                  </a:moveTo>
                  <a:cubicBezTo>
                    <a:pt x="979" y="257"/>
                    <a:pt x="965" y="255"/>
                    <a:pt x="940" y="250"/>
                  </a:cubicBezTo>
                  <a:cubicBezTo>
                    <a:pt x="915" y="245"/>
                    <a:pt x="879" y="237"/>
                    <a:pt x="834" y="227"/>
                  </a:cubicBezTo>
                  <a:cubicBezTo>
                    <a:pt x="745" y="207"/>
                    <a:pt x="621" y="178"/>
                    <a:pt x="486" y="143"/>
                  </a:cubicBezTo>
                  <a:cubicBezTo>
                    <a:pt x="350" y="109"/>
                    <a:pt x="229" y="74"/>
                    <a:pt x="141" y="48"/>
                  </a:cubicBezTo>
                  <a:cubicBezTo>
                    <a:pt x="97" y="35"/>
                    <a:pt x="61" y="24"/>
                    <a:pt x="37" y="16"/>
                  </a:cubicBezTo>
                  <a:cubicBezTo>
                    <a:pt x="13" y="7"/>
                    <a:pt x="0" y="2"/>
                    <a:pt x="0" y="1"/>
                  </a:cubicBezTo>
                  <a:cubicBezTo>
                    <a:pt x="0" y="0"/>
                    <a:pt x="14" y="3"/>
                    <a:pt x="39" y="9"/>
                  </a:cubicBezTo>
                  <a:cubicBezTo>
                    <a:pt x="68" y="16"/>
                    <a:pt x="103" y="25"/>
                    <a:pt x="144" y="36"/>
                  </a:cubicBezTo>
                  <a:cubicBezTo>
                    <a:pt x="237" y="60"/>
                    <a:pt x="357" y="91"/>
                    <a:pt x="491" y="125"/>
                  </a:cubicBezTo>
                  <a:cubicBezTo>
                    <a:pt x="624" y="159"/>
                    <a:pt x="744" y="190"/>
                    <a:pt x="837" y="214"/>
                  </a:cubicBezTo>
                  <a:cubicBezTo>
                    <a:pt x="878" y="225"/>
                    <a:pt x="913" y="235"/>
                    <a:pt x="942" y="243"/>
                  </a:cubicBezTo>
                  <a:cubicBezTo>
                    <a:pt x="966" y="250"/>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4" name="Google Shape;1004;p50"/>
            <p:cNvSpPr/>
            <p:nvPr/>
          </p:nvSpPr>
          <p:spPr>
            <a:xfrm flipH="1">
              <a:off x="1014963" y="2414353"/>
              <a:ext cx="739679" cy="192667"/>
            </a:xfrm>
            <a:custGeom>
              <a:avLst/>
              <a:gdLst/>
              <a:ahLst/>
              <a:cxnLst/>
              <a:rect l="l" t="t" r="r" b="b"/>
              <a:pathLst>
                <a:path w="979" h="255" extrusionOk="0">
                  <a:moveTo>
                    <a:pt x="979" y="255"/>
                  </a:moveTo>
                  <a:cubicBezTo>
                    <a:pt x="979" y="256"/>
                    <a:pt x="965" y="254"/>
                    <a:pt x="940" y="249"/>
                  </a:cubicBezTo>
                  <a:cubicBezTo>
                    <a:pt x="915" y="244"/>
                    <a:pt x="878" y="236"/>
                    <a:pt x="834" y="226"/>
                  </a:cubicBezTo>
                  <a:cubicBezTo>
                    <a:pt x="744" y="206"/>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90"/>
                    <a:pt x="837" y="214"/>
                  </a:cubicBezTo>
                  <a:cubicBezTo>
                    <a:pt x="878" y="225"/>
                    <a:pt x="913" y="235"/>
                    <a:pt x="942" y="242"/>
                  </a:cubicBezTo>
                  <a:cubicBezTo>
                    <a:pt x="966" y="249"/>
                    <a:pt x="980" y="254"/>
                    <a:pt x="979"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5" name="Google Shape;1005;p50"/>
            <p:cNvSpPr/>
            <p:nvPr/>
          </p:nvSpPr>
          <p:spPr>
            <a:xfrm flipH="1">
              <a:off x="1038385" y="2526175"/>
              <a:ext cx="740434" cy="192667"/>
            </a:xfrm>
            <a:custGeom>
              <a:avLst/>
              <a:gdLst/>
              <a:ahLst/>
              <a:cxnLst/>
              <a:rect l="l" t="t" r="r" b="b"/>
              <a:pathLst>
                <a:path w="980" h="255" extrusionOk="0">
                  <a:moveTo>
                    <a:pt x="980" y="255"/>
                  </a:moveTo>
                  <a:cubicBezTo>
                    <a:pt x="979" y="256"/>
                    <a:pt x="965" y="254"/>
                    <a:pt x="940" y="249"/>
                  </a:cubicBezTo>
                  <a:cubicBezTo>
                    <a:pt x="915" y="244"/>
                    <a:pt x="879" y="236"/>
                    <a:pt x="834" y="226"/>
                  </a:cubicBezTo>
                  <a:cubicBezTo>
                    <a:pt x="745" y="206"/>
                    <a:pt x="622" y="177"/>
                    <a:pt x="486" y="142"/>
                  </a:cubicBezTo>
                  <a:cubicBezTo>
                    <a:pt x="351" y="108"/>
                    <a:pt x="229" y="74"/>
                    <a:pt x="141" y="47"/>
                  </a:cubicBezTo>
                  <a:cubicBezTo>
                    <a:pt x="97" y="34"/>
                    <a:pt x="62" y="23"/>
                    <a:pt x="37" y="15"/>
                  </a:cubicBezTo>
                  <a:cubicBezTo>
                    <a:pt x="13" y="7"/>
                    <a:pt x="0" y="2"/>
                    <a:pt x="0" y="1"/>
                  </a:cubicBezTo>
                  <a:cubicBezTo>
                    <a:pt x="0" y="-1"/>
                    <a:pt x="14" y="2"/>
                    <a:pt x="39" y="8"/>
                  </a:cubicBezTo>
                  <a:cubicBezTo>
                    <a:pt x="68" y="15"/>
                    <a:pt x="103" y="24"/>
                    <a:pt x="144" y="35"/>
                  </a:cubicBezTo>
                  <a:cubicBezTo>
                    <a:pt x="237" y="59"/>
                    <a:pt x="358" y="90"/>
                    <a:pt x="491" y="125"/>
                  </a:cubicBezTo>
                  <a:cubicBezTo>
                    <a:pt x="624" y="159"/>
                    <a:pt x="744" y="190"/>
                    <a:pt x="837" y="214"/>
                  </a:cubicBezTo>
                  <a:cubicBezTo>
                    <a:pt x="878" y="225"/>
                    <a:pt x="913"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6" name="Google Shape;1006;p50"/>
            <p:cNvSpPr/>
            <p:nvPr/>
          </p:nvSpPr>
          <p:spPr>
            <a:xfrm flipH="1">
              <a:off x="1074651" y="2637241"/>
              <a:ext cx="740434" cy="193422"/>
            </a:xfrm>
            <a:custGeom>
              <a:avLst/>
              <a:gdLst/>
              <a:ahLst/>
              <a:cxnLst/>
              <a:rect l="l" t="t" r="r" b="b"/>
              <a:pathLst>
                <a:path w="980" h="256" extrusionOk="0">
                  <a:moveTo>
                    <a:pt x="980" y="256"/>
                  </a:moveTo>
                  <a:cubicBezTo>
                    <a:pt x="980" y="257"/>
                    <a:pt x="966" y="255"/>
                    <a:pt x="940" y="250"/>
                  </a:cubicBezTo>
                  <a:cubicBezTo>
                    <a:pt x="915" y="245"/>
                    <a:pt x="879" y="237"/>
                    <a:pt x="834" y="227"/>
                  </a:cubicBezTo>
                  <a:cubicBezTo>
                    <a:pt x="745" y="207"/>
                    <a:pt x="622" y="178"/>
                    <a:pt x="486" y="143"/>
                  </a:cubicBezTo>
                  <a:cubicBezTo>
                    <a:pt x="351" y="109"/>
                    <a:pt x="229" y="74"/>
                    <a:pt x="141" y="48"/>
                  </a:cubicBezTo>
                  <a:cubicBezTo>
                    <a:pt x="97" y="35"/>
                    <a:pt x="62" y="24"/>
                    <a:pt x="38" y="16"/>
                  </a:cubicBezTo>
                  <a:cubicBezTo>
                    <a:pt x="13" y="8"/>
                    <a:pt x="0" y="2"/>
                    <a:pt x="0" y="1"/>
                  </a:cubicBezTo>
                  <a:cubicBezTo>
                    <a:pt x="1" y="0"/>
                    <a:pt x="15" y="3"/>
                    <a:pt x="40" y="9"/>
                  </a:cubicBezTo>
                  <a:cubicBezTo>
                    <a:pt x="68" y="16"/>
                    <a:pt x="103" y="25"/>
                    <a:pt x="145" y="36"/>
                  </a:cubicBezTo>
                  <a:cubicBezTo>
                    <a:pt x="237" y="60"/>
                    <a:pt x="358" y="91"/>
                    <a:pt x="491" y="125"/>
                  </a:cubicBezTo>
                  <a:cubicBezTo>
                    <a:pt x="624" y="159"/>
                    <a:pt x="745" y="190"/>
                    <a:pt x="837" y="214"/>
                  </a:cubicBezTo>
                  <a:cubicBezTo>
                    <a:pt x="879" y="225"/>
                    <a:pt x="914" y="235"/>
                    <a:pt x="942" y="243"/>
                  </a:cubicBezTo>
                  <a:cubicBezTo>
                    <a:pt x="967" y="250"/>
                    <a:pt x="980" y="254"/>
                    <a:pt x="980" y="2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7" name="Google Shape;1007;p50"/>
            <p:cNvSpPr/>
            <p:nvPr/>
          </p:nvSpPr>
          <p:spPr>
            <a:xfrm flipH="1">
              <a:off x="1101095" y="2749063"/>
              <a:ext cx="739679" cy="192667"/>
            </a:xfrm>
            <a:custGeom>
              <a:avLst/>
              <a:gdLst/>
              <a:ahLst/>
              <a:cxnLst/>
              <a:rect l="l" t="t" r="r" b="b"/>
              <a:pathLst>
                <a:path w="979" h="255" extrusionOk="0">
                  <a:moveTo>
                    <a:pt x="979" y="254"/>
                  </a:moveTo>
                  <a:cubicBezTo>
                    <a:pt x="979" y="255"/>
                    <a:pt x="965" y="253"/>
                    <a:pt x="940" y="248"/>
                  </a:cubicBezTo>
                  <a:cubicBezTo>
                    <a:pt x="915" y="243"/>
                    <a:pt x="879" y="236"/>
                    <a:pt x="834" y="225"/>
                  </a:cubicBezTo>
                  <a:cubicBezTo>
                    <a:pt x="745" y="205"/>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89"/>
                    <a:pt x="837" y="213"/>
                  </a:cubicBezTo>
                  <a:cubicBezTo>
                    <a:pt x="878" y="224"/>
                    <a:pt x="913" y="234"/>
                    <a:pt x="942" y="241"/>
                  </a:cubicBezTo>
                  <a:cubicBezTo>
                    <a:pt x="966" y="248"/>
                    <a:pt x="980" y="253"/>
                    <a:pt x="979"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8" name="Google Shape;1008;p50"/>
            <p:cNvSpPr/>
            <p:nvPr/>
          </p:nvSpPr>
          <p:spPr>
            <a:xfrm flipH="1">
              <a:off x="1133583" y="2864663"/>
              <a:ext cx="740434" cy="192667"/>
            </a:xfrm>
            <a:custGeom>
              <a:avLst/>
              <a:gdLst/>
              <a:ahLst/>
              <a:cxnLst/>
              <a:rect l="l" t="t" r="r" b="b"/>
              <a:pathLst>
                <a:path w="980" h="255" extrusionOk="0">
                  <a:moveTo>
                    <a:pt x="980" y="254"/>
                  </a:moveTo>
                  <a:cubicBezTo>
                    <a:pt x="979" y="256"/>
                    <a:pt x="965" y="253"/>
                    <a:pt x="940" y="248"/>
                  </a:cubicBezTo>
                  <a:cubicBezTo>
                    <a:pt x="915" y="244"/>
                    <a:pt x="879" y="236"/>
                    <a:pt x="834" y="226"/>
                  </a:cubicBezTo>
                  <a:cubicBezTo>
                    <a:pt x="745" y="206"/>
                    <a:pt x="622" y="177"/>
                    <a:pt x="486" y="142"/>
                  </a:cubicBezTo>
                  <a:cubicBezTo>
                    <a:pt x="351" y="107"/>
                    <a:pt x="229" y="73"/>
                    <a:pt x="141" y="47"/>
                  </a:cubicBezTo>
                  <a:cubicBezTo>
                    <a:pt x="97" y="34"/>
                    <a:pt x="62" y="24"/>
                    <a:pt x="37" y="16"/>
                  </a:cubicBezTo>
                  <a:cubicBezTo>
                    <a:pt x="13" y="7"/>
                    <a:pt x="0" y="2"/>
                    <a:pt x="0" y="1"/>
                  </a:cubicBezTo>
                  <a:cubicBezTo>
                    <a:pt x="0" y="0"/>
                    <a:pt x="14" y="3"/>
                    <a:pt x="39" y="9"/>
                  </a:cubicBezTo>
                  <a:cubicBezTo>
                    <a:pt x="68" y="16"/>
                    <a:pt x="103" y="25"/>
                    <a:pt x="144" y="34"/>
                  </a:cubicBezTo>
                  <a:cubicBezTo>
                    <a:pt x="237" y="58"/>
                    <a:pt x="358" y="90"/>
                    <a:pt x="491" y="124"/>
                  </a:cubicBezTo>
                  <a:cubicBezTo>
                    <a:pt x="624" y="158"/>
                    <a:pt x="744" y="189"/>
                    <a:pt x="837" y="213"/>
                  </a:cubicBezTo>
                  <a:cubicBezTo>
                    <a:pt x="878" y="224"/>
                    <a:pt x="913" y="234"/>
                    <a:pt x="942" y="242"/>
                  </a:cubicBezTo>
                  <a:cubicBezTo>
                    <a:pt x="967" y="249"/>
                    <a:pt x="980" y="253"/>
                    <a:pt x="980"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9" name="Google Shape;1009;p50"/>
            <p:cNvSpPr/>
            <p:nvPr/>
          </p:nvSpPr>
          <p:spPr>
            <a:xfrm flipH="1">
              <a:off x="1157761" y="3056574"/>
              <a:ext cx="427638" cy="111822"/>
            </a:xfrm>
            <a:custGeom>
              <a:avLst/>
              <a:gdLst/>
              <a:ahLst/>
              <a:cxnLst/>
              <a:rect l="l" t="t" r="r" b="b"/>
              <a:pathLst>
                <a:path w="566" h="148" extrusionOk="0">
                  <a:moveTo>
                    <a:pt x="566" y="147"/>
                  </a:moveTo>
                  <a:cubicBezTo>
                    <a:pt x="565" y="150"/>
                    <a:pt x="533" y="144"/>
                    <a:pt x="481" y="133"/>
                  </a:cubicBezTo>
                  <a:cubicBezTo>
                    <a:pt x="429" y="122"/>
                    <a:pt x="358" y="107"/>
                    <a:pt x="279" y="87"/>
                  </a:cubicBezTo>
                  <a:cubicBezTo>
                    <a:pt x="201" y="66"/>
                    <a:pt x="131" y="45"/>
                    <a:pt x="80" y="29"/>
                  </a:cubicBezTo>
                  <a:cubicBezTo>
                    <a:pt x="30" y="14"/>
                    <a:pt x="-1" y="3"/>
                    <a:pt x="0" y="0"/>
                  </a:cubicBezTo>
                  <a:cubicBezTo>
                    <a:pt x="0" y="-2"/>
                    <a:pt x="32" y="4"/>
                    <a:pt x="84" y="17"/>
                  </a:cubicBezTo>
                  <a:cubicBezTo>
                    <a:pt x="135" y="29"/>
                    <a:pt x="206" y="49"/>
                    <a:pt x="284" y="69"/>
                  </a:cubicBezTo>
                  <a:cubicBezTo>
                    <a:pt x="362" y="89"/>
                    <a:pt x="433" y="107"/>
                    <a:pt x="484" y="121"/>
                  </a:cubicBezTo>
                  <a:cubicBezTo>
                    <a:pt x="535" y="135"/>
                    <a:pt x="566" y="145"/>
                    <a:pt x="566" y="147"/>
                  </a:cubicBezTo>
                  <a:close/>
                </a:path>
              </a:pathLst>
            </a:custGeom>
            <a:solidFill>
              <a:schemeClr val="dk1"/>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0" name="Google Shape;1010;p50"/>
          <p:cNvGrpSpPr/>
          <p:nvPr/>
        </p:nvGrpSpPr>
        <p:grpSpPr>
          <a:xfrm>
            <a:off x="7210340" y="771155"/>
            <a:ext cx="715680" cy="930600"/>
            <a:chOff x="7210340" y="771155"/>
            <a:chExt cx="715680" cy="930600"/>
          </a:xfrm>
        </p:grpSpPr>
        <p:sp>
          <p:nvSpPr>
            <p:cNvPr id="1011" name="Google Shape;1011;p50"/>
            <p:cNvSpPr/>
            <p:nvPr/>
          </p:nvSpPr>
          <p:spPr>
            <a:xfrm>
              <a:off x="7292420" y="771155"/>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1012;p50"/>
            <p:cNvSpPr/>
            <p:nvPr/>
          </p:nvSpPr>
          <p:spPr>
            <a:xfrm>
              <a:off x="7292420" y="771155"/>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3" name="Google Shape;1013;p50"/>
            <p:cNvSpPr/>
            <p:nvPr/>
          </p:nvSpPr>
          <p:spPr>
            <a:xfrm>
              <a:off x="7210340" y="966635"/>
              <a:ext cx="633600" cy="735120"/>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4" name="Google Shape;1014;p50"/>
            <p:cNvSpPr/>
            <p:nvPr/>
          </p:nvSpPr>
          <p:spPr>
            <a:xfrm>
              <a:off x="7347500" y="1155635"/>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1015;p50"/>
            <p:cNvSpPr/>
            <p:nvPr/>
          </p:nvSpPr>
          <p:spPr>
            <a:xfrm>
              <a:off x="7365860" y="113691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6" name="Google Shape;1016;p50"/>
            <p:cNvSpPr/>
            <p:nvPr/>
          </p:nvSpPr>
          <p:spPr>
            <a:xfrm>
              <a:off x="7395020" y="121503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sp>
        <p:nvSpPr>
          <p:cNvPr id="1021" name="Google Shape;1021;p51"/>
          <p:cNvSpPr/>
          <p:nvPr/>
        </p:nvSpPr>
        <p:spPr>
          <a:xfrm>
            <a:off x="1344700" y="1561350"/>
            <a:ext cx="1360800" cy="13608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022" name="Google Shape;1022;p51"/>
          <p:cNvSpPr/>
          <p:nvPr/>
        </p:nvSpPr>
        <p:spPr>
          <a:xfrm flipH="1">
            <a:off x="3891600" y="1561350"/>
            <a:ext cx="1360800" cy="13608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023" name="Google Shape;1023;p51"/>
          <p:cNvSpPr/>
          <p:nvPr/>
        </p:nvSpPr>
        <p:spPr>
          <a:xfrm flipH="1">
            <a:off x="6438500" y="1561350"/>
            <a:ext cx="1360800" cy="13608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024" name="Google Shape;1024;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1025" name="Google Shape;1025;p51"/>
          <p:cNvSpPr/>
          <p:nvPr/>
        </p:nvSpPr>
        <p:spPr>
          <a:xfrm>
            <a:off x="1344700" y="1561350"/>
            <a:ext cx="1360800" cy="1360800"/>
          </a:xfrm>
          <a:prstGeom prst="arc">
            <a:avLst>
              <a:gd name="adj1" fmla="val 16200000"/>
              <a:gd name="adj2" fmla="val 0"/>
            </a:avLst>
          </a:prstGeom>
          <a:noFill/>
          <a:ln w="1524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026" name="Google Shape;1026;p51"/>
          <p:cNvSpPr/>
          <p:nvPr/>
        </p:nvSpPr>
        <p:spPr>
          <a:xfrm>
            <a:off x="3891600" y="1561350"/>
            <a:ext cx="1360800" cy="1360800"/>
          </a:xfrm>
          <a:prstGeom prst="arc">
            <a:avLst>
              <a:gd name="adj1" fmla="val 16200000"/>
              <a:gd name="adj2" fmla="val 5338321"/>
            </a:avLst>
          </a:prstGeom>
          <a:noFill/>
          <a:ln w="1524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027" name="Google Shape;1027;p51"/>
          <p:cNvSpPr/>
          <p:nvPr/>
        </p:nvSpPr>
        <p:spPr>
          <a:xfrm>
            <a:off x="6438500" y="1561350"/>
            <a:ext cx="1360800" cy="1360800"/>
          </a:xfrm>
          <a:prstGeom prst="arc">
            <a:avLst>
              <a:gd name="adj1" fmla="val 16200000"/>
              <a:gd name="adj2" fmla="val 10774389"/>
            </a:avLst>
          </a:prstGeom>
          <a:noFill/>
          <a:ln w="1524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028" name="Google Shape;1028;p51"/>
          <p:cNvSpPr txBox="1"/>
          <p:nvPr/>
        </p:nvSpPr>
        <p:spPr>
          <a:xfrm>
            <a:off x="938500" y="341804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Barlow"/>
                <a:ea typeface="Barlow"/>
                <a:cs typeface="Barlow"/>
                <a:sym typeface="Barlow"/>
              </a:rPr>
              <a:t>Mercury is the closest planet to the Sun and the smallest of them all</a:t>
            </a:r>
            <a:endParaRPr>
              <a:solidFill>
                <a:schemeClr val="dk1"/>
              </a:solidFill>
              <a:latin typeface="Barlow"/>
              <a:ea typeface="Barlow"/>
              <a:cs typeface="Barlow"/>
              <a:sym typeface="Barlow"/>
            </a:endParaRPr>
          </a:p>
        </p:txBody>
      </p:sp>
      <p:sp>
        <p:nvSpPr>
          <p:cNvPr id="1029" name="Google Shape;1029;p51"/>
          <p:cNvSpPr txBox="1"/>
          <p:nvPr/>
        </p:nvSpPr>
        <p:spPr>
          <a:xfrm>
            <a:off x="938500" y="3122045"/>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Raleway SemiBold"/>
                <a:ea typeface="Raleway SemiBold"/>
                <a:cs typeface="Raleway SemiBold"/>
                <a:sym typeface="Raleway SemiBold"/>
              </a:rPr>
              <a:t>Mercury</a:t>
            </a:r>
            <a:endParaRPr sz="2200">
              <a:solidFill>
                <a:schemeClr val="dk1"/>
              </a:solidFill>
              <a:latin typeface="Raleway SemiBold"/>
              <a:ea typeface="Raleway SemiBold"/>
              <a:cs typeface="Raleway SemiBold"/>
              <a:sym typeface="Raleway SemiBold"/>
            </a:endParaRPr>
          </a:p>
        </p:txBody>
      </p:sp>
      <p:sp>
        <p:nvSpPr>
          <p:cNvPr id="1030" name="Google Shape;1030;p51"/>
          <p:cNvSpPr txBox="1"/>
          <p:nvPr/>
        </p:nvSpPr>
        <p:spPr>
          <a:xfrm>
            <a:off x="3485400" y="341804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Barlow"/>
                <a:ea typeface="Barlow"/>
                <a:cs typeface="Barlow"/>
                <a:sym typeface="Barlow"/>
              </a:rPr>
              <a:t>Venus has a beautiful name and is the second planet from the Sun</a:t>
            </a:r>
            <a:endParaRPr>
              <a:solidFill>
                <a:schemeClr val="dk1"/>
              </a:solidFill>
              <a:latin typeface="Barlow"/>
              <a:ea typeface="Barlow"/>
              <a:cs typeface="Barlow"/>
              <a:sym typeface="Barlow"/>
            </a:endParaRPr>
          </a:p>
        </p:txBody>
      </p:sp>
      <p:sp>
        <p:nvSpPr>
          <p:cNvPr id="1031" name="Google Shape;1031;p51"/>
          <p:cNvSpPr txBox="1"/>
          <p:nvPr/>
        </p:nvSpPr>
        <p:spPr>
          <a:xfrm>
            <a:off x="3485400" y="3122045"/>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Raleway SemiBold"/>
                <a:ea typeface="Raleway SemiBold"/>
                <a:cs typeface="Raleway SemiBold"/>
                <a:sym typeface="Raleway SemiBold"/>
              </a:rPr>
              <a:t>Venus</a:t>
            </a:r>
            <a:endParaRPr sz="2200">
              <a:solidFill>
                <a:schemeClr val="dk1"/>
              </a:solidFill>
              <a:latin typeface="Raleway SemiBold"/>
              <a:ea typeface="Raleway SemiBold"/>
              <a:cs typeface="Raleway SemiBold"/>
              <a:sym typeface="Raleway SemiBold"/>
            </a:endParaRPr>
          </a:p>
        </p:txBody>
      </p:sp>
      <p:sp>
        <p:nvSpPr>
          <p:cNvPr id="1032" name="Google Shape;1032;p51"/>
          <p:cNvSpPr txBox="1"/>
          <p:nvPr/>
        </p:nvSpPr>
        <p:spPr>
          <a:xfrm>
            <a:off x="6032300" y="341804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Barlow"/>
                <a:ea typeface="Barlow"/>
                <a:cs typeface="Barlow"/>
                <a:sym typeface="Barlow"/>
              </a:rPr>
              <a:t>Despite being red, Mars is actually a cold place. It’s full of iron oxide dust</a:t>
            </a:r>
            <a:endParaRPr>
              <a:solidFill>
                <a:schemeClr val="dk1"/>
              </a:solidFill>
              <a:latin typeface="Barlow"/>
              <a:ea typeface="Barlow"/>
              <a:cs typeface="Barlow"/>
              <a:sym typeface="Barlow"/>
            </a:endParaRPr>
          </a:p>
        </p:txBody>
      </p:sp>
      <p:sp>
        <p:nvSpPr>
          <p:cNvPr id="1033" name="Google Shape;1033;p51"/>
          <p:cNvSpPr txBox="1"/>
          <p:nvPr/>
        </p:nvSpPr>
        <p:spPr>
          <a:xfrm>
            <a:off x="6032300" y="3122045"/>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Raleway SemiBold"/>
                <a:ea typeface="Raleway SemiBold"/>
                <a:cs typeface="Raleway SemiBold"/>
                <a:sym typeface="Raleway SemiBold"/>
              </a:rPr>
              <a:t>Mars</a:t>
            </a:r>
            <a:endParaRPr sz="2200">
              <a:solidFill>
                <a:schemeClr val="dk1"/>
              </a:solidFill>
              <a:latin typeface="Raleway SemiBold"/>
              <a:ea typeface="Raleway SemiBold"/>
              <a:cs typeface="Raleway SemiBold"/>
              <a:sym typeface="Raleway SemiBold"/>
            </a:endParaRPr>
          </a:p>
        </p:txBody>
      </p:sp>
      <p:sp>
        <p:nvSpPr>
          <p:cNvPr id="1034" name="Google Shape;1034;p51"/>
          <p:cNvSpPr txBox="1"/>
          <p:nvPr/>
        </p:nvSpPr>
        <p:spPr>
          <a:xfrm>
            <a:off x="4054200" y="2038350"/>
            <a:ext cx="1035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Raleway SemiBold"/>
                <a:ea typeface="Raleway SemiBold"/>
                <a:cs typeface="Raleway SemiBold"/>
                <a:sym typeface="Raleway SemiBold"/>
              </a:rPr>
              <a:t>50%</a:t>
            </a:r>
            <a:endParaRPr sz="2400">
              <a:solidFill>
                <a:schemeClr val="dk1"/>
              </a:solidFill>
              <a:latin typeface="Raleway SemiBold"/>
              <a:ea typeface="Raleway SemiBold"/>
              <a:cs typeface="Raleway SemiBold"/>
              <a:sym typeface="Raleway SemiBold"/>
            </a:endParaRPr>
          </a:p>
        </p:txBody>
      </p:sp>
      <p:sp>
        <p:nvSpPr>
          <p:cNvPr id="1035" name="Google Shape;1035;p51"/>
          <p:cNvSpPr txBox="1"/>
          <p:nvPr/>
        </p:nvSpPr>
        <p:spPr>
          <a:xfrm>
            <a:off x="6601100" y="2038350"/>
            <a:ext cx="1035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Raleway SemiBold"/>
                <a:ea typeface="Raleway SemiBold"/>
                <a:cs typeface="Raleway SemiBold"/>
                <a:sym typeface="Raleway SemiBold"/>
              </a:rPr>
              <a:t>75%</a:t>
            </a:r>
            <a:endParaRPr sz="2400">
              <a:solidFill>
                <a:schemeClr val="dk1"/>
              </a:solidFill>
              <a:latin typeface="Raleway SemiBold"/>
              <a:ea typeface="Raleway SemiBold"/>
              <a:cs typeface="Raleway SemiBold"/>
              <a:sym typeface="Raleway SemiBold"/>
            </a:endParaRPr>
          </a:p>
        </p:txBody>
      </p:sp>
      <p:sp>
        <p:nvSpPr>
          <p:cNvPr id="1036" name="Google Shape;1036;p51"/>
          <p:cNvSpPr txBox="1"/>
          <p:nvPr/>
        </p:nvSpPr>
        <p:spPr>
          <a:xfrm>
            <a:off x="1507300" y="2038350"/>
            <a:ext cx="1035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Raleway SemiBold"/>
                <a:ea typeface="Raleway SemiBold"/>
                <a:cs typeface="Raleway SemiBold"/>
                <a:sym typeface="Raleway SemiBold"/>
              </a:rPr>
              <a:t>25%</a:t>
            </a:r>
            <a:endParaRPr sz="2400">
              <a:solidFill>
                <a:schemeClr val="dk1"/>
              </a:solidFill>
              <a:latin typeface="Raleway SemiBold"/>
              <a:ea typeface="Raleway SemiBold"/>
              <a:cs typeface="Raleway SemiBold"/>
              <a:sym typeface="Raleway Semi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40"/>
        <p:cNvGrpSpPr/>
        <p:nvPr/>
      </p:nvGrpSpPr>
      <p:grpSpPr>
        <a:xfrm>
          <a:off x="0" y="0"/>
          <a:ext cx="0" cy="0"/>
          <a:chOff x="0" y="0"/>
          <a:chExt cx="0" cy="0"/>
        </a:xfrm>
      </p:grpSpPr>
      <p:sp>
        <p:nvSpPr>
          <p:cNvPr id="1041" name="Google Shape;1041;p52"/>
          <p:cNvSpPr txBox="1">
            <a:spLocks noGrp="1"/>
          </p:cNvSpPr>
          <p:nvPr>
            <p:ph type="title"/>
          </p:nvPr>
        </p:nvSpPr>
        <p:spPr>
          <a:xfrm>
            <a:off x="1114925" y="1496263"/>
            <a:ext cx="2651700" cy="121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1042" name="Google Shape;1042;p52"/>
          <p:cNvSpPr txBox="1">
            <a:spLocks noGrp="1"/>
          </p:cNvSpPr>
          <p:nvPr>
            <p:ph type="subTitle" idx="1"/>
          </p:nvPr>
        </p:nvSpPr>
        <p:spPr>
          <a:xfrm>
            <a:off x="1114925" y="2630813"/>
            <a:ext cx="2651700" cy="10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043" name="Google Shape;1043;p52"/>
          <p:cNvGrpSpPr/>
          <p:nvPr/>
        </p:nvGrpSpPr>
        <p:grpSpPr>
          <a:xfrm>
            <a:off x="4040375" y="1245125"/>
            <a:ext cx="4003758" cy="2933494"/>
            <a:chOff x="4858748" y="1500797"/>
            <a:chExt cx="2978100" cy="2181848"/>
          </a:xfrm>
        </p:grpSpPr>
        <p:sp>
          <p:nvSpPr>
            <p:cNvPr id="1044" name="Google Shape;1044;p52"/>
            <p:cNvSpPr/>
            <p:nvPr/>
          </p:nvSpPr>
          <p:spPr>
            <a:xfrm>
              <a:off x="5967381" y="3257610"/>
              <a:ext cx="761100" cy="351900"/>
            </a:xfrm>
            <a:prstGeom prst="trapezoid">
              <a:avLst>
                <a:gd name="adj" fmla="val 25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2"/>
            <p:cNvSpPr/>
            <p:nvPr/>
          </p:nvSpPr>
          <p:spPr>
            <a:xfrm>
              <a:off x="4858748" y="1500797"/>
              <a:ext cx="2978100" cy="1756800"/>
            </a:xfrm>
            <a:prstGeom prst="roundRect">
              <a:avLst>
                <a:gd name="adj" fmla="val 352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2"/>
            <p:cNvSpPr/>
            <p:nvPr/>
          </p:nvSpPr>
          <p:spPr>
            <a:xfrm>
              <a:off x="5773996" y="3609445"/>
              <a:ext cx="1134600" cy="73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47" name="Google Shape;1047;p52"/>
          <p:cNvPicPr preferRelativeResize="0"/>
          <p:nvPr/>
        </p:nvPicPr>
        <p:blipFill rotWithShape="1">
          <a:blip r:embed="rId3">
            <a:alphaModFix/>
          </a:blip>
          <a:srcRect r="10"/>
          <a:stretch/>
        </p:blipFill>
        <p:spPr>
          <a:xfrm>
            <a:off x="4136349" y="1339450"/>
            <a:ext cx="3811601" cy="2144150"/>
          </a:xfrm>
          <a:prstGeom prst="rect">
            <a:avLst/>
          </a:prstGeom>
          <a:noFill/>
          <a:ln>
            <a:noFill/>
          </a:ln>
        </p:spPr>
      </p:pic>
      <p:grpSp>
        <p:nvGrpSpPr>
          <p:cNvPr id="1048" name="Google Shape;1048;p52"/>
          <p:cNvGrpSpPr/>
          <p:nvPr/>
        </p:nvGrpSpPr>
        <p:grpSpPr>
          <a:xfrm>
            <a:off x="8158459" y="4163556"/>
            <a:ext cx="985543" cy="986935"/>
            <a:chOff x="7747511" y="3277300"/>
            <a:chExt cx="1366532" cy="1368463"/>
          </a:xfrm>
        </p:grpSpPr>
        <p:sp>
          <p:nvSpPr>
            <p:cNvPr id="1049" name="Google Shape;1049;p52"/>
            <p:cNvSpPr/>
            <p:nvPr/>
          </p:nvSpPr>
          <p:spPr>
            <a:xfrm rot="-2838758">
              <a:off x="7818894" y="357760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0" name="Google Shape;1050;p52"/>
            <p:cNvSpPr/>
            <p:nvPr/>
          </p:nvSpPr>
          <p:spPr>
            <a:xfrm rot="-2838758">
              <a:off x="7817612" y="357899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1" name="Google Shape;1051;p52"/>
            <p:cNvSpPr/>
            <p:nvPr/>
          </p:nvSpPr>
          <p:spPr>
            <a:xfrm rot="-2838758">
              <a:off x="7892119" y="3525607"/>
              <a:ext cx="895744" cy="686717"/>
            </a:xfrm>
            <a:custGeom>
              <a:avLst/>
              <a:gdLst/>
              <a:ahLst/>
              <a:cxnLst/>
              <a:rect l="l" t="t" r="r" b="b"/>
              <a:pathLst>
                <a:path w="6346" h="4865" extrusionOk="0">
                  <a:moveTo>
                    <a:pt x="1226" y="4775"/>
                  </a:moveTo>
                  <a:cubicBezTo>
                    <a:pt x="1010" y="4285"/>
                    <a:pt x="238" y="2417"/>
                    <a:pt x="11" y="1867"/>
                  </a:cubicBezTo>
                  <a:cubicBezTo>
                    <a:pt x="-23" y="1785"/>
                    <a:pt x="22" y="1692"/>
                    <a:pt x="108" y="1666"/>
                  </a:cubicBezTo>
                  <a:lnTo>
                    <a:pt x="5620" y="7"/>
                  </a:lnTo>
                  <a:cubicBezTo>
                    <a:pt x="5707" y="-19"/>
                    <a:pt x="5798" y="38"/>
                    <a:pt x="5813" y="128"/>
                  </a:cubicBezTo>
                  <a:lnTo>
                    <a:pt x="6344" y="3407"/>
                  </a:lnTo>
                  <a:cubicBezTo>
                    <a:pt x="6357" y="3483"/>
                    <a:pt x="6309" y="3557"/>
                    <a:pt x="6234" y="3577"/>
                  </a:cubicBezTo>
                  <a:lnTo>
                    <a:pt x="1403" y="4860"/>
                  </a:lnTo>
                  <a:cubicBezTo>
                    <a:pt x="1331" y="4879"/>
                    <a:pt x="1256" y="4843"/>
                    <a:pt x="1226" y="4775"/>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2" name="Google Shape;1052;p52"/>
            <p:cNvSpPr/>
            <p:nvPr/>
          </p:nvSpPr>
          <p:spPr>
            <a:xfrm rot="-2838758">
              <a:off x="7901812" y="3592101"/>
              <a:ext cx="896450" cy="677683"/>
            </a:xfrm>
            <a:custGeom>
              <a:avLst/>
              <a:gdLst/>
              <a:ahLst/>
              <a:cxnLst/>
              <a:rect l="l" t="t" r="r" b="b"/>
              <a:pathLst>
                <a:path w="6351" h="4801" extrusionOk="0">
                  <a:moveTo>
                    <a:pt x="1233" y="4718"/>
                  </a:moveTo>
                  <a:cubicBezTo>
                    <a:pt x="1022" y="4240"/>
                    <a:pt x="234" y="2334"/>
                    <a:pt x="11" y="1792"/>
                  </a:cubicBezTo>
                  <a:cubicBezTo>
                    <a:pt x="-21" y="1715"/>
                    <a:pt x="21" y="1627"/>
                    <a:pt x="102" y="1604"/>
                  </a:cubicBezTo>
                  <a:lnTo>
                    <a:pt x="5647" y="6"/>
                  </a:lnTo>
                  <a:cubicBezTo>
                    <a:pt x="5728" y="-18"/>
                    <a:pt x="5811" y="35"/>
                    <a:pt x="5825" y="118"/>
                  </a:cubicBezTo>
                  <a:lnTo>
                    <a:pt x="6349" y="3350"/>
                  </a:lnTo>
                  <a:cubicBezTo>
                    <a:pt x="6360" y="3421"/>
                    <a:pt x="6316" y="3490"/>
                    <a:pt x="6246" y="3508"/>
                  </a:cubicBezTo>
                  <a:lnTo>
                    <a:pt x="1397" y="4796"/>
                  </a:lnTo>
                  <a:cubicBezTo>
                    <a:pt x="1331" y="4814"/>
                    <a:pt x="1261" y="4781"/>
                    <a:pt x="1233" y="47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3" name="Google Shape;1053;p52"/>
            <p:cNvSpPr/>
            <p:nvPr/>
          </p:nvSpPr>
          <p:spPr>
            <a:xfrm rot="-2838758">
              <a:off x="7880677" y="3557195"/>
              <a:ext cx="1115798" cy="808674"/>
            </a:xfrm>
            <a:custGeom>
              <a:avLst/>
              <a:gdLst/>
              <a:ahLst/>
              <a:cxnLst/>
              <a:rect l="l" t="t" r="r" b="b"/>
              <a:pathLst>
                <a:path w="7905" h="5729" extrusionOk="0">
                  <a:moveTo>
                    <a:pt x="6955" y="7"/>
                  </a:moveTo>
                  <a:lnTo>
                    <a:pt x="1932" y="1510"/>
                  </a:lnTo>
                  <a:lnTo>
                    <a:pt x="1856" y="1392"/>
                  </a:lnTo>
                  <a:cubicBezTo>
                    <a:pt x="1822" y="1339"/>
                    <a:pt x="1755" y="1315"/>
                    <a:pt x="1692" y="1333"/>
                  </a:cubicBezTo>
                  <a:lnTo>
                    <a:pt x="106" y="1793"/>
                  </a:lnTo>
                  <a:cubicBezTo>
                    <a:pt x="24" y="1817"/>
                    <a:pt x="-20" y="1904"/>
                    <a:pt x="9" y="1981"/>
                  </a:cubicBezTo>
                  <a:lnTo>
                    <a:pt x="75" y="2148"/>
                  </a:lnTo>
                  <a:lnTo>
                    <a:pt x="101" y="2213"/>
                  </a:lnTo>
                  <a:lnTo>
                    <a:pt x="1643" y="5652"/>
                  </a:lnTo>
                  <a:cubicBezTo>
                    <a:pt x="1670" y="5713"/>
                    <a:pt x="1743" y="5744"/>
                    <a:pt x="1811" y="5723"/>
                  </a:cubicBezTo>
                  <a:lnTo>
                    <a:pt x="7802" y="3930"/>
                  </a:lnTo>
                  <a:cubicBezTo>
                    <a:pt x="7873" y="3908"/>
                    <a:pt x="7917" y="3840"/>
                    <a:pt x="7902" y="3772"/>
                  </a:cubicBezTo>
                  <a:lnTo>
                    <a:pt x="7131" y="104"/>
                  </a:lnTo>
                  <a:cubicBezTo>
                    <a:pt x="7115" y="28"/>
                    <a:pt x="7034" y="-16"/>
                    <a:pt x="6955" y="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53"/>
          <p:cNvSpPr txBox="1">
            <a:spLocks noGrp="1"/>
          </p:cNvSpPr>
          <p:nvPr>
            <p:ph type="title"/>
          </p:nvPr>
        </p:nvSpPr>
        <p:spPr>
          <a:xfrm>
            <a:off x="5374525" y="1496325"/>
            <a:ext cx="2654400" cy="121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Tablet mockup</a:t>
            </a:r>
            <a:endParaRPr dirty="0"/>
          </a:p>
        </p:txBody>
      </p:sp>
      <p:sp>
        <p:nvSpPr>
          <p:cNvPr id="1059" name="Google Shape;1059;p53"/>
          <p:cNvSpPr txBox="1">
            <a:spLocks noGrp="1"/>
          </p:cNvSpPr>
          <p:nvPr>
            <p:ph type="subTitle" idx="1"/>
          </p:nvPr>
        </p:nvSpPr>
        <p:spPr>
          <a:xfrm>
            <a:off x="5374643" y="2630875"/>
            <a:ext cx="2654400" cy="1016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You can replace the image on the screen with your own work. Just right-click on it and select “Replace image”</a:t>
            </a:r>
            <a:endParaRPr dirty="0"/>
          </a:p>
        </p:txBody>
      </p:sp>
      <p:sp>
        <p:nvSpPr>
          <p:cNvPr id="1060" name="Google Shape;1060;p53"/>
          <p:cNvSpPr/>
          <p:nvPr/>
        </p:nvSpPr>
        <p:spPr>
          <a:xfrm>
            <a:off x="1114925" y="1347800"/>
            <a:ext cx="4128000" cy="2448000"/>
          </a:xfrm>
          <a:prstGeom prst="roundRect">
            <a:avLst>
              <a:gd name="adj" fmla="val 352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61" name="Google Shape;1061;p53"/>
          <p:cNvPicPr preferRelativeResize="0"/>
          <p:nvPr/>
        </p:nvPicPr>
        <p:blipFill rotWithShape="1">
          <a:blip r:embed="rId3">
            <a:alphaModFix/>
          </a:blip>
          <a:srcRect/>
          <a:stretch/>
        </p:blipFill>
        <p:spPr>
          <a:xfrm>
            <a:off x="1219851" y="1469834"/>
            <a:ext cx="3917926" cy="2203833"/>
          </a:xfrm>
          <a:prstGeom prst="rect">
            <a:avLst/>
          </a:prstGeom>
          <a:noFill/>
          <a:ln>
            <a:noFill/>
          </a:ln>
        </p:spPr>
      </p:pic>
      <p:grpSp>
        <p:nvGrpSpPr>
          <p:cNvPr id="1062" name="Google Shape;1062;p53"/>
          <p:cNvGrpSpPr/>
          <p:nvPr/>
        </p:nvGrpSpPr>
        <p:grpSpPr>
          <a:xfrm>
            <a:off x="910567" y="4180384"/>
            <a:ext cx="955569" cy="970125"/>
            <a:chOff x="4714392" y="1421434"/>
            <a:chExt cx="955569" cy="970125"/>
          </a:xfrm>
        </p:grpSpPr>
        <p:sp>
          <p:nvSpPr>
            <p:cNvPr id="1063" name="Google Shape;1063;p53"/>
            <p:cNvSpPr/>
            <p:nvPr/>
          </p:nvSpPr>
          <p:spPr>
            <a:xfrm rot="2350844">
              <a:off x="4875375" y="1538936"/>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4" name="Google Shape;1064;p53"/>
            <p:cNvSpPr/>
            <p:nvPr/>
          </p:nvSpPr>
          <p:spPr>
            <a:xfrm rot="2350844">
              <a:off x="5136111" y="1686714"/>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5" name="Google Shape;1065;p53"/>
            <p:cNvSpPr/>
            <p:nvPr/>
          </p:nvSpPr>
          <p:spPr>
            <a:xfrm rot="2350844">
              <a:off x="5109970" y="1735435"/>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6" name="Google Shape;1066;p53"/>
            <p:cNvSpPr/>
            <p:nvPr/>
          </p:nvSpPr>
          <p:spPr>
            <a:xfrm rot="2350844">
              <a:off x="5083220" y="1814413"/>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67" name="Google Shape;1067;p53"/>
          <p:cNvGrpSpPr/>
          <p:nvPr/>
        </p:nvGrpSpPr>
        <p:grpSpPr>
          <a:xfrm>
            <a:off x="114865" y="3249780"/>
            <a:ext cx="715680" cy="930600"/>
            <a:chOff x="3918690" y="490830"/>
            <a:chExt cx="715680" cy="930600"/>
          </a:xfrm>
        </p:grpSpPr>
        <p:sp>
          <p:nvSpPr>
            <p:cNvPr id="1068" name="Google Shape;1068;p53"/>
            <p:cNvSpPr/>
            <p:nvPr/>
          </p:nvSpPr>
          <p:spPr>
            <a:xfrm>
              <a:off x="4000770" y="490830"/>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9" name="Google Shape;1069;p53"/>
            <p:cNvSpPr/>
            <p:nvPr/>
          </p:nvSpPr>
          <p:spPr>
            <a:xfrm>
              <a:off x="4000770" y="490830"/>
              <a:ext cx="633600" cy="775440"/>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0" name="Google Shape;1070;p53"/>
            <p:cNvSpPr/>
            <p:nvPr/>
          </p:nvSpPr>
          <p:spPr>
            <a:xfrm>
              <a:off x="3918690" y="686310"/>
              <a:ext cx="633600" cy="735120"/>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1" name="Google Shape;1071;p53"/>
            <p:cNvSpPr/>
            <p:nvPr/>
          </p:nvSpPr>
          <p:spPr>
            <a:xfrm>
              <a:off x="4055850" y="875310"/>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2" name="Google Shape;1072;p53"/>
            <p:cNvSpPr/>
            <p:nvPr/>
          </p:nvSpPr>
          <p:spPr>
            <a:xfrm>
              <a:off x="4074210" y="856590"/>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3" name="Google Shape;1073;p53"/>
            <p:cNvSpPr/>
            <p:nvPr/>
          </p:nvSpPr>
          <p:spPr>
            <a:xfrm>
              <a:off x="4103370" y="934710"/>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sp>
        <p:nvSpPr>
          <p:cNvPr id="1078" name="Google Shape;1078;p54"/>
          <p:cNvSpPr txBox="1">
            <a:spLocks noGrp="1"/>
          </p:cNvSpPr>
          <p:nvPr>
            <p:ph type="title"/>
          </p:nvPr>
        </p:nvSpPr>
        <p:spPr>
          <a:xfrm>
            <a:off x="1114925" y="1496263"/>
            <a:ext cx="2651700" cy="121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1079" name="Google Shape;1079;p54"/>
          <p:cNvSpPr txBox="1">
            <a:spLocks noGrp="1"/>
          </p:cNvSpPr>
          <p:nvPr>
            <p:ph type="subTitle" idx="1"/>
          </p:nvPr>
        </p:nvSpPr>
        <p:spPr>
          <a:xfrm>
            <a:off x="1114925" y="2630813"/>
            <a:ext cx="2651700" cy="10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080" name="Google Shape;1080;p54"/>
          <p:cNvGrpSpPr/>
          <p:nvPr/>
        </p:nvGrpSpPr>
        <p:grpSpPr>
          <a:xfrm>
            <a:off x="3899875" y="1551115"/>
            <a:ext cx="4129200" cy="2041455"/>
            <a:chOff x="4299475" y="1518175"/>
            <a:chExt cx="4129200" cy="2107200"/>
          </a:xfrm>
        </p:grpSpPr>
        <p:sp>
          <p:nvSpPr>
            <p:cNvPr id="1081" name="Google Shape;1081;p54"/>
            <p:cNvSpPr/>
            <p:nvPr/>
          </p:nvSpPr>
          <p:spPr>
            <a:xfrm>
              <a:off x="4299475" y="1518175"/>
              <a:ext cx="4129200" cy="2107200"/>
            </a:xfrm>
            <a:prstGeom prst="roundRect">
              <a:avLst>
                <a:gd name="adj" fmla="val 425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4"/>
            <p:cNvSpPr/>
            <p:nvPr/>
          </p:nvSpPr>
          <p:spPr>
            <a:xfrm>
              <a:off x="8161650" y="2353084"/>
              <a:ext cx="129000" cy="4374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83" name="Google Shape;1083;p54"/>
          <p:cNvPicPr preferRelativeResize="0"/>
          <p:nvPr/>
        </p:nvPicPr>
        <p:blipFill rotWithShape="1">
          <a:blip r:embed="rId3">
            <a:alphaModFix/>
          </a:blip>
          <a:srcRect t="2678" b="2669"/>
          <a:stretch/>
        </p:blipFill>
        <p:spPr>
          <a:xfrm>
            <a:off x="4052950" y="1625100"/>
            <a:ext cx="3556224" cy="1893325"/>
          </a:xfrm>
          <a:prstGeom prst="rect">
            <a:avLst/>
          </a:prstGeom>
          <a:noFill/>
          <a:ln>
            <a:noFill/>
          </a:ln>
        </p:spPr>
      </p:pic>
      <p:grpSp>
        <p:nvGrpSpPr>
          <p:cNvPr id="1084" name="Google Shape;1084;p54"/>
          <p:cNvGrpSpPr/>
          <p:nvPr/>
        </p:nvGrpSpPr>
        <p:grpSpPr>
          <a:xfrm>
            <a:off x="8158459" y="4163556"/>
            <a:ext cx="985543" cy="986935"/>
            <a:chOff x="7747511" y="3277300"/>
            <a:chExt cx="1366532" cy="1368463"/>
          </a:xfrm>
        </p:grpSpPr>
        <p:sp>
          <p:nvSpPr>
            <p:cNvPr id="1085" name="Google Shape;1085;p54"/>
            <p:cNvSpPr/>
            <p:nvPr/>
          </p:nvSpPr>
          <p:spPr>
            <a:xfrm rot="-2838758">
              <a:off x="7818894" y="357760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6" name="Google Shape;1086;p54"/>
            <p:cNvSpPr/>
            <p:nvPr/>
          </p:nvSpPr>
          <p:spPr>
            <a:xfrm rot="-2838758">
              <a:off x="7817612" y="3578996"/>
              <a:ext cx="1013323" cy="634631"/>
            </a:xfrm>
            <a:custGeom>
              <a:avLst/>
              <a:gdLst/>
              <a:ahLst/>
              <a:cxnLst/>
              <a:rect l="l" t="t" r="r" b="b"/>
              <a:pathLst>
                <a:path w="7179" h="4496" extrusionOk="0">
                  <a:moveTo>
                    <a:pt x="13" y="1267"/>
                  </a:moveTo>
                  <a:lnTo>
                    <a:pt x="1103" y="4349"/>
                  </a:lnTo>
                  <a:cubicBezTo>
                    <a:pt x="1142" y="4459"/>
                    <a:pt x="1259" y="4520"/>
                    <a:pt x="1371" y="4488"/>
                  </a:cubicBezTo>
                  <a:lnTo>
                    <a:pt x="7018" y="2875"/>
                  </a:lnTo>
                  <a:cubicBezTo>
                    <a:pt x="7135" y="2841"/>
                    <a:pt x="7203" y="2719"/>
                    <a:pt x="7170" y="2602"/>
                  </a:cubicBezTo>
                  <a:lnTo>
                    <a:pt x="6472" y="160"/>
                  </a:lnTo>
                  <a:cubicBezTo>
                    <a:pt x="6438" y="43"/>
                    <a:pt x="6315" y="-25"/>
                    <a:pt x="6198" y="9"/>
                  </a:cubicBezTo>
                  <a:lnTo>
                    <a:pt x="2732" y="1023"/>
                  </a:lnTo>
                  <a:cubicBezTo>
                    <a:pt x="2676" y="1039"/>
                    <a:pt x="2616" y="1032"/>
                    <a:pt x="2565" y="1005"/>
                  </a:cubicBezTo>
                  <a:lnTo>
                    <a:pt x="1791" y="583"/>
                  </a:lnTo>
                  <a:cubicBezTo>
                    <a:pt x="1740" y="556"/>
                    <a:pt x="1681" y="549"/>
                    <a:pt x="1625" y="565"/>
                  </a:cubicBezTo>
                  <a:lnTo>
                    <a:pt x="161" y="982"/>
                  </a:lnTo>
                  <a:cubicBezTo>
                    <a:pt x="38" y="1017"/>
                    <a:pt x="-29" y="1148"/>
                    <a:pt x="13" y="126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7" name="Google Shape;1087;p54"/>
            <p:cNvSpPr/>
            <p:nvPr/>
          </p:nvSpPr>
          <p:spPr>
            <a:xfrm rot="-2838758">
              <a:off x="7892119" y="3525607"/>
              <a:ext cx="895744" cy="686717"/>
            </a:xfrm>
            <a:custGeom>
              <a:avLst/>
              <a:gdLst/>
              <a:ahLst/>
              <a:cxnLst/>
              <a:rect l="l" t="t" r="r" b="b"/>
              <a:pathLst>
                <a:path w="6346" h="4865" extrusionOk="0">
                  <a:moveTo>
                    <a:pt x="1226" y="4775"/>
                  </a:moveTo>
                  <a:cubicBezTo>
                    <a:pt x="1010" y="4285"/>
                    <a:pt x="238" y="2417"/>
                    <a:pt x="11" y="1867"/>
                  </a:cubicBezTo>
                  <a:cubicBezTo>
                    <a:pt x="-23" y="1785"/>
                    <a:pt x="22" y="1692"/>
                    <a:pt x="108" y="1666"/>
                  </a:cubicBezTo>
                  <a:lnTo>
                    <a:pt x="5620" y="7"/>
                  </a:lnTo>
                  <a:cubicBezTo>
                    <a:pt x="5707" y="-19"/>
                    <a:pt x="5798" y="38"/>
                    <a:pt x="5813" y="128"/>
                  </a:cubicBezTo>
                  <a:lnTo>
                    <a:pt x="6344" y="3407"/>
                  </a:lnTo>
                  <a:cubicBezTo>
                    <a:pt x="6357" y="3483"/>
                    <a:pt x="6309" y="3557"/>
                    <a:pt x="6234" y="3577"/>
                  </a:cubicBezTo>
                  <a:lnTo>
                    <a:pt x="1403" y="4860"/>
                  </a:lnTo>
                  <a:cubicBezTo>
                    <a:pt x="1331" y="4879"/>
                    <a:pt x="1256" y="4843"/>
                    <a:pt x="1226" y="4775"/>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8" name="Google Shape;1088;p54"/>
            <p:cNvSpPr/>
            <p:nvPr/>
          </p:nvSpPr>
          <p:spPr>
            <a:xfrm rot="-2838758">
              <a:off x="7901812" y="3592101"/>
              <a:ext cx="896450" cy="677683"/>
            </a:xfrm>
            <a:custGeom>
              <a:avLst/>
              <a:gdLst/>
              <a:ahLst/>
              <a:cxnLst/>
              <a:rect l="l" t="t" r="r" b="b"/>
              <a:pathLst>
                <a:path w="6351" h="4801" extrusionOk="0">
                  <a:moveTo>
                    <a:pt x="1233" y="4718"/>
                  </a:moveTo>
                  <a:cubicBezTo>
                    <a:pt x="1022" y="4240"/>
                    <a:pt x="234" y="2334"/>
                    <a:pt x="11" y="1792"/>
                  </a:cubicBezTo>
                  <a:cubicBezTo>
                    <a:pt x="-21" y="1715"/>
                    <a:pt x="21" y="1627"/>
                    <a:pt x="102" y="1604"/>
                  </a:cubicBezTo>
                  <a:lnTo>
                    <a:pt x="5647" y="6"/>
                  </a:lnTo>
                  <a:cubicBezTo>
                    <a:pt x="5728" y="-18"/>
                    <a:pt x="5811" y="35"/>
                    <a:pt x="5825" y="118"/>
                  </a:cubicBezTo>
                  <a:lnTo>
                    <a:pt x="6349" y="3350"/>
                  </a:lnTo>
                  <a:cubicBezTo>
                    <a:pt x="6360" y="3421"/>
                    <a:pt x="6316" y="3490"/>
                    <a:pt x="6246" y="3508"/>
                  </a:cubicBezTo>
                  <a:lnTo>
                    <a:pt x="1397" y="4796"/>
                  </a:lnTo>
                  <a:cubicBezTo>
                    <a:pt x="1331" y="4814"/>
                    <a:pt x="1261" y="4781"/>
                    <a:pt x="1233" y="47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9" name="Google Shape;1089;p54"/>
            <p:cNvSpPr/>
            <p:nvPr/>
          </p:nvSpPr>
          <p:spPr>
            <a:xfrm rot="-2838758">
              <a:off x="7880677" y="3557195"/>
              <a:ext cx="1115798" cy="808674"/>
            </a:xfrm>
            <a:custGeom>
              <a:avLst/>
              <a:gdLst/>
              <a:ahLst/>
              <a:cxnLst/>
              <a:rect l="l" t="t" r="r" b="b"/>
              <a:pathLst>
                <a:path w="7905" h="5729" extrusionOk="0">
                  <a:moveTo>
                    <a:pt x="6955" y="7"/>
                  </a:moveTo>
                  <a:lnTo>
                    <a:pt x="1932" y="1510"/>
                  </a:lnTo>
                  <a:lnTo>
                    <a:pt x="1856" y="1392"/>
                  </a:lnTo>
                  <a:cubicBezTo>
                    <a:pt x="1822" y="1339"/>
                    <a:pt x="1755" y="1315"/>
                    <a:pt x="1692" y="1333"/>
                  </a:cubicBezTo>
                  <a:lnTo>
                    <a:pt x="106" y="1793"/>
                  </a:lnTo>
                  <a:cubicBezTo>
                    <a:pt x="24" y="1817"/>
                    <a:pt x="-20" y="1904"/>
                    <a:pt x="9" y="1981"/>
                  </a:cubicBezTo>
                  <a:lnTo>
                    <a:pt x="75" y="2148"/>
                  </a:lnTo>
                  <a:lnTo>
                    <a:pt x="101" y="2213"/>
                  </a:lnTo>
                  <a:lnTo>
                    <a:pt x="1643" y="5652"/>
                  </a:lnTo>
                  <a:cubicBezTo>
                    <a:pt x="1670" y="5713"/>
                    <a:pt x="1743" y="5744"/>
                    <a:pt x="1811" y="5723"/>
                  </a:cubicBezTo>
                  <a:lnTo>
                    <a:pt x="7802" y="3930"/>
                  </a:lnTo>
                  <a:cubicBezTo>
                    <a:pt x="7873" y="3908"/>
                    <a:pt x="7917" y="3840"/>
                    <a:pt x="7902" y="3772"/>
                  </a:cubicBezTo>
                  <a:lnTo>
                    <a:pt x="7131" y="104"/>
                  </a:lnTo>
                  <a:cubicBezTo>
                    <a:pt x="7115" y="28"/>
                    <a:pt x="7034" y="-16"/>
                    <a:pt x="6955" y="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93"/>
        <p:cNvGrpSpPr/>
        <p:nvPr/>
      </p:nvGrpSpPr>
      <p:grpSpPr>
        <a:xfrm>
          <a:off x="0" y="0"/>
          <a:ext cx="0" cy="0"/>
          <a:chOff x="0" y="0"/>
          <a:chExt cx="0" cy="0"/>
        </a:xfrm>
      </p:grpSpPr>
      <p:sp>
        <p:nvSpPr>
          <p:cNvPr id="1094" name="Google Shape;1094;p55"/>
          <p:cNvSpPr txBox="1"/>
          <p:nvPr/>
        </p:nvSpPr>
        <p:spPr>
          <a:xfrm flipH="1">
            <a:off x="6287575" y="1508885"/>
            <a:ext cx="2143200" cy="46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Venus</a:t>
            </a:r>
            <a:endParaRPr sz="2200">
              <a:solidFill>
                <a:schemeClr val="dk1"/>
              </a:solidFill>
              <a:latin typeface="Raleway SemiBold"/>
              <a:ea typeface="Raleway SemiBold"/>
              <a:cs typeface="Raleway SemiBold"/>
              <a:sym typeface="Raleway SemiBold"/>
            </a:endParaRPr>
          </a:p>
        </p:txBody>
      </p:sp>
      <p:sp>
        <p:nvSpPr>
          <p:cNvPr id="1095" name="Google Shape;1095;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a:t>
            </a:r>
            <a:r>
              <a:rPr lang="en">
                <a:solidFill>
                  <a:srgbClr val="F4C5B1"/>
                </a:solidFill>
              </a:rPr>
              <a:t> </a:t>
            </a:r>
            <a:r>
              <a:rPr lang="en"/>
              <a:t>map</a:t>
            </a:r>
            <a:endParaRPr/>
          </a:p>
        </p:txBody>
      </p:sp>
      <p:sp>
        <p:nvSpPr>
          <p:cNvPr id="1096" name="Google Shape;1096;p55"/>
          <p:cNvSpPr txBox="1"/>
          <p:nvPr/>
        </p:nvSpPr>
        <p:spPr>
          <a:xfrm flipH="1">
            <a:off x="6287575" y="1831217"/>
            <a:ext cx="2143200" cy="22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Venus has a beautiful name and is the second planet from the Sun. It’s terribly hot, even hotter than Mercury, and its atmosphere is extremely poisonous. It’s the second-brightest natural object in the night sky after the Moon</a:t>
            </a:r>
            <a:endParaRPr>
              <a:solidFill>
                <a:schemeClr val="dk1"/>
              </a:solidFill>
              <a:latin typeface="Barlow"/>
              <a:ea typeface="Barlow"/>
              <a:cs typeface="Barlow"/>
              <a:sym typeface="Barlow"/>
            </a:endParaRPr>
          </a:p>
        </p:txBody>
      </p:sp>
      <p:grpSp>
        <p:nvGrpSpPr>
          <p:cNvPr id="1097" name="Google Shape;1097;p55"/>
          <p:cNvGrpSpPr/>
          <p:nvPr/>
        </p:nvGrpSpPr>
        <p:grpSpPr>
          <a:xfrm>
            <a:off x="770891" y="1496643"/>
            <a:ext cx="4919741" cy="2620545"/>
            <a:chOff x="233350" y="949250"/>
            <a:chExt cx="7137300" cy="3802300"/>
          </a:xfrm>
        </p:grpSpPr>
        <p:sp>
          <p:nvSpPr>
            <p:cNvPr id="1098" name="Google Shape;1098;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 name="Google Shape;1149;p55"/>
          <p:cNvSpPr/>
          <p:nvPr/>
        </p:nvSpPr>
        <p:spPr>
          <a:xfrm flipH="1">
            <a:off x="130799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5"/>
          <p:cNvSpPr/>
          <p:nvPr/>
        </p:nvSpPr>
        <p:spPr>
          <a:xfrm flipH="1">
            <a:off x="3296049" y="261018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5"/>
          <p:cNvSpPr/>
          <p:nvPr/>
        </p:nvSpPr>
        <p:spPr>
          <a:xfrm flipH="1">
            <a:off x="5149699" y="2801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5"/>
          <p:cNvSpPr/>
          <p:nvPr/>
        </p:nvSpPr>
        <p:spPr>
          <a:xfrm>
            <a:off x="6020183" y="156564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56"/>
          <p:cNvSpPr txBox="1"/>
          <p:nvPr/>
        </p:nvSpPr>
        <p:spPr>
          <a:xfrm>
            <a:off x="6600725" y="3578700"/>
            <a:ext cx="1816800" cy="1025400"/>
          </a:xfrm>
          <a:prstGeom prst="rect">
            <a:avLst/>
          </a:prstGeom>
          <a:noFill/>
          <a:ln>
            <a:noFill/>
          </a:ln>
        </p:spPr>
        <p:txBody>
          <a:bodyPr spcFirstLastPara="1" wrap="square" lIns="45700" tIns="91425" rIns="45700" bIns="91425" anchor="t" anchorCtr="0">
            <a:noAutofit/>
          </a:bodyPr>
          <a:lstStyle/>
          <a:p>
            <a:pPr marL="91440" lvl="0" indent="-102870" algn="l" rtl="0">
              <a:spcBef>
                <a:spcPts val="0"/>
              </a:spcBef>
              <a:spcAft>
                <a:spcPts val="0"/>
              </a:spcAft>
              <a:buClr>
                <a:schemeClr val="dk2"/>
              </a:buClr>
              <a:buSzPts val="900"/>
              <a:buFont typeface="Barlow"/>
              <a:buChar char="●"/>
            </a:pPr>
            <a:r>
              <a:rPr lang="en">
                <a:solidFill>
                  <a:schemeClr val="dk1"/>
                </a:solidFill>
                <a:latin typeface="Barlow"/>
                <a:ea typeface="Barlow"/>
                <a:cs typeface="Barlow"/>
                <a:sym typeface="Barlow"/>
              </a:rPr>
              <a:t>Current month</a:t>
            </a:r>
            <a:endParaRPr>
              <a:solidFill>
                <a:schemeClr val="dk1"/>
              </a:solidFill>
              <a:latin typeface="Barlow"/>
              <a:ea typeface="Barlow"/>
              <a:cs typeface="Barlow"/>
              <a:sym typeface="Barlow"/>
            </a:endParaRPr>
          </a:p>
          <a:p>
            <a:pPr marL="91440" lvl="0" indent="-102870" algn="l" rtl="0">
              <a:spcBef>
                <a:spcPts val="1000"/>
              </a:spcBef>
              <a:spcAft>
                <a:spcPts val="0"/>
              </a:spcAft>
              <a:buClr>
                <a:schemeClr val="dk2"/>
              </a:buClr>
              <a:buSzPts val="900"/>
              <a:buFont typeface="Barlow"/>
              <a:buChar char="●"/>
            </a:pPr>
            <a:r>
              <a:rPr lang="en">
                <a:solidFill>
                  <a:schemeClr val="dk1"/>
                </a:solidFill>
                <a:latin typeface="Barlow"/>
                <a:ea typeface="Barlow"/>
                <a:cs typeface="Barlow"/>
                <a:sym typeface="Barlow"/>
              </a:rPr>
              <a:t>Recently added</a:t>
            </a:r>
            <a:endParaRPr>
              <a:solidFill>
                <a:schemeClr val="dk1"/>
              </a:solidFill>
              <a:latin typeface="Barlow"/>
              <a:ea typeface="Barlow"/>
              <a:cs typeface="Barlow"/>
              <a:sym typeface="Barlow"/>
            </a:endParaRPr>
          </a:p>
          <a:p>
            <a:pPr marL="91440" lvl="0" indent="-102870" algn="l" rtl="0">
              <a:spcBef>
                <a:spcPts val="1000"/>
              </a:spcBef>
              <a:spcAft>
                <a:spcPts val="1000"/>
              </a:spcAft>
              <a:buClr>
                <a:schemeClr val="dk2"/>
              </a:buClr>
              <a:buSzPts val="900"/>
              <a:buFont typeface="Barlow"/>
              <a:buChar char="●"/>
            </a:pPr>
            <a:r>
              <a:rPr lang="en">
                <a:solidFill>
                  <a:schemeClr val="dk1"/>
                </a:solidFill>
                <a:latin typeface="Barlow"/>
                <a:ea typeface="Barlow"/>
                <a:cs typeface="Barlow"/>
                <a:sym typeface="Barlow"/>
              </a:rPr>
              <a:t>Updated document</a:t>
            </a:r>
            <a:endParaRPr>
              <a:solidFill>
                <a:schemeClr val="dk1"/>
              </a:solidFill>
              <a:latin typeface="Barlow"/>
              <a:ea typeface="Barlow"/>
              <a:cs typeface="Barlow"/>
              <a:sym typeface="Barlow"/>
            </a:endParaRPr>
          </a:p>
        </p:txBody>
      </p:sp>
      <p:sp>
        <p:nvSpPr>
          <p:cNvPr id="1158" name="Google Shape;1158;p56"/>
          <p:cNvSpPr txBox="1"/>
          <p:nvPr/>
        </p:nvSpPr>
        <p:spPr>
          <a:xfrm>
            <a:off x="2691175" y="3578700"/>
            <a:ext cx="1816800" cy="1025400"/>
          </a:xfrm>
          <a:prstGeom prst="rect">
            <a:avLst/>
          </a:prstGeom>
          <a:noFill/>
          <a:ln>
            <a:noFill/>
          </a:ln>
        </p:spPr>
        <p:txBody>
          <a:bodyPr spcFirstLastPara="1" wrap="square" lIns="45700" tIns="91425" rIns="45700" bIns="91425" anchor="t" anchorCtr="0">
            <a:noAutofit/>
          </a:bodyPr>
          <a:lstStyle/>
          <a:p>
            <a:pPr marL="91440" lvl="0" indent="-102870" algn="l" rtl="0">
              <a:spcBef>
                <a:spcPts val="0"/>
              </a:spcBef>
              <a:spcAft>
                <a:spcPts val="0"/>
              </a:spcAft>
              <a:buClr>
                <a:schemeClr val="dk2"/>
              </a:buClr>
              <a:buSzPts val="900"/>
              <a:buFont typeface="Barlow"/>
              <a:buChar char="●"/>
            </a:pPr>
            <a:r>
              <a:rPr lang="en">
                <a:solidFill>
                  <a:schemeClr val="dk1"/>
                </a:solidFill>
                <a:latin typeface="Barlow"/>
                <a:ea typeface="Barlow"/>
                <a:cs typeface="Barlow"/>
                <a:sym typeface="Barlow"/>
              </a:rPr>
              <a:t>Upcoming projects</a:t>
            </a:r>
            <a:endParaRPr>
              <a:solidFill>
                <a:schemeClr val="dk1"/>
              </a:solidFill>
              <a:latin typeface="Barlow"/>
              <a:ea typeface="Barlow"/>
              <a:cs typeface="Barlow"/>
              <a:sym typeface="Barlow"/>
            </a:endParaRPr>
          </a:p>
          <a:p>
            <a:pPr marL="91440" lvl="0" indent="-102870" algn="l" rtl="0">
              <a:spcBef>
                <a:spcPts val="1000"/>
              </a:spcBef>
              <a:spcAft>
                <a:spcPts val="0"/>
              </a:spcAft>
              <a:buClr>
                <a:schemeClr val="dk2"/>
              </a:buClr>
              <a:buSzPts val="900"/>
              <a:buFont typeface="Barlow"/>
              <a:buChar char="●"/>
            </a:pPr>
            <a:r>
              <a:rPr lang="en">
                <a:solidFill>
                  <a:schemeClr val="dk1"/>
                </a:solidFill>
                <a:latin typeface="Barlow"/>
                <a:ea typeface="Barlow"/>
                <a:cs typeface="Barlow"/>
                <a:sym typeface="Barlow"/>
              </a:rPr>
              <a:t>Projects planning</a:t>
            </a:r>
            <a:endParaRPr>
              <a:solidFill>
                <a:schemeClr val="dk1"/>
              </a:solidFill>
              <a:latin typeface="Barlow"/>
              <a:ea typeface="Barlow"/>
              <a:cs typeface="Barlow"/>
              <a:sym typeface="Barlow"/>
            </a:endParaRPr>
          </a:p>
          <a:p>
            <a:pPr marL="91440" lvl="0" indent="-102870" algn="l" rtl="0">
              <a:spcBef>
                <a:spcPts val="1000"/>
              </a:spcBef>
              <a:spcAft>
                <a:spcPts val="1000"/>
              </a:spcAft>
              <a:buClr>
                <a:schemeClr val="dk2"/>
              </a:buClr>
              <a:buSzPts val="900"/>
              <a:buFont typeface="Barlow"/>
              <a:buChar char="●"/>
            </a:pPr>
            <a:r>
              <a:rPr lang="en">
                <a:solidFill>
                  <a:schemeClr val="dk1"/>
                </a:solidFill>
                <a:latin typeface="Barlow"/>
                <a:ea typeface="Barlow"/>
                <a:cs typeface="Barlow"/>
                <a:sym typeface="Barlow"/>
              </a:rPr>
              <a:t>Budget forecast</a:t>
            </a:r>
            <a:endParaRPr>
              <a:solidFill>
                <a:schemeClr val="dk1"/>
              </a:solidFill>
              <a:latin typeface="Barlow"/>
              <a:ea typeface="Barlow"/>
              <a:cs typeface="Barlow"/>
              <a:sym typeface="Barlow"/>
            </a:endParaRPr>
          </a:p>
        </p:txBody>
      </p:sp>
      <p:sp>
        <p:nvSpPr>
          <p:cNvPr id="1159" name="Google Shape;1159;p56"/>
          <p:cNvSpPr txBox="1"/>
          <p:nvPr/>
        </p:nvSpPr>
        <p:spPr>
          <a:xfrm>
            <a:off x="716675" y="3578700"/>
            <a:ext cx="1816800" cy="1025400"/>
          </a:xfrm>
          <a:prstGeom prst="rect">
            <a:avLst/>
          </a:prstGeom>
          <a:noFill/>
          <a:ln>
            <a:noFill/>
          </a:ln>
        </p:spPr>
        <p:txBody>
          <a:bodyPr spcFirstLastPara="1" wrap="square" lIns="45700" tIns="91425" rIns="45700" bIns="91425" anchor="t" anchorCtr="0">
            <a:noAutofit/>
          </a:bodyPr>
          <a:lstStyle/>
          <a:p>
            <a:pPr marL="91440" lvl="0" indent="-102870" algn="l" rtl="0">
              <a:spcBef>
                <a:spcPts val="0"/>
              </a:spcBef>
              <a:spcAft>
                <a:spcPts val="0"/>
              </a:spcAft>
              <a:buClr>
                <a:schemeClr val="dk2"/>
              </a:buClr>
              <a:buSzPts val="900"/>
              <a:buFont typeface="Barlow"/>
              <a:buChar char="●"/>
            </a:pPr>
            <a:r>
              <a:rPr lang="en">
                <a:solidFill>
                  <a:schemeClr val="dk1"/>
                </a:solidFill>
                <a:latin typeface="Barlow"/>
                <a:ea typeface="Barlow"/>
                <a:cs typeface="Barlow"/>
                <a:sym typeface="Barlow"/>
              </a:rPr>
              <a:t>Project files</a:t>
            </a:r>
            <a:endParaRPr>
              <a:solidFill>
                <a:schemeClr val="dk1"/>
              </a:solidFill>
              <a:latin typeface="Barlow"/>
              <a:ea typeface="Barlow"/>
              <a:cs typeface="Barlow"/>
              <a:sym typeface="Barlow"/>
            </a:endParaRPr>
          </a:p>
          <a:p>
            <a:pPr marL="91440" lvl="0" indent="-102870" algn="l" rtl="0">
              <a:spcBef>
                <a:spcPts val="1000"/>
              </a:spcBef>
              <a:spcAft>
                <a:spcPts val="0"/>
              </a:spcAft>
              <a:buClr>
                <a:schemeClr val="dk2"/>
              </a:buClr>
              <a:buSzPts val="900"/>
              <a:buFont typeface="Barlow"/>
              <a:buChar char="●"/>
            </a:pPr>
            <a:r>
              <a:rPr lang="en">
                <a:solidFill>
                  <a:schemeClr val="dk1"/>
                </a:solidFill>
                <a:latin typeface="Barlow"/>
                <a:ea typeface="Barlow"/>
                <a:cs typeface="Barlow"/>
                <a:sym typeface="Barlow"/>
              </a:rPr>
              <a:t>Financial records</a:t>
            </a:r>
            <a:endParaRPr>
              <a:solidFill>
                <a:schemeClr val="dk1"/>
              </a:solidFill>
              <a:latin typeface="Barlow"/>
              <a:ea typeface="Barlow"/>
              <a:cs typeface="Barlow"/>
              <a:sym typeface="Barlow"/>
            </a:endParaRPr>
          </a:p>
          <a:p>
            <a:pPr marL="91440" lvl="0" indent="-102870" algn="l" rtl="0">
              <a:spcBef>
                <a:spcPts val="1000"/>
              </a:spcBef>
              <a:spcAft>
                <a:spcPts val="1000"/>
              </a:spcAft>
              <a:buClr>
                <a:schemeClr val="dk2"/>
              </a:buClr>
              <a:buSzPts val="900"/>
              <a:buFont typeface="Barlow"/>
              <a:buChar char="●"/>
            </a:pPr>
            <a:r>
              <a:rPr lang="en">
                <a:solidFill>
                  <a:schemeClr val="dk1"/>
                </a:solidFill>
                <a:latin typeface="Barlow"/>
                <a:ea typeface="Barlow"/>
                <a:cs typeface="Barlow"/>
                <a:sym typeface="Barlow"/>
              </a:rPr>
              <a:t>Legacy documents</a:t>
            </a:r>
            <a:endParaRPr>
              <a:solidFill>
                <a:schemeClr val="dk1"/>
              </a:solidFill>
              <a:latin typeface="Barlow"/>
              <a:ea typeface="Barlow"/>
              <a:cs typeface="Barlow"/>
              <a:sym typeface="Barlow"/>
            </a:endParaRPr>
          </a:p>
        </p:txBody>
      </p:sp>
      <p:cxnSp>
        <p:nvCxnSpPr>
          <p:cNvPr id="1160" name="Google Shape;1160;p56"/>
          <p:cNvCxnSpPr>
            <a:stCxn id="1161" idx="3"/>
            <a:endCxn id="1162" idx="1"/>
          </p:cNvCxnSpPr>
          <p:nvPr/>
        </p:nvCxnSpPr>
        <p:spPr>
          <a:xfrm>
            <a:off x="3716389" y="1758118"/>
            <a:ext cx="1230000" cy="4800"/>
          </a:xfrm>
          <a:prstGeom prst="straightConnector1">
            <a:avLst/>
          </a:prstGeom>
          <a:noFill/>
          <a:ln w="9525" cap="flat" cmpd="sng">
            <a:solidFill>
              <a:schemeClr val="dk1"/>
            </a:solidFill>
            <a:prstDash val="solid"/>
            <a:round/>
            <a:headEnd type="none" w="med" len="med"/>
            <a:tailEnd type="none" w="med" len="med"/>
          </a:ln>
        </p:spPr>
      </p:cxnSp>
      <p:cxnSp>
        <p:nvCxnSpPr>
          <p:cNvPr id="1163" name="Google Shape;1163;p56"/>
          <p:cNvCxnSpPr>
            <a:stCxn id="1162" idx="3"/>
            <a:endCxn id="1164" idx="1"/>
          </p:cNvCxnSpPr>
          <p:nvPr/>
        </p:nvCxnSpPr>
        <p:spPr>
          <a:xfrm rot="10800000" flipH="1">
            <a:off x="5681034" y="1758128"/>
            <a:ext cx="1230000" cy="4800"/>
          </a:xfrm>
          <a:prstGeom prst="straightConnector1">
            <a:avLst/>
          </a:prstGeom>
          <a:noFill/>
          <a:ln w="9525" cap="flat" cmpd="sng">
            <a:solidFill>
              <a:schemeClr val="dk1"/>
            </a:solidFill>
            <a:prstDash val="solid"/>
            <a:round/>
            <a:headEnd type="none" w="med" len="med"/>
            <a:tailEnd type="none" w="med" len="med"/>
          </a:ln>
        </p:spPr>
      </p:cxnSp>
      <p:grpSp>
        <p:nvGrpSpPr>
          <p:cNvPr id="1165" name="Google Shape;1165;p56"/>
          <p:cNvGrpSpPr/>
          <p:nvPr/>
        </p:nvGrpSpPr>
        <p:grpSpPr>
          <a:xfrm>
            <a:off x="4653723" y="1320871"/>
            <a:ext cx="1145405" cy="816587"/>
            <a:chOff x="7876636" y="3049896"/>
            <a:chExt cx="2269028" cy="1617644"/>
          </a:xfrm>
        </p:grpSpPr>
        <p:sp>
          <p:nvSpPr>
            <p:cNvPr id="1166" name="Google Shape;1166;p56"/>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7" name="Google Shape;1167;p56"/>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8" name="Google Shape;1168;p56"/>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9" name="Google Shape;1169;p56"/>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rgbClr val="D9E2EA"/>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0" name="Google Shape;1170;p56"/>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cxnSp>
        <p:nvCxnSpPr>
          <p:cNvPr id="1171" name="Google Shape;1171;p56"/>
          <p:cNvCxnSpPr>
            <a:endCxn id="1172" idx="1"/>
          </p:cNvCxnSpPr>
          <p:nvPr/>
        </p:nvCxnSpPr>
        <p:spPr>
          <a:xfrm>
            <a:off x="-8051" y="1762928"/>
            <a:ext cx="1023900" cy="0"/>
          </a:xfrm>
          <a:prstGeom prst="straightConnector1">
            <a:avLst/>
          </a:prstGeom>
          <a:noFill/>
          <a:ln w="9525" cap="flat" cmpd="sng">
            <a:solidFill>
              <a:schemeClr val="dk1"/>
            </a:solidFill>
            <a:prstDash val="solid"/>
            <a:round/>
            <a:headEnd type="none" w="med" len="med"/>
            <a:tailEnd type="none" w="med" len="med"/>
          </a:ln>
        </p:spPr>
      </p:cxnSp>
      <p:cxnSp>
        <p:nvCxnSpPr>
          <p:cNvPr id="1173" name="Google Shape;1173;p56"/>
          <p:cNvCxnSpPr>
            <a:stCxn id="1164" idx="3"/>
          </p:cNvCxnSpPr>
          <p:nvPr/>
        </p:nvCxnSpPr>
        <p:spPr>
          <a:xfrm>
            <a:off x="7645678" y="1758118"/>
            <a:ext cx="1527600" cy="0"/>
          </a:xfrm>
          <a:prstGeom prst="straightConnector1">
            <a:avLst/>
          </a:prstGeom>
          <a:noFill/>
          <a:ln w="9525" cap="flat" cmpd="sng">
            <a:solidFill>
              <a:schemeClr val="dk1"/>
            </a:solidFill>
            <a:prstDash val="solid"/>
            <a:round/>
            <a:headEnd type="none" w="med" len="med"/>
            <a:tailEnd type="none" w="med" len="med"/>
          </a:ln>
        </p:spPr>
      </p:cxnSp>
      <p:cxnSp>
        <p:nvCxnSpPr>
          <p:cNvPr id="1174" name="Google Shape;1174;p56"/>
          <p:cNvCxnSpPr>
            <a:stCxn id="1172" idx="3"/>
            <a:endCxn id="1161" idx="1"/>
          </p:cNvCxnSpPr>
          <p:nvPr/>
        </p:nvCxnSpPr>
        <p:spPr>
          <a:xfrm rot="10800000" flipH="1">
            <a:off x="1750549" y="1758128"/>
            <a:ext cx="1231200" cy="4800"/>
          </a:xfrm>
          <a:prstGeom prst="straightConnector1">
            <a:avLst/>
          </a:prstGeom>
          <a:noFill/>
          <a:ln w="9525" cap="flat" cmpd="sng">
            <a:solidFill>
              <a:schemeClr val="dk1"/>
            </a:solidFill>
            <a:prstDash val="solid"/>
            <a:round/>
            <a:headEnd type="none" w="med" len="med"/>
            <a:tailEnd type="none" w="med" len="med"/>
          </a:ln>
        </p:spPr>
      </p:cxnSp>
      <p:sp>
        <p:nvSpPr>
          <p:cNvPr id="1175" name="Google Shape;1175;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works well</a:t>
            </a:r>
            <a:endParaRPr/>
          </a:p>
        </p:txBody>
      </p:sp>
      <p:sp>
        <p:nvSpPr>
          <p:cNvPr id="1176" name="Google Shape;1176;p56"/>
          <p:cNvSpPr txBox="1"/>
          <p:nvPr/>
        </p:nvSpPr>
        <p:spPr>
          <a:xfrm>
            <a:off x="716600" y="2267225"/>
            <a:ext cx="1816800" cy="833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Archive documents</a:t>
            </a:r>
            <a:endParaRPr sz="2200">
              <a:solidFill>
                <a:schemeClr val="dk1"/>
              </a:solidFill>
              <a:latin typeface="Raleway SemiBold"/>
              <a:ea typeface="Raleway SemiBold"/>
              <a:cs typeface="Raleway SemiBold"/>
              <a:sym typeface="Raleway SemiBold"/>
            </a:endParaRPr>
          </a:p>
        </p:txBody>
      </p:sp>
      <p:sp>
        <p:nvSpPr>
          <p:cNvPr id="1177" name="Google Shape;1177;p56"/>
          <p:cNvSpPr txBox="1"/>
          <p:nvPr/>
        </p:nvSpPr>
        <p:spPr>
          <a:xfrm>
            <a:off x="716702" y="3014159"/>
            <a:ext cx="1816800" cy="62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Earth is also known as the Blue Planet</a:t>
            </a:r>
            <a:endParaRPr>
              <a:solidFill>
                <a:schemeClr val="dk1"/>
              </a:solidFill>
              <a:latin typeface="Barlow"/>
              <a:ea typeface="Barlow"/>
              <a:cs typeface="Barlow"/>
              <a:sym typeface="Barlow"/>
            </a:endParaRPr>
          </a:p>
        </p:txBody>
      </p:sp>
      <p:sp>
        <p:nvSpPr>
          <p:cNvPr id="1178" name="Google Shape;1178;p56"/>
          <p:cNvSpPr txBox="1"/>
          <p:nvPr/>
        </p:nvSpPr>
        <p:spPr>
          <a:xfrm>
            <a:off x="2681296" y="2267225"/>
            <a:ext cx="1816800" cy="833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Future plans</a:t>
            </a:r>
            <a:endParaRPr sz="2200">
              <a:solidFill>
                <a:schemeClr val="dk1"/>
              </a:solidFill>
              <a:latin typeface="Raleway SemiBold"/>
              <a:ea typeface="Raleway SemiBold"/>
              <a:cs typeface="Raleway SemiBold"/>
              <a:sym typeface="Raleway SemiBold"/>
            </a:endParaRPr>
          </a:p>
        </p:txBody>
      </p:sp>
      <p:sp>
        <p:nvSpPr>
          <p:cNvPr id="1179" name="Google Shape;1179;p56"/>
          <p:cNvSpPr txBox="1"/>
          <p:nvPr/>
        </p:nvSpPr>
        <p:spPr>
          <a:xfrm>
            <a:off x="2681296" y="3014159"/>
            <a:ext cx="1816800" cy="62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Venus has extremely high temperatures</a:t>
            </a:r>
            <a:endParaRPr>
              <a:solidFill>
                <a:schemeClr val="dk1"/>
              </a:solidFill>
              <a:latin typeface="Barlow"/>
              <a:ea typeface="Barlow"/>
              <a:cs typeface="Barlow"/>
              <a:sym typeface="Barlow"/>
            </a:endParaRPr>
          </a:p>
        </p:txBody>
      </p:sp>
      <p:sp>
        <p:nvSpPr>
          <p:cNvPr id="1180" name="Google Shape;1180;p56"/>
          <p:cNvSpPr txBox="1"/>
          <p:nvPr/>
        </p:nvSpPr>
        <p:spPr>
          <a:xfrm>
            <a:off x="4645940" y="3014159"/>
            <a:ext cx="1816800" cy="62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Mars is actually a very cold place</a:t>
            </a:r>
            <a:endParaRPr>
              <a:solidFill>
                <a:schemeClr val="dk1"/>
              </a:solidFill>
              <a:latin typeface="Barlow"/>
              <a:ea typeface="Barlow"/>
              <a:cs typeface="Barlow"/>
              <a:sym typeface="Barlow"/>
            </a:endParaRPr>
          </a:p>
        </p:txBody>
      </p:sp>
      <p:sp>
        <p:nvSpPr>
          <p:cNvPr id="1181" name="Google Shape;1181;p56"/>
          <p:cNvSpPr txBox="1"/>
          <p:nvPr/>
        </p:nvSpPr>
        <p:spPr>
          <a:xfrm>
            <a:off x="4645940" y="2267225"/>
            <a:ext cx="1816800" cy="833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Version history</a:t>
            </a:r>
            <a:endParaRPr sz="2200">
              <a:solidFill>
                <a:schemeClr val="dk1"/>
              </a:solidFill>
              <a:latin typeface="Raleway SemiBold"/>
              <a:ea typeface="Raleway SemiBold"/>
              <a:cs typeface="Raleway SemiBold"/>
              <a:sym typeface="Raleway SemiBold"/>
            </a:endParaRPr>
          </a:p>
        </p:txBody>
      </p:sp>
      <p:sp>
        <p:nvSpPr>
          <p:cNvPr id="1182" name="Google Shape;1182;p56"/>
          <p:cNvSpPr txBox="1"/>
          <p:nvPr/>
        </p:nvSpPr>
        <p:spPr>
          <a:xfrm>
            <a:off x="6610585" y="2267225"/>
            <a:ext cx="1816800" cy="833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Recent updates</a:t>
            </a:r>
            <a:endParaRPr sz="2200">
              <a:solidFill>
                <a:schemeClr val="dk1"/>
              </a:solidFill>
              <a:latin typeface="Raleway SemiBold"/>
              <a:ea typeface="Raleway SemiBold"/>
              <a:cs typeface="Raleway SemiBold"/>
              <a:sym typeface="Raleway SemiBold"/>
            </a:endParaRPr>
          </a:p>
        </p:txBody>
      </p:sp>
      <p:sp>
        <p:nvSpPr>
          <p:cNvPr id="1183" name="Google Shape;1183;p56"/>
          <p:cNvSpPr txBox="1"/>
          <p:nvPr/>
        </p:nvSpPr>
        <p:spPr>
          <a:xfrm>
            <a:off x="6610585" y="3014159"/>
            <a:ext cx="1816800" cy="62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Saturn is a gas giant and has several rings</a:t>
            </a:r>
            <a:endParaRPr>
              <a:solidFill>
                <a:schemeClr val="dk1"/>
              </a:solidFill>
              <a:latin typeface="Barlow"/>
              <a:ea typeface="Barlow"/>
              <a:cs typeface="Barlow"/>
              <a:sym typeface="Barlow"/>
            </a:endParaRPr>
          </a:p>
        </p:txBody>
      </p:sp>
      <p:grpSp>
        <p:nvGrpSpPr>
          <p:cNvPr id="1184" name="Google Shape;1184;p56"/>
          <p:cNvGrpSpPr/>
          <p:nvPr/>
        </p:nvGrpSpPr>
        <p:grpSpPr>
          <a:xfrm>
            <a:off x="728436" y="1320871"/>
            <a:ext cx="1145405" cy="816587"/>
            <a:chOff x="7876636" y="3049896"/>
            <a:chExt cx="2269028" cy="1617644"/>
          </a:xfrm>
        </p:grpSpPr>
        <p:sp>
          <p:nvSpPr>
            <p:cNvPr id="1185" name="Google Shape;1185;p56"/>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6" name="Google Shape;1186;p56"/>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7" name="Google Shape;1187;p56"/>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8" name="Google Shape;1188;p56"/>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rgbClr val="D9E2EA"/>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9" name="Google Shape;1189;p56"/>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172" name="Google Shape;1172;p56"/>
          <p:cNvSpPr txBox="1"/>
          <p:nvPr/>
        </p:nvSpPr>
        <p:spPr>
          <a:xfrm>
            <a:off x="1015849" y="1537328"/>
            <a:ext cx="7347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Raleway"/>
                <a:ea typeface="Raleway"/>
                <a:cs typeface="Raleway"/>
                <a:sym typeface="Raleway"/>
              </a:rPr>
              <a:t>01</a:t>
            </a:r>
            <a:endParaRPr sz="3000" b="1">
              <a:solidFill>
                <a:schemeClr val="lt1"/>
              </a:solidFill>
              <a:latin typeface="Raleway"/>
              <a:ea typeface="Raleway"/>
              <a:cs typeface="Raleway"/>
              <a:sym typeface="Raleway"/>
            </a:endParaRPr>
          </a:p>
        </p:txBody>
      </p:sp>
      <p:grpSp>
        <p:nvGrpSpPr>
          <p:cNvPr id="1190" name="Google Shape;1190;p56"/>
          <p:cNvGrpSpPr/>
          <p:nvPr/>
        </p:nvGrpSpPr>
        <p:grpSpPr>
          <a:xfrm>
            <a:off x="2691169" y="1316060"/>
            <a:ext cx="1145405" cy="816587"/>
            <a:chOff x="7876636" y="3049896"/>
            <a:chExt cx="2269028" cy="1617644"/>
          </a:xfrm>
        </p:grpSpPr>
        <p:sp>
          <p:nvSpPr>
            <p:cNvPr id="1191" name="Google Shape;1191;p56"/>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2" name="Google Shape;1192;p56"/>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3" name="Google Shape;1193;p56"/>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4" name="Google Shape;1194;p56"/>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rgbClr val="D9E2EA"/>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5" name="Google Shape;1195;p56"/>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161" name="Google Shape;1161;p56"/>
          <p:cNvSpPr txBox="1"/>
          <p:nvPr/>
        </p:nvSpPr>
        <p:spPr>
          <a:xfrm>
            <a:off x="2981689" y="1532518"/>
            <a:ext cx="7347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Raleway"/>
                <a:ea typeface="Raleway"/>
                <a:cs typeface="Raleway"/>
                <a:sym typeface="Raleway"/>
              </a:rPr>
              <a:t>02</a:t>
            </a:r>
            <a:endParaRPr sz="3000" b="1">
              <a:solidFill>
                <a:schemeClr val="lt1"/>
              </a:solidFill>
              <a:latin typeface="Raleway"/>
              <a:ea typeface="Raleway"/>
              <a:cs typeface="Raleway"/>
              <a:sym typeface="Raleway"/>
            </a:endParaRPr>
          </a:p>
        </p:txBody>
      </p:sp>
      <p:sp>
        <p:nvSpPr>
          <p:cNvPr id="1162" name="Google Shape;1162;p56"/>
          <p:cNvSpPr txBox="1"/>
          <p:nvPr/>
        </p:nvSpPr>
        <p:spPr>
          <a:xfrm>
            <a:off x="4946334" y="1537328"/>
            <a:ext cx="7347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Raleway"/>
                <a:ea typeface="Raleway"/>
                <a:cs typeface="Raleway"/>
                <a:sym typeface="Raleway"/>
              </a:rPr>
              <a:t>03</a:t>
            </a:r>
            <a:endParaRPr sz="3000" b="1">
              <a:solidFill>
                <a:schemeClr val="lt1"/>
              </a:solidFill>
              <a:latin typeface="Raleway"/>
              <a:ea typeface="Raleway"/>
              <a:cs typeface="Raleway"/>
              <a:sym typeface="Raleway"/>
            </a:endParaRPr>
          </a:p>
        </p:txBody>
      </p:sp>
      <p:grpSp>
        <p:nvGrpSpPr>
          <p:cNvPr id="1196" name="Google Shape;1196;p56"/>
          <p:cNvGrpSpPr/>
          <p:nvPr/>
        </p:nvGrpSpPr>
        <p:grpSpPr>
          <a:xfrm>
            <a:off x="6616269" y="1316060"/>
            <a:ext cx="1145405" cy="816587"/>
            <a:chOff x="7876636" y="3049896"/>
            <a:chExt cx="2269028" cy="1617644"/>
          </a:xfrm>
        </p:grpSpPr>
        <p:sp>
          <p:nvSpPr>
            <p:cNvPr id="1197" name="Google Shape;1197;p56"/>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8" name="Google Shape;1198;p56"/>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9" name="Google Shape;1199;p56"/>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0" name="Google Shape;1200;p56"/>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rgbClr val="D9E2EA"/>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1" name="Google Shape;1201;p56"/>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164" name="Google Shape;1164;p56"/>
          <p:cNvSpPr txBox="1"/>
          <p:nvPr/>
        </p:nvSpPr>
        <p:spPr>
          <a:xfrm>
            <a:off x="6910978" y="1532518"/>
            <a:ext cx="7347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Raleway"/>
                <a:ea typeface="Raleway"/>
                <a:cs typeface="Raleway"/>
                <a:sym typeface="Raleway"/>
              </a:rPr>
              <a:t>04</a:t>
            </a:r>
            <a:endParaRPr sz="3000" b="1">
              <a:solidFill>
                <a:schemeClr val="lt1"/>
              </a:solidFill>
              <a:latin typeface="Raleway"/>
              <a:ea typeface="Raleway"/>
              <a:cs typeface="Raleway"/>
              <a:sym typeface="Raleway"/>
            </a:endParaRPr>
          </a:p>
        </p:txBody>
      </p:sp>
      <p:sp>
        <p:nvSpPr>
          <p:cNvPr id="1202" name="Google Shape;1202;p56"/>
          <p:cNvSpPr txBox="1"/>
          <p:nvPr/>
        </p:nvSpPr>
        <p:spPr>
          <a:xfrm>
            <a:off x="4645938" y="3578700"/>
            <a:ext cx="1816800" cy="1025400"/>
          </a:xfrm>
          <a:prstGeom prst="rect">
            <a:avLst/>
          </a:prstGeom>
          <a:noFill/>
          <a:ln>
            <a:noFill/>
          </a:ln>
        </p:spPr>
        <p:txBody>
          <a:bodyPr spcFirstLastPara="1" wrap="square" lIns="45700" tIns="91425" rIns="45700" bIns="91425" anchor="t" anchorCtr="0">
            <a:noAutofit/>
          </a:bodyPr>
          <a:lstStyle/>
          <a:p>
            <a:pPr marL="91440" lvl="0" indent="-102870" algn="l" rtl="0">
              <a:spcBef>
                <a:spcPts val="0"/>
              </a:spcBef>
              <a:spcAft>
                <a:spcPts val="0"/>
              </a:spcAft>
              <a:buClr>
                <a:schemeClr val="dk2"/>
              </a:buClr>
              <a:buSzPts val="900"/>
              <a:buFont typeface="Barlow"/>
              <a:buChar char="●"/>
            </a:pPr>
            <a:r>
              <a:rPr lang="en">
                <a:solidFill>
                  <a:schemeClr val="dk1"/>
                </a:solidFill>
                <a:latin typeface="Barlow"/>
                <a:ea typeface="Barlow"/>
                <a:cs typeface="Barlow"/>
                <a:sym typeface="Barlow"/>
              </a:rPr>
              <a:t>Historial</a:t>
            </a:r>
            <a:endParaRPr>
              <a:solidFill>
                <a:schemeClr val="dk1"/>
              </a:solidFill>
              <a:latin typeface="Barlow"/>
              <a:ea typeface="Barlow"/>
              <a:cs typeface="Barlow"/>
              <a:sym typeface="Barlow"/>
            </a:endParaRPr>
          </a:p>
          <a:p>
            <a:pPr marL="91440" lvl="0" indent="-102870" algn="l" rtl="0">
              <a:spcBef>
                <a:spcPts val="1000"/>
              </a:spcBef>
              <a:spcAft>
                <a:spcPts val="0"/>
              </a:spcAft>
              <a:buClr>
                <a:schemeClr val="dk2"/>
              </a:buClr>
              <a:buSzPts val="900"/>
              <a:buFont typeface="Barlow"/>
              <a:buChar char="●"/>
            </a:pPr>
            <a:r>
              <a:rPr lang="en">
                <a:solidFill>
                  <a:schemeClr val="dk1"/>
                </a:solidFill>
                <a:latin typeface="Barlow"/>
                <a:ea typeface="Barlow"/>
                <a:cs typeface="Barlow"/>
                <a:sym typeface="Barlow"/>
              </a:rPr>
              <a:t>Revisions</a:t>
            </a:r>
            <a:endParaRPr>
              <a:solidFill>
                <a:schemeClr val="dk1"/>
              </a:solidFill>
              <a:latin typeface="Barlow"/>
              <a:ea typeface="Barlow"/>
              <a:cs typeface="Barlow"/>
              <a:sym typeface="Barlow"/>
            </a:endParaRPr>
          </a:p>
          <a:p>
            <a:pPr marL="91440" lvl="0" indent="-102870" algn="l" rtl="0">
              <a:spcBef>
                <a:spcPts val="1000"/>
              </a:spcBef>
              <a:spcAft>
                <a:spcPts val="1000"/>
              </a:spcAft>
              <a:buClr>
                <a:schemeClr val="dk2"/>
              </a:buClr>
              <a:buSzPts val="900"/>
              <a:buFont typeface="Barlow"/>
              <a:buChar char="●"/>
            </a:pPr>
            <a:r>
              <a:rPr lang="en">
                <a:solidFill>
                  <a:schemeClr val="dk1"/>
                </a:solidFill>
                <a:latin typeface="Barlow"/>
                <a:ea typeface="Barlow"/>
                <a:cs typeface="Barlow"/>
                <a:sym typeface="Barlow"/>
              </a:rPr>
              <a:t>Changes</a:t>
            </a:r>
            <a:endParaRPr>
              <a:solidFill>
                <a:schemeClr val="dk1"/>
              </a:solidFill>
              <a:latin typeface="Barlow"/>
              <a:ea typeface="Barlow"/>
              <a:cs typeface="Barlow"/>
              <a:sym typeface="Barlow"/>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06"/>
        <p:cNvGrpSpPr/>
        <p:nvPr/>
      </p:nvGrpSpPr>
      <p:grpSpPr>
        <a:xfrm>
          <a:off x="0" y="0"/>
          <a:ext cx="0" cy="0"/>
          <a:chOff x="0" y="0"/>
          <a:chExt cx="0" cy="0"/>
        </a:xfrm>
      </p:grpSpPr>
      <p:sp>
        <p:nvSpPr>
          <p:cNvPr id="1207" name="Google Shape;1207;p57"/>
          <p:cNvSpPr/>
          <p:nvPr/>
        </p:nvSpPr>
        <p:spPr>
          <a:xfrm>
            <a:off x="3328526" y="1703438"/>
            <a:ext cx="2487000" cy="2487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208" name="Google Shape;1208;p57"/>
          <p:cNvSpPr txBox="1"/>
          <p:nvPr/>
        </p:nvSpPr>
        <p:spPr>
          <a:xfrm>
            <a:off x="6667337" y="1474875"/>
            <a:ext cx="17634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1"/>
                </a:solidFill>
                <a:latin typeface="Raleway SemiBold"/>
                <a:ea typeface="Raleway SemiBold"/>
                <a:cs typeface="Raleway SemiBold"/>
                <a:sym typeface="Raleway SemiBold"/>
              </a:rPr>
              <a:t>Venus</a:t>
            </a:r>
            <a:endParaRPr sz="2200">
              <a:solidFill>
                <a:schemeClr val="dk1"/>
              </a:solidFill>
              <a:latin typeface="Raleway SemiBold"/>
              <a:ea typeface="Raleway SemiBold"/>
              <a:cs typeface="Raleway SemiBold"/>
              <a:sym typeface="Raleway SemiBold"/>
            </a:endParaRPr>
          </a:p>
        </p:txBody>
      </p:sp>
      <p:sp>
        <p:nvSpPr>
          <p:cNvPr id="1209" name="Google Shape;1209;p57"/>
          <p:cNvSpPr txBox="1"/>
          <p:nvPr/>
        </p:nvSpPr>
        <p:spPr>
          <a:xfrm>
            <a:off x="6667341" y="1854025"/>
            <a:ext cx="1763400" cy="100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Barlow"/>
                <a:ea typeface="Barlow"/>
                <a:cs typeface="Barlow"/>
                <a:sym typeface="Barlow"/>
              </a:rPr>
              <a:t>Venus has a beautiful name and is the second planet from the Sun</a:t>
            </a:r>
            <a:endParaRPr>
              <a:solidFill>
                <a:schemeClr val="dk1"/>
              </a:solidFill>
              <a:latin typeface="Barlow"/>
              <a:ea typeface="Barlow"/>
              <a:cs typeface="Barlow"/>
              <a:sym typeface="Barlow"/>
            </a:endParaRPr>
          </a:p>
        </p:txBody>
      </p:sp>
      <p:sp>
        <p:nvSpPr>
          <p:cNvPr id="1210" name="Google Shape;1210;p57"/>
          <p:cNvSpPr txBox="1"/>
          <p:nvPr/>
        </p:nvSpPr>
        <p:spPr>
          <a:xfrm>
            <a:off x="713161" y="2983732"/>
            <a:ext cx="17634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Mercury</a:t>
            </a:r>
            <a:endParaRPr sz="2200">
              <a:solidFill>
                <a:schemeClr val="dk1"/>
              </a:solidFill>
              <a:latin typeface="Raleway SemiBold"/>
              <a:ea typeface="Raleway SemiBold"/>
              <a:cs typeface="Raleway SemiBold"/>
              <a:sym typeface="Raleway SemiBold"/>
            </a:endParaRPr>
          </a:p>
        </p:txBody>
      </p:sp>
      <p:sp>
        <p:nvSpPr>
          <p:cNvPr id="1211" name="Google Shape;1211;p57"/>
          <p:cNvSpPr txBox="1"/>
          <p:nvPr/>
        </p:nvSpPr>
        <p:spPr>
          <a:xfrm>
            <a:off x="713262" y="1854025"/>
            <a:ext cx="1763400" cy="100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Despite being red, Mars is actually a cold place. It’s full of iron oxide dust</a:t>
            </a:r>
            <a:endParaRPr>
              <a:solidFill>
                <a:schemeClr val="dk1"/>
              </a:solidFill>
              <a:latin typeface="Barlow"/>
              <a:ea typeface="Barlow"/>
              <a:cs typeface="Barlow"/>
              <a:sym typeface="Barlow"/>
            </a:endParaRPr>
          </a:p>
        </p:txBody>
      </p:sp>
      <p:sp>
        <p:nvSpPr>
          <p:cNvPr id="1212" name="Google Shape;1212;p57"/>
          <p:cNvSpPr txBox="1"/>
          <p:nvPr/>
        </p:nvSpPr>
        <p:spPr>
          <a:xfrm>
            <a:off x="713262" y="3362905"/>
            <a:ext cx="1763400" cy="100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Mercury is the closest planet to the Sun and the smallest of them all </a:t>
            </a:r>
            <a:endParaRPr>
              <a:solidFill>
                <a:schemeClr val="dk1"/>
              </a:solidFill>
              <a:latin typeface="Barlow"/>
              <a:ea typeface="Barlow"/>
              <a:cs typeface="Barlow"/>
              <a:sym typeface="Barlow"/>
            </a:endParaRPr>
          </a:p>
        </p:txBody>
      </p:sp>
      <p:sp>
        <p:nvSpPr>
          <p:cNvPr id="1213" name="Google Shape;1213;p57"/>
          <p:cNvSpPr txBox="1"/>
          <p:nvPr/>
        </p:nvSpPr>
        <p:spPr>
          <a:xfrm>
            <a:off x="6667337" y="2986100"/>
            <a:ext cx="17634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1"/>
                </a:solidFill>
                <a:latin typeface="Raleway SemiBold"/>
                <a:ea typeface="Raleway SemiBold"/>
                <a:cs typeface="Raleway SemiBold"/>
                <a:sym typeface="Raleway SemiBold"/>
              </a:rPr>
              <a:t>Saturn</a:t>
            </a:r>
            <a:endParaRPr sz="2200">
              <a:solidFill>
                <a:schemeClr val="dk1"/>
              </a:solidFill>
              <a:latin typeface="Raleway SemiBold"/>
              <a:ea typeface="Raleway SemiBold"/>
              <a:cs typeface="Raleway SemiBold"/>
              <a:sym typeface="Raleway SemiBold"/>
            </a:endParaRPr>
          </a:p>
        </p:txBody>
      </p:sp>
      <p:sp>
        <p:nvSpPr>
          <p:cNvPr id="1214" name="Google Shape;1214;p57"/>
          <p:cNvSpPr txBox="1"/>
          <p:nvPr/>
        </p:nvSpPr>
        <p:spPr>
          <a:xfrm>
            <a:off x="6667439" y="3362909"/>
            <a:ext cx="1763400" cy="100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Barlow"/>
                <a:ea typeface="Barlow"/>
                <a:cs typeface="Barlow"/>
                <a:sym typeface="Barlow"/>
              </a:rPr>
              <a:t>Saturn is a gas giant and has several rings. It’s composed mostly of hydrogen</a:t>
            </a:r>
            <a:endParaRPr>
              <a:solidFill>
                <a:schemeClr val="dk1"/>
              </a:solidFill>
              <a:latin typeface="Barlow"/>
              <a:ea typeface="Barlow"/>
              <a:cs typeface="Barlow"/>
              <a:sym typeface="Barlow"/>
            </a:endParaRPr>
          </a:p>
        </p:txBody>
      </p:sp>
      <p:sp>
        <p:nvSpPr>
          <p:cNvPr id="1215" name="Google Shape;1215;p57"/>
          <p:cNvSpPr txBox="1"/>
          <p:nvPr/>
        </p:nvSpPr>
        <p:spPr>
          <a:xfrm>
            <a:off x="713161" y="1474875"/>
            <a:ext cx="17634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Mars</a:t>
            </a:r>
            <a:endParaRPr sz="2200">
              <a:solidFill>
                <a:schemeClr val="dk1"/>
              </a:solidFill>
              <a:latin typeface="Raleway SemiBold"/>
              <a:ea typeface="Raleway SemiBold"/>
              <a:cs typeface="Raleway SemiBold"/>
              <a:sym typeface="Raleway SemiBold"/>
            </a:endParaRPr>
          </a:p>
        </p:txBody>
      </p:sp>
      <p:sp>
        <p:nvSpPr>
          <p:cNvPr id="1216" name="Google Shape;1216;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Documents formats</a:t>
            </a:r>
            <a:endParaRPr/>
          </a:p>
        </p:txBody>
      </p:sp>
      <p:grpSp>
        <p:nvGrpSpPr>
          <p:cNvPr id="1217" name="Google Shape;1217;p57"/>
          <p:cNvGrpSpPr/>
          <p:nvPr/>
        </p:nvGrpSpPr>
        <p:grpSpPr>
          <a:xfrm>
            <a:off x="2828908" y="1647218"/>
            <a:ext cx="992311" cy="1099622"/>
            <a:chOff x="3396937" y="1823068"/>
            <a:chExt cx="992311" cy="1099622"/>
          </a:xfrm>
        </p:grpSpPr>
        <p:sp>
          <p:nvSpPr>
            <p:cNvPr id="1218" name="Google Shape;1218;p57"/>
            <p:cNvSpPr/>
            <p:nvPr/>
          </p:nvSpPr>
          <p:spPr>
            <a:xfrm>
              <a:off x="3547840" y="1823068"/>
              <a:ext cx="841408" cy="1099622"/>
            </a:xfrm>
            <a:custGeom>
              <a:avLst/>
              <a:gdLst/>
              <a:ahLst/>
              <a:cxnLst/>
              <a:rect l="l" t="t" r="r" b="b"/>
              <a:pathLst>
                <a:path w="2721" h="3556" extrusionOk="0">
                  <a:moveTo>
                    <a:pt x="2449" y="3556"/>
                  </a:moveTo>
                  <a:lnTo>
                    <a:pt x="272" y="3556"/>
                  </a:lnTo>
                  <a:cubicBezTo>
                    <a:pt x="122" y="3556"/>
                    <a:pt x="0" y="3434"/>
                    <a:pt x="0" y="3284"/>
                  </a:cubicBezTo>
                  <a:lnTo>
                    <a:pt x="0" y="272"/>
                  </a:lnTo>
                  <a:cubicBezTo>
                    <a:pt x="0" y="122"/>
                    <a:pt x="122" y="0"/>
                    <a:pt x="272" y="0"/>
                  </a:cubicBezTo>
                  <a:lnTo>
                    <a:pt x="1653" y="0"/>
                  </a:lnTo>
                  <a:lnTo>
                    <a:pt x="2721" y="1101"/>
                  </a:lnTo>
                  <a:lnTo>
                    <a:pt x="2721" y="3284"/>
                  </a:lnTo>
                  <a:cubicBezTo>
                    <a:pt x="2721" y="3434"/>
                    <a:pt x="2599" y="3556"/>
                    <a:pt x="2449" y="3556"/>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9" name="Google Shape;1219;p57"/>
            <p:cNvSpPr/>
            <p:nvPr/>
          </p:nvSpPr>
          <p:spPr>
            <a:xfrm>
              <a:off x="4058992" y="1823068"/>
              <a:ext cx="330255" cy="340462"/>
            </a:xfrm>
            <a:custGeom>
              <a:avLst/>
              <a:gdLst/>
              <a:ahLst/>
              <a:cxnLst/>
              <a:rect l="l" t="t" r="r" b="b"/>
              <a:pathLst>
                <a:path w="1068" h="1101" extrusionOk="0">
                  <a:moveTo>
                    <a:pt x="0" y="0"/>
                  </a:moveTo>
                  <a:lnTo>
                    <a:pt x="0" y="848"/>
                  </a:lnTo>
                  <a:cubicBezTo>
                    <a:pt x="0" y="987"/>
                    <a:pt x="113" y="1101"/>
                    <a:pt x="253" y="1101"/>
                  </a:cubicBezTo>
                  <a:lnTo>
                    <a:pt x="1068" y="110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0" name="Google Shape;1220;p57"/>
            <p:cNvSpPr/>
            <p:nvPr/>
          </p:nvSpPr>
          <p:spPr>
            <a:xfrm>
              <a:off x="4062393" y="2108177"/>
              <a:ext cx="326853" cy="126166"/>
            </a:xfrm>
            <a:custGeom>
              <a:avLst/>
              <a:gdLst/>
              <a:ahLst/>
              <a:cxnLst/>
              <a:rect l="l" t="t" r="r" b="b"/>
              <a:pathLst>
                <a:path w="1057" h="408" extrusionOk="0">
                  <a:moveTo>
                    <a:pt x="0" y="0"/>
                  </a:moveTo>
                  <a:cubicBezTo>
                    <a:pt x="0" y="0"/>
                    <a:pt x="-11" y="206"/>
                    <a:pt x="223" y="273"/>
                  </a:cubicBezTo>
                  <a:cubicBezTo>
                    <a:pt x="232" y="276"/>
                    <a:pt x="241" y="278"/>
                    <a:pt x="250" y="279"/>
                  </a:cubicBezTo>
                  <a:cubicBezTo>
                    <a:pt x="356" y="298"/>
                    <a:pt x="1057" y="423"/>
                    <a:pt x="1057" y="407"/>
                  </a:cubicBezTo>
                  <a:cubicBezTo>
                    <a:pt x="1057" y="389"/>
                    <a:pt x="1057" y="179"/>
                    <a:pt x="1057" y="179"/>
                  </a:cubicBezTo>
                  <a:lnTo>
                    <a:pt x="242" y="179"/>
                  </a:lnTo>
                  <a:cubicBezTo>
                    <a:pt x="242" y="179"/>
                    <a:pt x="38" y="172"/>
                    <a:pt x="0" y="0"/>
                  </a:cubicBez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1" name="Google Shape;1221;p57"/>
            <p:cNvSpPr/>
            <p:nvPr/>
          </p:nvSpPr>
          <p:spPr>
            <a:xfrm>
              <a:off x="3691012" y="2054062"/>
              <a:ext cx="354993" cy="5566"/>
            </a:xfrm>
            <a:custGeom>
              <a:avLst/>
              <a:gdLst/>
              <a:ahLst/>
              <a:cxnLst/>
              <a:rect l="l" t="t" r="r" b="b"/>
              <a:pathLst>
                <a:path w="1148" h="18" extrusionOk="0">
                  <a:moveTo>
                    <a:pt x="1148" y="9"/>
                  </a:moveTo>
                  <a:cubicBezTo>
                    <a:pt x="1148" y="14"/>
                    <a:pt x="891" y="18"/>
                    <a:pt x="574" y="18"/>
                  </a:cubicBezTo>
                  <a:cubicBezTo>
                    <a:pt x="257" y="18"/>
                    <a:pt x="0" y="14"/>
                    <a:pt x="0" y="9"/>
                  </a:cubicBezTo>
                  <a:cubicBezTo>
                    <a:pt x="0" y="4"/>
                    <a:pt x="257" y="0"/>
                    <a:pt x="574" y="0"/>
                  </a:cubicBezTo>
                  <a:cubicBezTo>
                    <a:pt x="891" y="0"/>
                    <a:pt x="1148" y="4"/>
                    <a:pt x="1148"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2" name="Google Shape;1222;p57"/>
            <p:cNvSpPr/>
            <p:nvPr/>
          </p:nvSpPr>
          <p:spPr>
            <a:xfrm>
              <a:off x="3691012" y="2184865"/>
              <a:ext cx="523522" cy="5566"/>
            </a:xfrm>
            <a:custGeom>
              <a:avLst/>
              <a:gdLst/>
              <a:ahLst/>
              <a:cxnLst/>
              <a:rect l="l" t="t" r="r" b="b"/>
              <a:pathLst>
                <a:path w="1693" h="18" extrusionOk="0">
                  <a:moveTo>
                    <a:pt x="1693" y="9"/>
                  </a:moveTo>
                  <a:cubicBezTo>
                    <a:pt x="1693" y="14"/>
                    <a:pt x="1314" y="18"/>
                    <a:pt x="847" y="18"/>
                  </a:cubicBezTo>
                  <a:cubicBezTo>
                    <a:pt x="379" y="18"/>
                    <a:pt x="0" y="14"/>
                    <a:pt x="0" y="9"/>
                  </a:cubicBezTo>
                  <a:cubicBezTo>
                    <a:pt x="0" y="4"/>
                    <a:pt x="379" y="0"/>
                    <a:pt x="847" y="0"/>
                  </a:cubicBezTo>
                  <a:cubicBezTo>
                    <a:pt x="1314" y="0"/>
                    <a:pt x="1693" y="4"/>
                    <a:pt x="16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3" name="Google Shape;1223;p57"/>
            <p:cNvSpPr/>
            <p:nvPr/>
          </p:nvSpPr>
          <p:spPr>
            <a:xfrm>
              <a:off x="3691012" y="2315669"/>
              <a:ext cx="523522" cy="5566"/>
            </a:xfrm>
            <a:custGeom>
              <a:avLst/>
              <a:gdLst/>
              <a:ahLst/>
              <a:cxnLst/>
              <a:rect l="l" t="t" r="r" b="b"/>
              <a:pathLst>
                <a:path w="1693" h="18" extrusionOk="0">
                  <a:moveTo>
                    <a:pt x="1693" y="9"/>
                  </a:moveTo>
                  <a:cubicBezTo>
                    <a:pt x="1693" y="14"/>
                    <a:pt x="1314" y="18"/>
                    <a:pt x="847" y="18"/>
                  </a:cubicBezTo>
                  <a:cubicBezTo>
                    <a:pt x="379" y="18"/>
                    <a:pt x="0" y="14"/>
                    <a:pt x="0" y="9"/>
                  </a:cubicBezTo>
                  <a:cubicBezTo>
                    <a:pt x="0" y="4"/>
                    <a:pt x="379" y="0"/>
                    <a:pt x="847" y="0"/>
                  </a:cubicBezTo>
                  <a:cubicBezTo>
                    <a:pt x="1314" y="0"/>
                    <a:pt x="1693" y="4"/>
                    <a:pt x="16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4" name="Google Shape;1224;p57"/>
            <p:cNvSpPr/>
            <p:nvPr/>
          </p:nvSpPr>
          <p:spPr>
            <a:xfrm>
              <a:off x="3691012" y="2446473"/>
              <a:ext cx="523522" cy="5566"/>
            </a:xfrm>
            <a:custGeom>
              <a:avLst/>
              <a:gdLst/>
              <a:ahLst/>
              <a:cxnLst/>
              <a:rect l="l" t="t" r="r" b="b"/>
              <a:pathLst>
                <a:path w="1693" h="18" extrusionOk="0">
                  <a:moveTo>
                    <a:pt x="1693" y="9"/>
                  </a:moveTo>
                  <a:cubicBezTo>
                    <a:pt x="1693" y="14"/>
                    <a:pt x="1314" y="18"/>
                    <a:pt x="847" y="18"/>
                  </a:cubicBezTo>
                  <a:cubicBezTo>
                    <a:pt x="379" y="18"/>
                    <a:pt x="0" y="14"/>
                    <a:pt x="0" y="9"/>
                  </a:cubicBezTo>
                  <a:cubicBezTo>
                    <a:pt x="0" y="4"/>
                    <a:pt x="379" y="0"/>
                    <a:pt x="847" y="0"/>
                  </a:cubicBezTo>
                  <a:cubicBezTo>
                    <a:pt x="1314" y="0"/>
                    <a:pt x="1693" y="4"/>
                    <a:pt x="16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5" name="Google Shape;1225;p57"/>
            <p:cNvSpPr/>
            <p:nvPr/>
          </p:nvSpPr>
          <p:spPr>
            <a:xfrm>
              <a:off x="3691012" y="2577277"/>
              <a:ext cx="523522" cy="5566"/>
            </a:xfrm>
            <a:custGeom>
              <a:avLst/>
              <a:gdLst/>
              <a:ahLst/>
              <a:cxnLst/>
              <a:rect l="l" t="t" r="r" b="b"/>
              <a:pathLst>
                <a:path w="1693" h="18" extrusionOk="0">
                  <a:moveTo>
                    <a:pt x="1693" y="9"/>
                  </a:moveTo>
                  <a:cubicBezTo>
                    <a:pt x="1693" y="14"/>
                    <a:pt x="1314" y="18"/>
                    <a:pt x="847" y="18"/>
                  </a:cubicBezTo>
                  <a:cubicBezTo>
                    <a:pt x="379" y="18"/>
                    <a:pt x="0" y="14"/>
                    <a:pt x="0" y="9"/>
                  </a:cubicBezTo>
                  <a:cubicBezTo>
                    <a:pt x="0" y="4"/>
                    <a:pt x="379" y="0"/>
                    <a:pt x="847" y="0"/>
                  </a:cubicBezTo>
                  <a:cubicBezTo>
                    <a:pt x="1314" y="0"/>
                    <a:pt x="1693" y="4"/>
                    <a:pt x="16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6" name="Google Shape;1226;p57"/>
            <p:cNvSpPr/>
            <p:nvPr/>
          </p:nvSpPr>
          <p:spPr>
            <a:xfrm>
              <a:off x="3691012" y="2708081"/>
              <a:ext cx="523522" cy="5566"/>
            </a:xfrm>
            <a:custGeom>
              <a:avLst/>
              <a:gdLst/>
              <a:ahLst/>
              <a:cxnLst/>
              <a:rect l="l" t="t" r="r" b="b"/>
              <a:pathLst>
                <a:path w="1693" h="18" extrusionOk="0">
                  <a:moveTo>
                    <a:pt x="1693" y="9"/>
                  </a:moveTo>
                  <a:cubicBezTo>
                    <a:pt x="1693" y="14"/>
                    <a:pt x="1314" y="18"/>
                    <a:pt x="847" y="18"/>
                  </a:cubicBezTo>
                  <a:cubicBezTo>
                    <a:pt x="379" y="18"/>
                    <a:pt x="0" y="14"/>
                    <a:pt x="0" y="9"/>
                  </a:cubicBezTo>
                  <a:cubicBezTo>
                    <a:pt x="0" y="4"/>
                    <a:pt x="379" y="0"/>
                    <a:pt x="847" y="0"/>
                  </a:cubicBezTo>
                  <a:cubicBezTo>
                    <a:pt x="1314" y="0"/>
                    <a:pt x="1693" y="4"/>
                    <a:pt x="16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7" name="Google Shape;1227;p57"/>
            <p:cNvSpPr/>
            <p:nvPr/>
          </p:nvSpPr>
          <p:spPr>
            <a:xfrm>
              <a:off x="3396937" y="2484508"/>
              <a:ext cx="571762" cy="256661"/>
            </a:xfrm>
            <a:custGeom>
              <a:avLst/>
              <a:gdLst/>
              <a:ahLst/>
              <a:cxnLst/>
              <a:rect l="l" t="t" r="r" b="b"/>
              <a:pathLst>
                <a:path w="1849" h="830" extrusionOk="0">
                  <a:moveTo>
                    <a:pt x="1700" y="830"/>
                  </a:moveTo>
                  <a:lnTo>
                    <a:pt x="149" y="830"/>
                  </a:lnTo>
                  <a:cubicBezTo>
                    <a:pt x="66" y="830"/>
                    <a:pt x="0" y="764"/>
                    <a:pt x="0" y="682"/>
                  </a:cubicBezTo>
                  <a:lnTo>
                    <a:pt x="0" y="149"/>
                  </a:lnTo>
                  <a:cubicBezTo>
                    <a:pt x="0" y="67"/>
                    <a:pt x="66" y="0"/>
                    <a:pt x="149" y="0"/>
                  </a:cubicBezTo>
                  <a:lnTo>
                    <a:pt x="1700" y="0"/>
                  </a:lnTo>
                  <a:cubicBezTo>
                    <a:pt x="1782" y="0"/>
                    <a:pt x="1848" y="67"/>
                    <a:pt x="1848" y="149"/>
                  </a:cubicBezTo>
                  <a:lnTo>
                    <a:pt x="1849" y="682"/>
                  </a:lnTo>
                  <a:cubicBezTo>
                    <a:pt x="1849" y="764"/>
                    <a:pt x="1782" y="830"/>
                    <a:pt x="1700" y="830"/>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ctr" rtl="0">
                <a:spcBef>
                  <a:spcPts val="0"/>
                </a:spcBef>
                <a:spcAft>
                  <a:spcPts val="0"/>
                </a:spcAft>
                <a:buNone/>
              </a:pPr>
              <a:r>
                <a:rPr lang="en" sz="1200">
                  <a:solidFill>
                    <a:schemeClr val="lt1"/>
                  </a:solidFill>
                  <a:latin typeface="Raleway SemiBold"/>
                  <a:ea typeface="Raleway SemiBold"/>
                  <a:cs typeface="Raleway SemiBold"/>
                  <a:sym typeface="Raleway SemiBold"/>
                </a:rPr>
                <a:t>PDF</a:t>
              </a:r>
              <a:endParaRPr sz="1200" strike="noStrike">
                <a:solidFill>
                  <a:schemeClr val="lt1"/>
                </a:solidFill>
                <a:latin typeface="Raleway SemiBold"/>
                <a:ea typeface="Raleway SemiBold"/>
                <a:cs typeface="Raleway SemiBold"/>
                <a:sym typeface="Raleway SemiBold"/>
              </a:endParaRPr>
            </a:p>
          </p:txBody>
        </p:sp>
      </p:grpSp>
      <p:grpSp>
        <p:nvGrpSpPr>
          <p:cNvPr id="1228" name="Google Shape;1228;p57"/>
          <p:cNvGrpSpPr/>
          <p:nvPr/>
        </p:nvGrpSpPr>
        <p:grpSpPr>
          <a:xfrm>
            <a:off x="5322784" y="1633598"/>
            <a:ext cx="992308" cy="1104086"/>
            <a:chOff x="4836534" y="1832194"/>
            <a:chExt cx="971898" cy="1081377"/>
          </a:xfrm>
        </p:grpSpPr>
        <p:sp>
          <p:nvSpPr>
            <p:cNvPr id="1229" name="Google Shape;1229;p57"/>
            <p:cNvSpPr/>
            <p:nvPr/>
          </p:nvSpPr>
          <p:spPr>
            <a:xfrm>
              <a:off x="4836534" y="1832194"/>
              <a:ext cx="827493" cy="1081377"/>
            </a:xfrm>
            <a:custGeom>
              <a:avLst/>
              <a:gdLst/>
              <a:ahLst/>
              <a:cxnLst/>
              <a:rect l="l" t="t" r="r" b="b"/>
              <a:pathLst>
                <a:path w="2676" h="3497" extrusionOk="0">
                  <a:moveTo>
                    <a:pt x="2408" y="3497"/>
                  </a:moveTo>
                  <a:lnTo>
                    <a:pt x="268" y="3497"/>
                  </a:lnTo>
                  <a:cubicBezTo>
                    <a:pt x="120" y="3497"/>
                    <a:pt x="0" y="3377"/>
                    <a:pt x="0" y="3229"/>
                  </a:cubicBezTo>
                  <a:lnTo>
                    <a:pt x="0" y="267"/>
                  </a:lnTo>
                  <a:cubicBezTo>
                    <a:pt x="0" y="120"/>
                    <a:pt x="120" y="0"/>
                    <a:pt x="268" y="0"/>
                  </a:cubicBezTo>
                  <a:lnTo>
                    <a:pt x="1625" y="0"/>
                  </a:lnTo>
                  <a:lnTo>
                    <a:pt x="2676" y="1082"/>
                  </a:lnTo>
                  <a:lnTo>
                    <a:pt x="2676" y="3229"/>
                  </a:lnTo>
                  <a:cubicBezTo>
                    <a:pt x="2676" y="3377"/>
                    <a:pt x="2556" y="3497"/>
                    <a:pt x="2408" y="3497"/>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0" name="Google Shape;1230;p57"/>
            <p:cNvSpPr/>
            <p:nvPr/>
          </p:nvSpPr>
          <p:spPr>
            <a:xfrm>
              <a:off x="5339028" y="1832194"/>
              <a:ext cx="324998" cy="334587"/>
            </a:xfrm>
            <a:custGeom>
              <a:avLst/>
              <a:gdLst/>
              <a:ahLst/>
              <a:cxnLst/>
              <a:rect l="l" t="t" r="r" b="b"/>
              <a:pathLst>
                <a:path w="1051" h="1082" extrusionOk="0">
                  <a:moveTo>
                    <a:pt x="0" y="0"/>
                  </a:moveTo>
                  <a:lnTo>
                    <a:pt x="0" y="833"/>
                  </a:lnTo>
                  <a:cubicBezTo>
                    <a:pt x="0" y="971"/>
                    <a:pt x="112" y="1082"/>
                    <a:pt x="249" y="1082"/>
                  </a:cubicBezTo>
                  <a:lnTo>
                    <a:pt x="1051" y="10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1" name="Google Shape;1231;p57"/>
            <p:cNvSpPr/>
            <p:nvPr/>
          </p:nvSpPr>
          <p:spPr>
            <a:xfrm>
              <a:off x="5342430" y="2112356"/>
              <a:ext cx="321597" cy="124001"/>
            </a:xfrm>
            <a:custGeom>
              <a:avLst/>
              <a:gdLst/>
              <a:ahLst/>
              <a:cxnLst/>
              <a:rect l="l" t="t" r="r" b="b"/>
              <a:pathLst>
                <a:path w="1040" h="401" extrusionOk="0">
                  <a:moveTo>
                    <a:pt x="0" y="0"/>
                  </a:moveTo>
                  <a:cubicBezTo>
                    <a:pt x="0" y="0"/>
                    <a:pt x="-11" y="203"/>
                    <a:pt x="220" y="269"/>
                  </a:cubicBezTo>
                  <a:cubicBezTo>
                    <a:pt x="228" y="272"/>
                    <a:pt x="237" y="273"/>
                    <a:pt x="246" y="275"/>
                  </a:cubicBezTo>
                  <a:cubicBezTo>
                    <a:pt x="351" y="294"/>
                    <a:pt x="1040" y="416"/>
                    <a:pt x="1040" y="400"/>
                  </a:cubicBezTo>
                  <a:lnTo>
                    <a:pt x="1040" y="176"/>
                  </a:lnTo>
                  <a:lnTo>
                    <a:pt x="238" y="176"/>
                  </a:lnTo>
                  <a:cubicBezTo>
                    <a:pt x="238" y="176"/>
                    <a:pt x="38" y="170"/>
                    <a:pt x="0" y="0"/>
                  </a:cubicBez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2" name="Google Shape;1232;p57"/>
            <p:cNvSpPr/>
            <p:nvPr/>
          </p:nvSpPr>
          <p:spPr>
            <a:xfrm>
              <a:off x="4977542" y="2059168"/>
              <a:ext cx="349118" cy="5875"/>
            </a:xfrm>
            <a:custGeom>
              <a:avLst/>
              <a:gdLst/>
              <a:ahLst/>
              <a:cxnLst/>
              <a:rect l="l" t="t" r="r" b="b"/>
              <a:pathLst>
                <a:path w="1129" h="19" extrusionOk="0">
                  <a:moveTo>
                    <a:pt x="1129" y="9"/>
                  </a:moveTo>
                  <a:cubicBezTo>
                    <a:pt x="1129" y="15"/>
                    <a:pt x="876" y="19"/>
                    <a:pt x="564" y="19"/>
                  </a:cubicBezTo>
                  <a:cubicBezTo>
                    <a:pt x="252" y="19"/>
                    <a:pt x="0" y="15"/>
                    <a:pt x="0" y="9"/>
                  </a:cubicBezTo>
                  <a:cubicBezTo>
                    <a:pt x="0" y="4"/>
                    <a:pt x="252" y="0"/>
                    <a:pt x="564" y="0"/>
                  </a:cubicBezTo>
                  <a:cubicBezTo>
                    <a:pt x="876" y="0"/>
                    <a:pt x="1129" y="4"/>
                    <a:pt x="1129"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3" name="Google Shape;1233;p57"/>
            <p:cNvSpPr/>
            <p:nvPr/>
          </p:nvSpPr>
          <p:spPr>
            <a:xfrm>
              <a:off x="4977542" y="2187807"/>
              <a:ext cx="514555" cy="5566"/>
            </a:xfrm>
            <a:custGeom>
              <a:avLst/>
              <a:gdLst/>
              <a:ahLst/>
              <a:cxnLst/>
              <a:rect l="l" t="t" r="r" b="b"/>
              <a:pathLst>
                <a:path w="1664" h="18" extrusionOk="0">
                  <a:moveTo>
                    <a:pt x="1664" y="9"/>
                  </a:moveTo>
                  <a:cubicBezTo>
                    <a:pt x="1664" y="14"/>
                    <a:pt x="1292" y="18"/>
                    <a:pt x="832" y="18"/>
                  </a:cubicBezTo>
                  <a:cubicBezTo>
                    <a:pt x="372" y="18"/>
                    <a:pt x="0" y="14"/>
                    <a:pt x="0" y="9"/>
                  </a:cubicBezTo>
                  <a:cubicBezTo>
                    <a:pt x="0" y="4"/>
                    <a:pt x="372" y="0"/>
                    <a:pt x="832" y="0"/>
                  </a:cubicBezTo>
                  <a:cubicBezTo>
                    <a:pt x="1292" y="0"/>
                    <a:pt x="1664" y="4"/>
                    <a:pt x="1664"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4" name="Google Shape;1234;p57"/>
            <p:cNvSpPr/>
            <p:nvPr/>
          </p:nvSpPr>
          <p:spPr>
            <a:xfrm>
              <a:off x="4977542" y="2316447"/>
              <a:ext cx="514555" cy="5566"/>
            </a:xfrm>
            <a:custGeom>
              <a:avLst/>
              <a:gdLst/>
              <a:ahLst/>
              <a:cxnLst/>
              <a:rect l="l" t="t" r="r" b="b"/>
              <a:pathLst>
                <a:path w="1664" h="18" extrusionOk="0">
                  <a:moveTo>
                    <a:pt x="1664" y="9"/>
                  </a:moveTo>
                  <a:cubicBezTo>
                    <a:pt x="1664" y="14"/>
                    <a:pt x="1292" y="18"/>
                    <a:pt x="832" y="18"/>
                  </a:cubicBezTo>
                  <a:cubicBezTo>
                    <a:pt x="372" y="18"/>
                    <a:pt x="0" y="14"/>
                    <a:pt x="0" y="9"/>
                  </a:cubicBezTo>
                  <a:cubicBezTo>
                    <a:pt x="0" y="4"/>
                    <a:pt x="372" y="0"/>
                    <a:pt x="832" y="0"/>
                  </a:cubicBezTo>
                  <a:cubicBezTo>
                    <a:pt x="1292" y="0"/>
                    <a:pt x="1664" y="4"/>
                    <a:pt x="1664"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5" name="Google Shape;1235;p57"/>
            <p:cNvSpPr/>
            <p:nvPr/>
          </p:nvSpPr>
          <p:spPr>
            <a:xfrm>
              <a:off x="4977542" y="2445086"/>
              <a:ext cx="514555" cy="5566"/>
            </a:xfrm>
            <a:custGeom>
              <a:avLst/>
              <a:gdLst/>
              <a:ahLst/>
              <a:cxnLst/>
              <a:rect l="l" t="t" r="r" b="b"/>
              <a:pathLst>
                <a:path w="1664" h="18" extrusionOk="0">
                  <a:moveTo>
                    <a:pt x="1664" y="9"/>
                  </a:moveTo>
                  <a:cubicBezTo>
                    <a:pt x="1664" y="14"/>
                    <a:pt x="1292" y="18"/>
                    <a:pt x="832" y="18"/>
                  </a:cubicBezTo>
                  <a:cubicBezTo>
                    <a:pt x="372" y="18"/>
                    <a:pt x="0" y="14"/>
                    <a:pt x="0" y="9"/>
                  </a:cubicBezTo>
                  <a:cubicBezTo>
                    <a:pt x="0" y="4"/>
                    <a:pt x="372" y="0"/>
                    <a:pt x="832" y="0"/>
                  </a:cubicBezTo>
                  <a:cubicBezTo>
                    <a:pt x="1292" y="0"/>
                    <a:pt x="1664" y="4"/>
                    <a:pt x="1664"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6" name="Google Shape;1236;p57"/>
            <p:cNvSpPr/>
            <p:nvPr/>
          </p:nvSpPr>
          <p:spPr>
            <a:xfrm>
              <a:off x="4977542" y="2573725"/>
              <a:ext cx="514555" cy="5566"/>
            </a:xfrm>
            <a:custGeom>
              <a:avLst/>
              <a:gdLst/>
              <a:ahLst/>
              <a:cxnLst/>
              <a:rect l="l" t="t" r="r" b="b"/>
              <a:pathLst>
                <a:path w="1664" h="18" extrusionOk="0">
                  <a:moveTo>
                    <a:pt x="1664" y="9"/>
                  </a:moveTo>
                  <a:cubicBezTo>
                    <a:pt x="1664" y="14"/>
                    <a:pt x="1292" y="18"/>
                    <a:pt x="832" y="18"/>
                  </a:cubicBezTo>
                  <a:cubicBezTo>
                    <a:pt x="372" y="18"/>
                    <a:pt x="0" y="14"/>
                    <a:pt x="0" y="9"/>
                  </a:cubicBezTo>
                  <a:cubicBezTo>
                    <a:pt x="0" y="4"/>
                    <a:pt x="372" y="0"/>
                    <a:pt x="832" y="0"/>
                  </a:cubicBezTo>
                  <a:cubicBezTo>
                    <a:pt x="1292" y="0"/>
                    <a:pt x="1664" y="4"/>
                    <a:pt x="1664"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7" name="Google Shape;1237;p57"/>
            <p:cNvSpPr/>
            <p:nvPr/>
          </p:nvSpPr>
          <p:spPr>
            <a:xfrm>
              <a:off x="4977542" y="2702055"/>
              <a:ext cx="514555" cy="5875"/>
            </a:xfrm>
            <a:custGeom>
              <a:avLst/>
              <a:gdLst/>
              <a:ahLst/>
              <a:cxnLst/>
              <a:rect l="l" t="t" r="r" b="b"/>
              <a:pathLst>
                <a:path w="1664" h="19" extrusionOk="0">
                  <a:moveTo>
                    <a:pt x="1664" y="10"/>
                  </a:moveTo>
                  <a:cubicBezTo>
                    <a:pt x="1664" y="15"/>
                    <a:pt x="1292" y="19"/>
                    <a:pt x="832" y="19"/>
                  </a:cubicBezTo>
                  <a:cubicBezTo>
                    <a:pt x="372" y="19"/>
                    <a:pt x="0" y="15"/>
                    <a:pt x="0" y="10"/>
                  </a:cubicBezTo>
                  <a:cubicBezTo>
                    <a:pt x="0" y="4"/>
                    <a:pt x="372" y="0"/>
                    <a:pt x="832" y="0"/>
                  </a:cubicBezTo>
                  <a:cubicBezTo>
                    <a:pt x="1292" y="0"/>
                    <a:pt x="1664" y="4"/>
                    <a:pt x="1664" y="1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8" name="Google Shape;1238;p57"/>
            <p:cNvSpPr/>
            <p:nvPr/>
          </p:nvSpPr>
          <p:spPr>
            <a:xfrm>
              <a:off x="5246257" y="2482503"/>
              <a:ext cx="562176" cy="252641"/>
            </a:xfrm>
            <a:custGeom>
              <a:avLst/>
              <a:gdLst/>
              <a:ahLst/>
              <a:cxnLst/>
              <a:rect l="l" t="t" r="r" b="b"/>
              <a:pathLst>
                <a:path w="1818" h="817" extrusionOk="0">
                  <a:moveTo>
                    <a:pt x="1669" y="817"/>
                  </a:moveTo>
                  <a:lnTo>
                    <a:pt x="149" y="817"/>
                  </a:lnTo>
                  <a:cubicBezTo>
                    <a:pt x="67" y="817"/>
                    <a:pt x="0" y="750"/>
                    <a:pt x="0" y="668"/>
                  </a:cubicBezTo>
                  <a:lnTo>
                    <a:pt x="0" y="149"/>
                  </a:lnTo>
                  <a:cubicBezTo>
                    <a:pt x="0" y="67"/>
                    <a:pt x="67" y="0"/>
                    <a:pt x="149" y="0"/>
                  </a:cubicBezTo>
                  <a:lnTo>
                    <a:pt x="1669" y="0"/>
                  </a:lnTo>
                  <a:cubicBezTo>
                    <a:pt x="1751" y="0"/>
                    <a:pt x="1818" y="67"/>
                    <a:pt x="1818" y="149"/>
                  </a:cubicBezTo>
                  <a:lnTo>
                    <a:pt x="1818" y="668"/>
                  </a:lnTo>
                  <a:cubicBezTo>
                    <a:pt x="1818" y="750"/>
                    <a:pt x="1751" y="817"/>
                    <a:pt x="1669" y="817"/>
                  </a:cubicBezTo>
                  <a:close/>
                </a:path>
              </a:pathLst>
            </a:custGeom>
            <a:solidFill>
              <a:schemeClr val="accent2"/>
            </a:solidFill>
            <a:ln>
              <a:noFill/>
            </a:ln>
          </p:spPr>
          <p:txBody>
            <a:bodyPr spcFirstLastPara="1" wrap="square" lIns="90000" tIns="45000" rIns="90000" bIns="45000" anchor="ctr" anchorCtr="1">
              <a:noAutofit/>
            </a:bodyPr>
            <a:lstStyle/>
            <a:p>
              <a:pPr marL="0" lvl="0" indent="0" algn="ctr" rtl="0">
                <a:spcBef>
                  <a:spcPts val="0"/>
                </a:spcBef>
                <a:spcAft>
                  <a:spcPts val="0"/>
                </a:spcAft>
                <a:buNone/>
              </a:pPr>
              <a:r>
                <a:rPr lang="en" sz="1200">
                  <a:solidFill>
                    <a:schemeClr val="lt1"/>
                  </a:solidFill>
                  <a:latin typeface="Raleway SemiBold"/>
                  <a:ea typeface="Raleway SemiBold"/>
                  <a:cs typeface="Raleway SemiBold"/>
                  <a:sym typeface="Raleway SemiBold"/>
                </a:rPr>
                <a:t>XLS</a:t>
              </a:r>
              <a:endParaRPr sz="1600" b="0" strike="noStrike">
                <a:solidFill>
                  <a:srgbClr val="000000"/>
                </a:solidFill>
                <a:latin typeface="Arial"/>
                <a:ea typeface="Arial"/>
                <a:cs typeface="Arial"/>
                <a:sym typeface="Arial"/>
              </a:endParaRPr>
            </a:p>
          </p:txBody>
        </p:sp>
      </p:grpSp>
      <p:grpSp>
        <p:nvGrpSpPr>
          <p:cNvPr id="1239" name="Google Shape;1239;p57"/>
          <p:cNvGrpSpPr/>
          <p:nvPr/>
        </p:nvGrpSpPr>
        <p:grpSpPr>
          <a:xfrm>
            <a:off x="3999297" y="2538635"/>
            <a:ext cx="1145405" cy="816587"/>
            <a:chOff x="7876636" y="3049896"/>
            <a:chExt cx="2269028" cy="1617644"/>
          </a:xfrm>
        </p:grpSpPr>
        <p:sp>
          <p:nvSpPr>
            <p:cNvPr id="1240" name="Google Shape;1240;p57"/>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1" name="Google Shape;1241;p57"/>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2" name="Google Shape;1242;p57"/>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3" name="Google Shape;1243;p57"/>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4" name="Google Shape;1244;p57"/>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245" name="Google Shape;1245;p57"/>
          <p:cNvGrpSpPr/>
          <p:nvPr/>
        </p:nvGrpSpPr>
        <p:grpSpPr>
          <a:xfrm>
            <a:off x="5322784" y="3156224"/>
            <a:ext cx="992308" cy="1104086"/>
            <a:chOff x="4836534" y="1832194"/>
            <a:chExt cx="971898" cy="1081377"/>
          </a:xfrm>
        </p:grpSpPr>
        <p:sp>
          <p:nvSpPr>
            <p:cNvPr id="1246" name="Google Shape;1246;p57"/>
            <p:cNvSpPr/>
            <p:nvPr/>
          </p:nvSpPr>
          <p:spPr>
            <a:xfrm>
              <a:off x="4836534" y="1832194"/>
              <a:ext cx="827493" cy="1081377"/>
            </a:xfrm>
            <a:custGeom>
              <a:avLst/>
              <a:gdLst/>
              <a:ahLst/>
              <a:cxnLst/>
              <a:rect l="l" t="t" r="r" b="b"/>
              <a:pathLst>
                <a:path w="2676" h="3497" extrusionOk="0">
                  <a:moveTo>
                    <a:pt x="2408" y="3497"/>
                  </a:moveTo>
                  <a:lnTo>
                    <a:pt x="268" y="3497"/>
                  </a:lnTo>
                  <a:cubicBezTo>
                    <a:pt x="120" y="3497"/>
                    <a:pt x="0" y="3377"/>
                    <a:pt x="0" y="3229"/>
                  </a:cubicBezTo>
                  <a:lnTo>
                    <a:pt x="0" y="267"/>
                  </a:lnTo>
                  <a:cubicBezTo>
                    <a:pt x="0" y="120"/>
                    <a:pt x="120" y="0"/>
                    <a:pt x="268" y="0"/>
                  </a:cubicBezTo>
                  <a:lnTo>
                    <a:pt x="1625" y="0"/>
                  </a:lnTo>
                  <a:lnTo>
                    <a:pt x="2676" y="1082"/>
                  </a:lnTo>
                  <a:lnTo>
                    <a:pt x="2676" y="3229"/>
                  </a:lnTo>
                  <a:cubicBezTo>
                    <a:pt x="2676" y="3377"/>
                    <a:pt x="2556" y="3497"/>
                    <a:pt x="2408" y="3497"/>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7" name="Google Shape;1247;p57"/>
            <p:cNvSpPr/>
            <p:nvPr/>
          </p:nvSpPr>
          <p:spPr>
            <a:xfrm>
              <a:off x="5339028" y="1832194"/>
              <a:ext cx="324998" cy="334587"/>
            </a:xfrm>
            <a:custGeom>
              <a:avLst/>
              <a:gdLst/>
              <a:ahLst/>
              <a:cxnLst/>
              <a:rect l="l" t="t" r="r" b="b"/>
              <a:pathLst>
                <a:path w="1051" h="1082" extrusionOk="0">
                  <a:moveTo>
                    <a:pt x="0" y="0"/>
                  </a:moveTo>
                  <a:lnTo>
                    <a:pt x="0" y="833"/>
                  </a:lnTo>
                  <a:cubicBezTo>
                    <a:pt x="0" y="971"/>
                    <a:pt x="112" y="1082"/>
                    <a:pt x="249" y="1082"/>
                  </a:cubicBezTo>
                  <a:lnTo>
                    <a:pt x="1051" y="10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8" name="Google Shape;1248;p57"/>
            <p:cNvSpPr/>
            <p:nvPr/>
          </p:nvSpPr>
          <p:spPr>
            <a:xfrm>
              <a:off x="5342430" y="2112356"/>
              <a:ext cx="321597" cy="124001"/>
            </a:xfrm>
            <a:custGeom>
              <a:avLst/>
              <a:gdLst/>
              <a:ahLst/>
              <a:cxnLst/>
              <a:rect l="l" t="t" r="r" b="b"/>
              <a:pathLst>
                <a:path w="1040" h="401" extrusionOk="0">
                  <a:moveTo>
                    <a:pt x="0" y="0"/>
                  </a:moveTo>
                  <a:cubicBezTo>
                    <a:pt x="0" y="0"/>
                    <a:pt x="-11" y="203"/>
                    <a:pt x="220" y="269"/>
                  </a:cubicBezTo>
                  <a:cubicBezTo>
                    <a:pt x="228" y="272"/>
                    <a:pt x="237" y="273"/>
                    <a:pt x="246" y="275"/>
                  </a:cubicBezTo>
                  <a:cubicBezTo>
                    <a:pt x="351" y="294"/>
                    <a:pt x="1040" y="416"/>
                    <a:pt x="1040" y="400"/>
                  </a:cubicBezTo>
                  <a:lnTo>
                    <a:pt x="1040" y="176"/>
                  </a:lnTo>
                  <a:lnTo>
                    <a:pt x="238" y="176"/>
                  </a:lnTo>
                  <a:cubicBezTo>
                    <a:pt x="238" y="176"/>
                    <a:pt x="38" y="170"/>
                    <a:pt x="0" y="0"/>
                  </a:cubicBez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9" name="Google Shape;1249;p57"/>
            <p:cNvSpPr/>
            <p:nvPr/>
          </p:nvSpPr>
          <p:spPr>
            <a:xfrm>
              <a:off x="4977542" y="2059168"/>
              <a:ext cx="349118" cy="5875"/>
            </a:xfrm>
            <a:custGeom>
              <a:avLst/>
              <a:gdLst/>
              <a:ahLst/>
              <a:cxnLst/>
              <a:rect l="l" t="t" r="r" b="b"/>
              <a:pathLst>
                <a:path w="1129" h="19" extrusionOk="0">
                  <a:moveTo>
                    <a:pt x="1129" y="9"/>
                  </a:moveTo>
                  <a:cubicBezTo>
                    <a:pt x="1129" y="15"/>
                    <a:pt x="876" y="19"/>
                    <a:pt x="564" y="19"/>
                  </a:cubicBezTo>
                  <a:cubicBezTo>
                    <a:pt x="252" y="19"/>
                    <a:pt x="0" y="15"/>
                    <a:pt x="0" y="9"/>
                  </a:cubicBezTo>
                  <a:cubicBezTo>
                    <a:pt x="0" y="4"/>
                    <a:pt x="252" y="0"/>
                    <a:pt x="564" y="0"/>
                  </a:cubicBezTo>
                  <a:cubicBezTo>
                    <a:pt x="876" y="0"/>
                    <a:pt x="1129" y="4"/>
                    <a:pt x="1129"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50" name="Google Shape;1250;p57"/>
            <p:cNvSpPr/>
            <p:nvPr/>
          </p:nvSpPr>
          <p:spPr>
            <a:xfrm>
              <a:off x="4977542" y="2187807"/>
              <a:ext cx="514555" cy="5566"/>
            </a:xfrm>
            <a:custGeom>
              <a:avLst/>
              <a:gdLst/>
              <a:ahLst/>
              <a:cxnLst/>
              <a:rect l="l" t="t" r="r" b="b"/>
              <a:pathLst>
                <a:path w="1664" h="18" extrusionOk="0">
                  <a:moveTo>
                    <a:pt x="1664" y="9"/>
                  </a:moveTo>
                  <a:cubicBezTo>
                    <a:pt x="1664" y="14"/>
                    <a:pt x="1292" y="18"/>
                    <a:pt x="832" y="18"/>
                  </a:cubicBezTo>
                  <a:cubicBezTo>
                    <a:pt x="372" y="18"/>
                    <a:pt x="0" y="14"/>
                    <a:pt x="0" y="9"/>
                  </a:cubicBezTo>
                  <a:cubicBezTo>
                    <a:pt x="0" y="4"/>
                    <a:pt x="372" y="0"/>
                    <a:pt x="832" y="0"/>
                  </a:cubicBezTo>
                  <a:cubicBezTo>
                    <a:pt x="1292" y="0"/>
                    <a:pt x="1664" y="4"/>
                    <a:pt x="1664"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51" name="Google Shape;1251;p57"/>
            <p:cNvSpPr/>
            <p:nvPr/>
          </p:nvSpPr>
          <p:spPr>
            <a:xfrm>
              <a:off x="4977542" y="2316447"/>
              <a:ext cx="514555" cy="5566"/>
            </a:xfrm>
            <a:custGeom>
              <a:avLst/>
              <a:gdLst/>
              <a:ahLst/>
              <a:cxnLst/>
              <a:rect l="l" t="t" r="r" b="b"/>
              <a:pathLst>
                <a:path w="1664" h="18" extrusionOk="0">
                  <a:moveTo>
                    <a:pt x="1664" y="9"/>
                  </a:moveTo>
                  <a:cubicBezTo>
                    <a:pt x="1664" y="14"/>
                    <a:pt x="1292" y="18"/>
                    <a:pt x="832" y="18"/>
                  </a:cubicBezTo>
                  <a:cubicBezTo>
                    <a:pt x="372" y="18"/>
                    <a:pt x="0" y="14"/>
                    <a:pt x="0" y="9"/>
                  </a:cubicBezTo>
                  <a:cubicBezTo>
                    <a:pt x="0" y="4"/>
                    <a:pt x="372" y="0"/>
                    <a:pt x="832" y="0"/>
                  </a:cubicBezTo>
                  <a:cubicBezTo>
                    <a:pt x="1292" y="0"/>
                    <a:pt x="1664" y="4"/>
                    <a:pt x="1664"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52" name="Google Shape;1252;p57"/>
            <p:cNvSpPr/>
            <p:nvPr/>
          </p:nvSpPr>
          <p:spPr>
            <a:xfrm>
              <a:off x="4977542" y="2445086"/>
              <a:ext cx="514555" cy="5566"/>
            </a:xfrm>
            <a:custGeom>
              <a:avLst/>
              <a:gdLst/>
              <a:ahLst/>
              <a:cxnLst/>
              <a:rect l="l" t="t" r="r" b="b"/>
              <a:pathLst>
                <a:path w="1664" h="18" extrusionOk="0">
                  <a:moveTo>
                    <a:pt x="1664" y="9"/>
                  </a:moveTo>
                  <a:cubicBezTo>
                    <a:pt x="1664" y="14"/>
                    <a:pt x="1292" y="18"/>
                    <a:pt x="832" y="18"/>
                  </a:cubicBezTo>
                  <a:cubicBezTo>
                    <a:pt x="372" y="18"/>
                    <a:pt x="0" y="14"/>
                    <a:pt x="0" y="9"/>
                  </a:cubicBezTo>
                  <a:cubicBezTo>
                    <a:pt x="0" y="4"/>
                    <a:pt x="372" y="0"/>
                    <a:pt x="832" y="0"/>
                  </a:cubicBezTo>
                  <a:cubicBezTo>
                    <a:pt x="1292" y="0"/>
                    <a:pt x="1664" y="4"/>
                    <a:pt x="1664"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53" name="Google Shape;1253;p57"/>
            <p:cNvSpPr/>
            <p:nvPr/>
          </p:nvSpPr>
          <p:spPr>
            <a:xfrm>
              <a:off x="4977542" y="2573725"/>
              <a:ext cx="514555" cy="5566"/>
            </a:xfrm>
            <a:custGeom>
              <a:avLst/>
              <a:gdLst/>
              <a:ahLst/>
              <a:cxnLst/>
              <a:rect l="l" t="t" r="r" b="b"/>
              <a:pathLst>
                <a:path w="1664" h="18" extrusionOk="0">
                  <a:moveTo>
                    <a:pt x="1664" y="9"/>
                  </a:moveTo>
                  <a:cubicBezTo>
                    <a:pt x="1664" y="14"/>
                    <a:pt x="1292" y="18"/>
                    <a:pt x="832" y="18"/>
                  </a:cubicBezTo>
                  <a:cubicBezTo>
                    <a:pt x="372" y="18"/>
                    <a:pt x="0" y="14"/>
                    <a:pt x="0" y="9"/>
                  </a:cubicBezTo>
                  <a:cubicBezTo>
                    <a:pt x="0" y="4"/>
                    <a:pt x="372" y="0"/>
                    <a:pt x="832" y="0"/>
                  </a:cubicBezTo>
                  <a:cubicBezTo>
                    <a:pt x="1292" y="0"/>
                    <a:pt x="1664" y="4"/>
                    <a:pt x="1664"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54" name="Google Shape;1254;p57"/>
            <p:cNvSpPr/>
            <p:nvPr/>
          </p:nvSpPr>
          <p:spPr>
            <a:xfrm>
              <a:off x="4977542" y="2702055"/>
              <a:ext cx="514555" cy="5875"/>
            </a:xfrm>
            <a:custGeom>
              <a:avLst/>
              <a:gdLst/>
              <a:ahLst/>
              <a:cxnLst/>
              <a:rect l="l" t="t" r="r" b="b"/>
              <a:pathLst>
                <a:path w="1664" h="19" extrusionOk="0">
                  <a:moveTo>
                    <a:pt x="1664" y="10"/>
                  </a:moveTo>
                  <a:cubicBezTo>
                    <a:pt x="1664" y="15"/>
                    <a:pt x="1292" y="19"/>
                    <a:pt x="832" y="19"/>
                  </a:cubicBezTo>
                  <a:cubicBezTo>
                    <a:pt x="372" y="19"/>
                    <a:pt x="0" y="15"/>
                    <a:pt x="0" y="10"/>
                  </a:cubicBezTo>
                  <a:cubicBezTo>
                    <a:pt x="0" y="4"/>
                    <a:pt x="372" y="0"/>
                    <a:pt x="832" y="0"/>
                  </a:cubicBezTo>
                  <a:cubicBezTo>
                    <a:pt x="1292" y="0"/>
                    <a:pt x="1664" y="4"/>
                    <a:pt x="1664" y="1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55" name="Google Shape;1255;p57"/>
            <p:cNvSpPr/>
            <p:nvPr/>
          </p:nvSpPr>
          <p:spPr>
            <a:xfrm>
              <a:off x="5246257" y="2482503"/>
              <a:ext cx="562176" cy="252641"/>
            </a:xfrm>
            <a:custGeom>
              <a:avLst/>
              <a:gdLst/>
              <a:ahLst/>
              <a:cxnLst/>
              <a:rect l="l" t="t" r="r" b="b"/>
              <a:pathLst>
                <a:path w="1818" h="817" extrusionOk="0">
                  <a:moveTo>
                    <a:pt x="1669" y="817"/>
                  </a:moveTo>
                  <a:lnTo>
                    <a:pt x="149" y="817"/>
                  </a:lnTo>
                  <a:cubicBezTo>
                    <a:pt x="67" y="817"/>
                    <a:pt x="0" y="750"/>
                    <a:pt x="0" y="668"/>
                  </a:cubicBezTo>
                  <a:lnTo>
                    <a:pt x="0" y="149"/>
                  </a:lnTo>
                  <a:cubicBezTo>
                    <a:pt x="0" y="67"/>
                    <a:pt x="67" y="0"/>
                    <a:pt x="149" y="0"/>
                  </a:cubicBezTo>
                  <a:lnTo>
                    <a:pt x="1669" y="0"/>
                  </a:lnTo>
                  <a:cubicBezTo>
                    <a:pt x="1751" y="0"/>
                    <a:pt x="1818" y="67"/>
                    <a:pt x="1818" y="149"/>
                  </a:cubicBezTo>
                  <a:lnTo>
                    <a:pt x="1818" y="668"/>
                  </a:lnTo>
                  <a:cubicBezTo>
                    <a:pt x="1818" y="750"/>
                    <a:pt x="1751" y="817"/>
                    <a:pt x="1669" y="817"/>
                  </a:cubicBezTo>
                  <a:close/>
                </a:path>
              </a:pathLst>
            </a:custGeom>
            <a:solidFill>
              <a:schemeClr val="accent2"/>
            </a:solidFill>
            <a:ln>
              <a:noFill/>
            </a:ln>
          </p:spPr>
          <p:txBody>
            <a:bodyPr spcFirstLastPara="1" wrap="square" lIns="0" tIns="45000" rIns="0" bIns="45000" anchor="ctr" anchorCtr="1">
              <a:noAutofit/>
            </a:bodyPr>
            <a:lstStyle/>
            <a:p>
              <a:pPr marL="0" lvl="0" indent="0" algn="ctr" rtl="0">
                <a:spcBef>
                  <a:spcPts val="0"/>
                </a:spcBef>
                <a:spcAft>
                  <a:spcPts val="0"/>
                </a:spcAft>
                <a:buNone/>
              </a:pPr>
              <a:r>
                <a:rPr lang="en" sz="1200">
                  <a:solidFill>
                    <a:schemeClr val="lt1"/>
                  </a:solidFill>
                  <a:latin typeface="Raleway SemiBold"/>
                  <a:ea typeface="Raleway SemiBold"/>
                  <a:cs typeface="Raleway SemiBold"/>
                  <a:sym typeface="Raleway SemiBold"/>
                </a:rPr>
                <a:t>DOCX</a:t>
              </a:r>
              <a:endParaRPr sz="1600" b="0" strike="noStrike">
                <a:solidFill>
                  <a:srgbClr val="000000"/>
                </a:solidFill>
                <a:latin typeface="Arial"/>
                <a:ea typeface="Arial"/>
                <a:cs typeface="Arial"/>
                <a:sym typeface="Arial"/>
              </a:endParaRPr>
            </a:p>
          </p:txBody>
        </p:sp>
      </p:grpSp>
      <p:grpSp>
        <p:nvGrpSpPr>
          <p:cNvPr id="1256" name="Google Shape;1256;p57"/>
          <p:cNvGrpSpPr/>
          <p:nvPr/>
        </p:nvGrpSpPr>
        <p:grpSpPr>
          <a:xfrm>
            <a:off x="2828908" y="3156243"/>
            <a:ext cx="992311" cy="1099622"/>
            <a:chOff x="3396937" y="1823068"/>
            <a:chExt cx="992311" cy="1099622"/>
          </a:xfrm>
        </p:grpSpPr>
        <p:sp>
          <p:nvSpPr>
            <p:cNvPr id="1257" name="Google Shape;1257;p57"/>
            <p:cNvSpPr/>
            <p:nvPr/>
          </p:nvSpPr>
          <p:spPr>
            <a:xfrm>
              <a:off x="3547840" y="1823068"/>
              <a:ext cx="841408" cy="1099622"/>
            </a:xfrm>
            <a:custGeom>
              <a:avLst/>
              <a:gdLst/>
              <a:ahLst/>
              <a:cxnLst/>
              <a:rect l="l" t="t" r="r" b="b"/>
              <a:pathLst>
                <a:path w="2721" h="3556" extrusionOk="0">
                  <a:moveTo>
                    <a:pt x="2449" y="3556"/>
                  </a:moveTo>
                  <a:lnTo>
                    <a:pt x="272" y="3556"/>
                  </a:lnTo>
                  <a:cubicBezTo>
                    <a:pt x="122" y="3556"/>
                    <a:pt x="0" y="3434"/>
                    <a:pt x="0" y="3284"/>
                  </a:cubicBezTo>
                  <a:lnTo>
                    <a:pt x="0" y="272"/>
                  </a:lnTo>
                  <a:cubicBezTo>
                    <a:pt x="0" y="122"/>
                    <a:pt x="122" y="0"/>
                    <a:pt x="272" y="0"/>
                  </a:cubicBezTo>
                  <a:lnTo>
                    <a:pt x="1653" y="0"/>
                  </a:lnTo>
                  <a:lnTo>
                    <a:pt x="2721" y="1101"/>
                  </a:lnTo>
                  <a:lnTo>
                    <a:pt x="2721" y="3284"/>
                  </a:lnTo>
                  <a:cubicBezTo>
                    <a:pt x="2721" y="3434"/>
                    <a:pt x="2599" y="3556"/>
                    <a:pt x="2449" y="3556"/>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58" name="Google Shape;1258;p57"/>
            <p:cNvSpPr/>
            <p:nvPr/>
          </p:nvSpPr>
          <p:spPr>
            <a:xfrm>
              <a:off x="4058992" y="1823068"/>
              <a:ext cx="330255" cy="340462"/>
            </a:xfrm>
            <a:custGeom>
              <a:avLst/>
              <a:gdLst/>
              <a:ahLst/>
              <a:cxnLst/>
              <a:rect l="l" t="t" r="r" b="b"/>
              <a:pathLst>
                <a:path w="1068" h="1101" extrusionOk="0">
                  <a:moveTo>
                    <a:pt x="0" y="0"/>
                  </a:moveTo>
                  <a:lnTo>
                    <a:pt x="0" y="848"/>
                  </a:lnTo>
                  <a:cubicBezTo>
                    <a:pt x="0" y="987"/>
                    <a:pt x="113" y="1101"/>
                    <a:pt x="253" y="1101"/>
                  </a:cubicBezTo>
                  <a:lnTo>
                    <a:pt x="1068" y="110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59" name="Google Shape;1259;p57"/>
            <p:cNvSpPr/>
            <p:nvPr/>
          </p:nvSpPr>
          <p:spPr>
            <a:xfrm>
              <a:off x="4062393" y="2108177"/>
              <a:ext cx="326853" cy="126166"/>
            </a:xfrm>
            <a:custGeom>
              <a:avLst/>
              <a:gdLst/>
              <a:ahLst/>
              <a:cxnLst/>
              <a:rect l="l" t="t" r="r" b="b"/>
              <a:pathLst>
                <a:path w="1057" h="408" extrusionOk="0">
                  <a:moveTo>
                    <a:pt x="0" y="0"/>
                  </a:moveTo>
                  <a:cubicBezTo>
                    <a:pt x="0" y="0"/>
                    <a:pt x="-11" y="206"/>
                    <a:pt x="223" y="273"/>
                  </a:cubicBezTo>
                  <a:cubicBezTo>
                    <a:pt x="232" y="276"/>
                    <a:pt x="241" y="278"/>
                    <a:pt x="250" y="279"/>
                  </a:cubicBezTo>
                  <a:cubicBezTo>
                    <a:pt x="356" y="298"/>
                    <a:pt x="1057" y="423"/>
                    <a:pt x="1057" y="407"/>
                  </a:cubicBezTo>
                  <a:cubicBezTo>
                    <a:pt x="1057" y="389"/>
                    <a:pt x="1057" y="179"/>
                    <a:pt x="1057" y="179"/>
                  </a:cubicBezTo>
                  <a:lnTo>
                    <a:pt x="242" y="179"/>
                  </a:lnTo>
                  <a:cubicBezTo>
                    <a:pt x="242" y="179"/>
                    <a:pt x="38" y="172"/>
                    <a:pt x="0" y="0"/>
                  </a:cubicBez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60" name="Google Shape;1260;p57"/>
            <p:cNvSpPr/>
            <p:nvPr/>
          </p:nvSpPr>
          <p:spPr>
            <a:xfrm>
              <a:off x="3691012" y="2054062"/>
              <a:ext cx="354993" cy="5566"/>
            </a:xfrm>
            <a:custGeom>
              <a:avLst/>
              <a:gdLst/>
              <a:ahLst/>
              <a:cxnLst/>
              <a:rect l="l" t="t" r="r" b="b"/>
              <a:pathLst>
                <a:path w="1148" h="18" extrusionOk="0">
                  <a:moveTo>
                    <a:pt x="1148" y="9"/>
                  </a:moveTo>
                  <a:cubicBezTo>
                    <a:pt x="1148" y="14"/>
                    <a:pt x="891" y="18"/>
                    <a:pt x="574" y="18"/>
                  </a:cubicBezTo>
                  <a:cubicBezTo>
                    <a:pt x="257" y="18"/>
                    <a:pt x="0" y="14"/>
                    <a:pt x="0" y="9"/>
                  </a:cubicBezTo>
                  <a:cubicBezTo>
                    <a:pt x="0" y="4"/>
                    <a:pt x="257" y="0"/>
                    <a:pt x="574" y="0"/>
                  </a:cubicBezTo>
                  <a:cubicBezTo>
                    <a:pt x="891" y="0"/>
                    <a:pt x="1148" y="4"/>
                    <a:pt x="1148"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61" name="Google Shape;1261;p57"/>
            <p:cNvSpPr/>
            <p:nvPr/>
          </p:nvSpPr>
          <p:spPr>
            <a:xfrm>
              <a:off x="3691012" y="2184865"/>
              <a:ext cx="523522" cy="5566"/>
            </a:xfrm>
            <a:custGeom>
              <a:avLst/>
              <a:gdLst/>
              <a:ahLst/>
              <a:cxnLst/>
              <a:rect l="l" t="t" r="r" b="b"/>
              <a:pathLst>
                <a:path w="1693" h="18" extrusionOk="0">
                  <a:moveTo>
                    <a:pt x="1693" y="9"/>
                  </a:moveTo>
                  <a:cubicBezTo>
                    <a:pt x="1693" y="14"/>
                    <a:pt x="1314" y="18"/>
                    <a:pt x="847" y="18"/>
                  </a:cubicBezTo>
                  <a:cubicBezTo>
                    <a:pt x="379" y="18"/>
                    <a:pt x="0" y="14"/>
                    <a:pt x="0" y="9"/>
                  </a:cubicBezTo>
                  <a:cubicBezTo>
                    <a:pt x="0" y="4"/>
                    <a:pt x="379" y="0"/>
                    <a:pt x="847" y="0"/>
                  </a:cubicBezTo>
                  <a:cubicBezTo>
                    <a:pt x="1314" y="0"/>
                    <a:pt x="1693" y="4"/>
                    <a:pt x="16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62" name="Google Shape;1262;p57"/>
            <p:cNvSpPr/>
            <p:nvPr/>
          </p:nvSpPr>
          <p:spPr>
            <a:xfrm>
              <a:off x="3691012" y="2315669"/>
              <a:ext cx="523522" cy="5566"/>
            </a:xfrm>
            <a:custGeom>
              <a:avLst/>
              <a:gdLst/>
              <a:ahLst/>
              <a:cxnLst/>
              <a:rect l="l" t="t" r="r" b="b"/>
              <a:pathLst>
                <a:path w="1693" h="18" extrusionOk="0">
                  <a:moveTo>
                    <a:pt x="1693" y="9"/>
                  </a:moveTo>
                  <a:cubicBezTo>
                    <a:pt x="1693" y="14"/>
                    <a:pt x="1314" y="18"/>
                    <a:pt x="847" y="18"/>
                  </a:cubicBezTo>
                  <a:cubicBezTo>
                    <a:pt x="379" y="18"/>
                    <a:pt x="0" y="14"/>
                    <a:pt x="0" y="9"/>
                  </a:cubicBezTo>
                  <a:cubicBezTo>
                    <a:pt x="0" y="4"/>
                    <a:pt x="379" y="0"/>
                    <a:pt x="847" y="0"/>
                  </a:cubicBezTo>
                  <a:cubicBezTo>
                    <a:pt x="1314" y="0"/>
                    <a:pt x="1693" y="4"/>
                    <a:pt x="16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63" name="Google Shape;1263;p57"/>
            <p:cNvSpPr/>
            <p:nvPr/>
          </p:nvSpPr>
          <p:spPr>
            <a:xfrm>
              <a:off x="3691012" y="2446473"/>
              <a:ext cx="523522" cy="5566"/>
            </a:xfrm>
            <a:custGeom>
              <a:avLst/>
              <a:gdLst/>
              <a:ahLst/>
              <a:cxnLst/>
              <a:rect l="l" t="t" r="r" b="b"/>
              <a:pathLst>
                <a:path w="1693" h="18" extrusionOk="0">
                  <a:moveTo>
                    <a:pt x="1693" y="9"/>
                  </a:moveTo>
                  <a:cubicBezTo>
                    <a:pt x="1693" y="14"/>
                    <a:pt x="1314" y="18"/>
                    <a:pt x="847" y="18"/>
                  </a:cubicBezTo>
                  <a:cubicBezTo>
                    <a:pt x="379" y="18"/>
                    <a:pt x="0" y="14"/>
                    <a:pt x="0" y="9"/>
                  </a:cubicBezTo>
                  <a:cubicBezTo>
                    <a:pt x="0" y="4"/>
                    <a:pt x="379" y="0"/>
                    <a:pt x="847" y="0"/>
                  </a:cubicBezTo>
                  <a:cubicBezTo>
                    <a:pt x="1314" y="0"/>
                    <a:pt x="1693" y="4"/>
                    <a:pt x="16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64" name="Google Shape;1264;p57"/>
            <p:cNvSpPr/>
            <p:nvPr/>
          </p:nvSpPr>
          <p:spPr>
            <a:xfrm>
              <a:off x="3691012" y="2577277"/>
              <a:ext cx="523522" cy="5566"/>
            </a:xfrm>
            <a:custGeom>
              <a:avLst/>
              <a:gdLst/>
              <a:ahLst/>
              <a:cxnLst/>
              <a:rect l="l" t="t" r="r" b="b"/>
              <a:pathLst>
                <a:path w="1693" h="18" extrusionOk="0">
                  <a:moveTo>
                    <a:pt x="1693" y="9"/>
                  </a:moveTo>
                  <a:cubicBezTo>
                    <a:pt x="1693" y="14"/>
                    <a:pt x="1314" y="18"/>
                    <a:pt x="847" y="18"/>
                  </a:cubicBezTo>
                  <a:cubicBezTo>
                    <a:pt x="379" y="18"/>
                    <a:pt x="0" y="14"/>
                    <a:pt x="0" y="9"/>
                  </a:cubicBezTo>
                  <a:cubicBezTo>
                    <a:pt x="0" y="4"/>
                    <a:pt x="379" y="0"/>
                    <a:pt x="847" y="0"/>
                  </a:cubicBezTo>
                  <a:cubicBezTo>
                    <a:pt x="1314" y="0"/>
                    <a:pt x="1693" y="4"/>
                    <a:pt x="16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65" name="Google Shape;1265;p57"/>
            <p:cNvSpPr/>
            <p:nvPr/>
          </p:nvSpPr>
          <p:spPr>
            <a:xfrm>
              <a:off x="3691012" y="2708081"/>
              <a:ext cx="523522" cy="5566"/>
            </a:xfrm>
            <a:custGeom>
              <a:avLst/>
              <a:gdLst/>
              <a:ahLst/>
              <a:cxnLst/>
              <a:rect l="l" t="t" r="r" b="b"/>
              <a:pathLst>
                <a:path w="1693" h="18" extrusionOk="0">
                  <a:moveTo>
                    <a:pt x="1693" y="9"/>
                  </a:moveTo>
                  <a:cubicBezTo>
                    <a:pt x="1693" y="14"/>
                    <a:pt x="1314" y="18"/>
                    <a:pt x="847" y="18"/>
                  </a:cubicBezTo>
                  <a:cubicBezTo>
                    <a:pt x="379" y="18"/>
                    <a:pt x="0" y="14"/>
                    <a:pt x="0" y="9"/>
                  </a:cubicBezTo>
                  <a:cubicBezTo>
                    <a:pt x="0" y="4"/>
                    <a:pt x="379" y="0"/>
                    <a:pt x="847" y="0"/>
                  </a:cubicBezTo>
                  <a:cubicBezTo>
                    <a:pt x="1314" y="0"/>
                    <a:pt x="1693" y="4"/>
                    <a:pt x="16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66" name="Google Shape;1266;p57"/>
            <p:cNvSpPr/>
            <p:nvPr/>
          </p:nvSpPr>
          <p:spPr>
            <a:xfrm>
              <a:off x="3396937" y="2484508"/>
              <a:ext cx="571762" cy="256661"/>
            </a:xfrm>
            <a:custGeom>
              <a:avLst/>
              <a:gdLst/>
              <a:ahLst/>
              <a:cxnLst/>
              <a:rect l="l" t="t" r="r" b="b"/>
              <a:pathLst>
                <a:path w="1849" h="830" extrusionOk="0">
                  <a:moveTo>
                    <a:pt x="1700" y="830"/>
                  </a:moveTo>
                  <a:lnTo>
                    <a:pt x="149" y="830"/>
                  </a:lnTo>
                  <a:cubicBezTo>
                    <a:pt x="66" y="830"/>
                    <a:pt x="0" y="764"/>
                    <a:pt x="0" y="682"/>
                  </a:cubicBezTo>
                  <a:lnTo>
                    <a:pt x="0" y="149"/>
                  </a:lnTo>
                  <a:cubicBezTo>
                    <a:pt x="0" y="67"/>
                    <a:pt x="66" y="0"/>
                    <a:pt x="149" y="0"/>
                  </a:cubicBezTo>
                  <a:lnTo>
                    <a:pt x="1700" y="0"/>
                  </a:lnTo>
                  <a:cubicBezTo>
                    <a:pt x="1782" y="0"/>
                    <a:pt x="1848" y="67"/>
                    <a:pt x="1848" y="149"/>
                  </a:cubicBezTo>
                  <a:lnTo>
                    <a:pt x="1849" y="682"/>
                  </a:lnTo>
                  <a:cubicBezTo>
                    <a:pt x="1849" y="764"/>
                    <a:pt x="1782" y="830"/>
                    <a:pt x="1700" y="830"/>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ctr" rtl="0">
                <a:spcBef>
                  <a:spcPts val="0"/>
                </a:spcBef>
                <a:spcAft>
                  <a:spcPts val="0"/>
                </a:spcAft>
                <a:buNone/>
              </a:pPr>
              <a:r>
                <a:rPr lang="en" sz="1200">
                  <a:solidFill>
                    <a:schemeClr val="lt1"/>
                  </a:solidFill>
                  <a:latin typeface="Raleway SemiBold"/>
                  <a:ea typeface="Raleway SemiBold"/>
                  <a:cs typeface="Raleway SemiBold"/>
                  <a:sym typeface="Raleway SemiBold"/>
                </a:rPr>
                <a:t>PPT</a:t>
              </a:r>
              <a:endParaRPr sz="1200" strike="noStrike">
                <a:solidFill>
                  <a:schemeClr val="lt1"/>
                </a:solidFill>
                <a:latin typeface="Raleway SemiBold"/>
                <a:ea typeface="Raleway SemiBold"/>
                <a:cs typeface="Raleway SemiBold"/>
                <a:sym typeface="Raleway SemiBold"/>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4">
          <a:extLst>
            <a:ext uri="{FF2B5EF4-FFF2-40B4-BE49-F238E27FC236}">
              <a16:creationId xmlns:a16="http://schemas.microsoft.com/office/drawing/2014/main" id="{EA211127-3C02-EE35-E58A-CA38F1C66804}"/>
            </a:ext>
          </a:extLst>
        </p:cNvPr>
        <p:cNvGrpSpPr/>
        <p:nvPr/>
      </p:nvGrpSpPr>
      <p:grpSpPr>
        <a:xfrm>
          <a:off x="0" y="0"/>
          <a:ext cx="0" cy="0"/>
          <a:chOff x="0" y="0"/>
          <a:chExt cx="0" cy="0"/>
        </a:xfrm>
      </p:grpSpPr>
      <p:grpSp>
        <p:nvGrpSpPr>
          <p:cNvPr id="655" name="Google Shape;655;p38">
            <a:extLst>
              <a:ext uri="{FF2B5EF4-FFF2-40B4-BE49-F238E27FC236}">
                <a16:creationId xmlns:a16="http://schemas.microsoft.com/office/drawing/2014/main" id="{30B99064-B27D-2238-BE85-0C012BC90A8D}"/>
              </a:ext>
            </a:extLst>
          </p:cNvPr>
          <p:cNvGrpSpPr/>
          <p:nvPr/>
        </p:nvGrpSpPr>
        <p:grpSpPr>
          <a:xfrm>
            <a:off x="511158" y="643185"/>
            <a:ext cx="1991753" cy="1419968"/>
            <a:chOff x="7876636" y="3049896"/>
            <a:chExt cx="2269028" cy="1617644"/>
          </a:xfrm>
        </p:grpSpPr>
        <p:sp>
          <p:nvSpPr>
            <p:cNvPr id="656" name="Google Shape;656;p38">
              <a:extLst>
                <a:ext uri="{FF2B5EF4-FFF2-40B4-BE49-F238E27FC236}">
                  <a16:creationId xmlns:a16="http://schemas.microsoft.com/office/drawing/2014/main" id="{9900342F-DFF9-3D4D-E8FC-15E700B9CE91}"/>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38">
              <a:extLst>
                <a:ext uri="{FF2B5EF4-FFF2-40B4-BE49-F238E27FC236}">
                  <a16:creationId xmlns:a16="http://schemas.microsoft.com/office/drawing/2014/main" id="{11983EA8-152F-A756-072C-71320F12F7F3}"/>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38">
              <a:extLst>
                <a:ext uri="{FF2B5EF4-FFF2-40B4-BE49-F238E27FC236}">
                  <a16:creationId xmlns:a16="http://schemas.microsoft.com/office/drawing/2014/main" id="{02F7B52C-268E-6402-51D9-10139B68E70C}"/>
                </a:ext>
              </a:extLst>
            </p:cNvPr>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38">
              <a:extLst>
                <a:ext uri="{FF2B5EF4-FFF2-40B4-BE49-F238E27FC236}">
                  <a16:creationId xmlns:a16="http://schemas.microsoft.com/office/drawing/2014/main" id="{D258227E-142F-9733-4E66-77FA99EF990F}"/>
                </a:ext>
              </a:extLst>
            </p:cNvPr>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38">
              <a:extLst>
                <a:ext uri="{FF2B5EF4-FFF2-40B4-BE49-F238E27FC236}">
                  <a16:creationId xmlns:a16="http://schemas.microsoft.com/office/drawing/2014/main" id="{3AF0B3B0-204B-0A4E-D5DD-F661982FFD6D}"/>
                </a:ext>
              </a:extLst>
            </p:cNvPr>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1" name="Google Shape;661;p38">
            <a:extLst>
              <a:ext uri="{FF2B5EF4-FFF2-40B4-BE49-F238E27FC236}">
                <a16:creationId xmlns:a16="http://schemas.microsoft.com/office/drawing/2014/main" id="{6C62DBEB-9226-F6E9-065A-4272D0EFB6CF}"/>
              </a:ext>
            </a:extLst>
          </p:cNvPr>
          <p:cNvSpPr txBox="1">
            <a:spLocks noGrp="1"/>
          </p:cNvSpPr>
          <p:nvPr>
            <p:ph type="title"/>
          </p:nvPr>
        </p:nvSpPr>
        <p:spPr>
          <a:xfrm>
            <a:off x="607138" y="2475879"/>
            <a:ext cx="4756200" cy="10517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Dataset</a:t>
            </a:r>
            <a:endParaRPr dirty="0"/>
          </a:p>
        </p:txBody>
      </p:sp>
      <p:sp>
        <p:nvSpPr>
          <p:cNvPr id="662" name="Google Shape;662;p38">
            <a:extLst>
              <a:ext uri="{FF2B5EF4-FFF2-40B4-BE49-F238E27FC236}">
                <a16:creationId xmlns:a16="http://schemas.microsoft.com/office/drawing/2014/main" id="{ABD6A363-AB3C-E8DD-0205-E982517B4DCB}"/>
              </a:ext>
            </a:extLst>
          </p:cNvPr>
          <p:cNvSpPr txBox="1">
            <a:spLocks noGrp="1"/>
          </p:cNvSpPr>
          <p:nvPr>
            <p:ph type="title" idx="2"/>
          </p:nvPr>
        </p:nvSpPr>
        <p:spPr>
          <a:xfrm>
            <a:off x="1052900" y="1077600"/>
            <a:ext cx="1243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664" name="Google Shape;664;p38">
            <a:extLst>
              <a:ext uri="{FF2B5EF4-FFF2-40B4-BE49-F238E27FC236}">
                <a16:creationId xmlns:a16="http://schemas.microsoft.com/office/drawing/2014/main" id="{68AF62B2-EDEC-A98F-733E-740310D6B0D4}"/>
              </a:ext>
            </a:extLst>
          </p:cNvPr>
          <p:cNvGrpSpPr/>
          <p:nvPr/>
        </p:nvGrpSpPr>
        <p:grpSpPr>
          <a:xfrm>
            <a:off x="5520061" y="852611"/>
            <a:ext cx="3523665" cy="3945312"/>
            <a:chOff x="6992171" y="301623"/>
            <a:chExt cx="3275999" cy="3668010"/>
          </a:xfrm>
        </p:grpSpPr>
        <p:grpSp>
          <p:nvGrpSpPr>
            <p:cNvPr id="665" name="Google Shape;665;p38">
              <a:extLst>
                <a:ext uri="{FF2B5EF4-FFF2-40B4-BE49-F238E27FC236}">
                  <a16:creationId xmlns:a16="http://schemas.microsoft.com/office/drawing/2014/main" id="{B80A7310-51AC-6A3A-B287-797A9A5510F0}"/>
                </a:ext>
              </a:extLst>
            </p:cNvPr>
            <p:cNvGrpSpPr/>
            <p:nvPr/>
          </p:nvGrpSpPr>
          <p:grpSpPr>
            <a:xfrm rot="-4084063">
              <a:off x="7119087" y="978271"/>
              <a:ext cx="3022167" cy="2314713"/>
              <a:chOff x="5814398" y="539495"/>
              <a:chExt cx="3022252" cy="2314778"/>
            </a:xfrm>
          </p:grpSpPr>
          <p:sp>
            <p:nvSpPr>
              <p:cNvPr id="666" name="Google Shape;666;p38">
                <a:extLst>
                  <a:ext uri="{FF2B5EF4-FFF2-40B4-BE49-F238E27FC236}">
                    <a16:creationId xmlns:a16="http://schemas.microsoft.com/office/drawing/2014/main" id="{F638B0AE-3CE2-4316-1105-62E8C97F8CB4}"/>
                  </a:ext>
                </a:extLst>
              </p:cNvPr>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38">
                <a:extLst>
                  <a:ext uri="{FF2B5EF4-FFF2-40B4-BE49-F238E27FC236}">
                    <a16:creationId xmlns:a16="http://schemas.microsoft.com/office/drawing/2014/main" id="{E76EFD9C-1BB0-D52D-D293-5A9957782A63}"/>
                  </a:ext>
                </a:extLst>
              </p:cNvPr>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8" name="Google Shape;668;p38">
              <a:extLst>
                <a:ext uri="{FF2B5EF4-FFF2-40B4-BE49-F238E27FC236}">
                  <a16:creationId xmlns:a16="http://schemas.microsoft.com/office/drawing/2014/main" id="{AFEC0495-90D5-61E6-FE65-B943EB344912}"/>
                </a:ext>
              </a:extLst>
            </p:cNvPr>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38">
              <a:extLst>
                <a:ext uri="{FF2B5EF4-FFF2-40B4-BE49-F238E27FC236}">
                  <a16:creationId xmlns:a16="http://schemas.microsoft.com/office/drawing/2014/main" id="{608363FF-E8C3-43C6-3A55-B2D4F3F32009}"/>
                </a:ext>
              </a:extLst>
            </p:cNvPr>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38">
              <a:extLst>
                <a:ext uri="{FF2B5EF4-FFF2-40B4-BE49-F238E27FC236}">
                  <a16:creationId xmlns:a16="http://schemas.microsoft.com/office/drawing/2014/main" id="{1DF7F279-09FF-CF4A-BA41-019699C92B3C}"/>
                </a:ext>
              </a:extLst>
            </p:cNvPr>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38">
              <a:extLst>
                <a:ext uri="{FF2B5EF4-FFF2-40B4-BE49-F238E27FC236}">
                  <a16:creationId xmlns:a16="http://schemas.microsoft.com/office/drawing/2014/main" id="{2CC70C3D-E750-1159-487E-7E43F060B94C}"/>
                </a:ext>
              </a:extLst>
            </p:cNvPr>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38">
              <a:extLst>
                <a:ext uri="{FF2B5EF4-FFF2-40B4-BE49-F238E27FC236}">
                  <a16:creationId xmlns:a16="http://schemas.microsoft.com/office/drawing/2014/main" id="{01766937-4CBB-9346-D1E3-BBCC194C1A1F}"/>
                </a:ext>
              </a:extLst>
            </p:cNvPr>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38">
              <a:extLst>
                <a:ext uri="{FF2B5EF4-FFF2-40B4-BE49-F238E27FC236}">
                  <a16:creationId xmlns:a16="http://schemas.microsoft.com/office/drawing/2014/main" id="{DE0933E5-CE8D-40E7-0D64-61B445A074FC}"/>
                </a:ext>
              </a:extLst>
            </p:cNvPr>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38">
              <a:extLst>
                <a:ext uri="{FF2B5EF4-FFF2-40B4-BE49-F238E27FC236}">
                  <a16:creationId xmlns:a16="http://schemas.microsoft.com/office/drawing/2014/main" id="{A5CB021F-674F-E2BC-7611-D16BA46BAF27}"/>
                </a:ext>
              </a:extLst>
            </p:cNvPr>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38">
              <a:extLst>
                <a:ext uri="{FF2B5EF4-FFF2-40B4-BE49-F238E27FC236}">
                  <a16:creationId xmlns:a16="http://schemas.microsoft.com/office/drawing/2014/main" id="{65C62495-5D5B-09BC-49D9-0EF32EE42656}"/>
                </a:ext>
              </a:extLst>
            </p:cNvPr>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38">
              <a:extLst>
                <a:ext uri="{FF2B5EF4-FFF2-40B4-BE49-F238E27FC236}">
                  <a16:creationId xmlns:a16="http://schemas.microsoft.com/office/drawing/2014/main" id="{B55EC45E-737E-3708-265D-4DF98EF1B35D}"/>
                </a:ext>
              </a:extLst>
            </p:cNvPr>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38">
              <a:extLst>
                <a:ext uri="{FF2B5EF4-FFF2-40B4-BE49-F238E27FC236}">
                  <a16:creationId xmlns:a16="http://schemas.microsoft.com/office/drawing/2014/main" id="{008C68BB-6408-7E6D-CB20-97FBED1241FC}"/>
                </a:ext>
              </a:extLst>
            </p:cNvPr>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38">
              <a:extLst>
                <a:ext uri="{FF2B5EF4-FFF2-40B4-BE49-F238E27FC236}">
                  <a16:creationId xmlns:a16="http://schemas.microsoft.com/office/drawing/2014/main" id="{341CACF7-5B29-A5F7-11F0-F1BEF8E967D0}"/>
                </a:ext>
              </a:extLst>
            </p:cNvPr>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38">
              <a:extLst>
                <a:ext uri="{FF2B5EF4-FFF2-40B4-BE49-F238E27FC236}">
                  <a16:creationId xmlns:a16="http://schemas.microsoft.com/office/drawing/2014/main" id="{01C7ED61-B98D-4FA1-950F-0DA80EE5C0B9}"/>
                </a:ext>
              </a:extLst>
            </p:cNvPr>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0" name="Google Shape;680;p38">
              <a:extLst>
                <a:ext uri="{FF2B5EF4-FFF2-40B4-BE49-F238E27FC236}">
                  <a16:creationId xmlns:a16="http://schemas.microsoft.com/office/drawing/2014/main" id="{55185EB1-CF9E-03FC-2D52-5009B87AACD8}"/>
                </a:ext>
              </a:extLst>
            </p:cNvPr>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1" name="Google Shape;681;p38">
              <a:extLst>
                <a:ext uri="{FF2B5EF4-FFF2-40B4-BE49-F238E27FC236}">
                  <a16:creationId xmlns:a16="http://schemas.microsoft.com/office/drawing/2014/main" id="{41FB6A09-A863-E084-0CCD-26CB0C87658F}"/>
                </a:ext>
              </a:extLst>
            </p:cNvPr>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2" name="Google Shape;682;p38">
              <a:extLst>
                <a:ext uri="{FF2B5EF4-FFF2-40B4-BE49-F238E27FC236}">
                  <a16:creationId xmlns:a16="http://schemas.microsoft.com/office/drawing/2014/main" id="{FA301D0A-94C1-B343-3223-410442C76ED7}"/>
                </a:ext>
              </a:extLst>
            </p:cNvPr>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3" name="Google Shape;683;p38">
              <a:extLst>
                <a:ext uri="{FF2B5EF4-FFF2-40B4-BE49-F238E27FC236}">
                  <a16:creationId xmlns:a16="http://schemas.microsoft.com/office/drawing/2014/main" id="{75C0927E-DAD2-87BD-8C59-13FE37F1EDA2}"/>
                </a:ext>
              </a:extLst>
            </p:cNvPr>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4" name="Google Shape;684;p38">
              <a:extLst>
                <a:ext uri="{FF2B5EF4-FFF2-40B4-BE49-F238E27FC236}">
                  <a16:creationId xmlns:a16="http://schemas.microsoft.com/office/drawing/2014/main" id="{1E32259D-455C-4118-8EA0-1CB983FA1129}"/>
                </a:ext>
              </a:extLst>
            </p:cNvPr>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38">
              <a:extLst>
                <a:ext uri="{FF2B5EF4-FFF2-40B4-BE49-F238E27FC236}">
                  <a16:creationId xmlns:a16="http://schemas.microsoft.com/office/drawing/2014/main" id="{DAAD13BB-5F27-3B6E-3E74-13059601ED0D}"/>
                </a:ext>
              </a:extLst>
            </p:cNvPr>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6" name="Google Shape;686;p38">
              <a:extLst>
                <a:ext uri="{FF2B5EF4-FFF2-40B4-BE49-F238E27FC236}">
                  <a16:creationId xmlns:a16="http://schemas.microsoft.com/office/drawing/2014/main" id="{6CDB20F2-2DC2-7476-59FB-DB08455FF3F5}"/>
                </a:ext>
              </a:extLst>
            </p:cNvPr>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7" name="Google Shape;687;p38">
              <a:extLst>
                <a:ext uri="{FF2B5EF4-FFF2-40B4-BE49-F238E27FC236}">
                  <a16:creationId xmlns:a16="http://schemas.microsoft.com/office/drawing/2014/main" id="{E09F3B5B-AE29-92CF-0996-93983DD6CDB5}"/>
                </a:ext>
              </a:extLst>
            </p:cNvPr>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88" name="Google Shape;688;p38">
            <a:extLst>
              <a:ext uri="{FF2B5EF4-FFF2-40B4-BE49-F238E27FC236}">
                <a16:creationId xmlns:a16="http://schemas.microsoft.com/office/drawing/2014/main" id="{6AF06F48-E044-5543-5EF6-141872FD524F}"/>
              </a:ext>
            </a:extLst>
          </p:cNvPr>
          <p:cNvGrpSpPr/>
          <p:nvPr/>
        </p:nvGrpSpPr>
        <p:grpSpPr>
          <a:xfrm>
            <a:off x="4247611" y="756816"/>
            <a:ext cx="1049089" cy="1077827"/>
            <a:chOff x="4247611" y="756816"/>
            <a:chExt cx="1049089" cy="1077827"/>
          </a:xfrm>
        </p:grpSpPr>
        <p:sp>
          <p:nvSpPr>
            <p:cNvPr id="689" name="Google Shape;689;p38">
              <a:extLst>
                <a:ext uri="{FF2B5EF4-FFF2-40B4-BE49-F238E27FC236}">
                  <a16:creationId xmlns:a16="http://schemas.microsoft.com/office/drawing/2014/main" id="{874BE835-CEDA-796D-9F1F-1BD21EFD10D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0" name="Google Shape;690;p38">
              <a:extLst>
                <a:ext uri="{FF2B5EF4-FFF2-40B4-BE49-F238E27FC236}">
                  <a16:creationId xmlns:a16="http://schemas.microsoft.com/office/drawing/2014/main" id="{08F91BD8-195B-9389-01FC-F6EDBF22781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1" name="Google Shape;691;p38">
              <a:extLst>
                <a:ext uri="{FF2B5EF4-FFF2-40B4-BE49-F238E27FC236}">
                  <a16:creationId xmlns:a16="http://schemas.microsoft.com/office/drawing/2014/main" id="{A70DAE4B-CD12-A3F5-1022-64B987144B6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2" name="Google Shape;692;p38">
              <a:extLst>
                <a:ext uri="{FF2B5EF4-FFF2-40B4-BE49-F238E27FC236}">
                  <a16:creationId xmlns:a16="http://schemas.microsoft.com/office/drawing/2014/main" id="{3527E62C-3F26-84F8-622A-174C65E0236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3" name="Google Shape;693;p38">
              <a:extLst>
                <a:ext uri="{FF2B5EF4-FFF2-40B4-BE49-F238E27FC236}">
                  <a16:creationId xmlns:a16="http://schemas.microsoft.com/office/drawing/2014/main" id="{77B74A3B-589D-BA67-3B36-CDB5D9C2C02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4" name="Google Shape;694;p38">
              <a:extLst>
                <a:ext uri="{FF2B5EF4-FFF2-40B4-BE49-F238E27FC236}">
                  <a16:creationId xmlns:a16="http://schemas.microsoft.com/office/drawing/2014/main" id="{950D12FB-E4C4-6FA2-FC89-788B10B1523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 name="Google Shape;688;p38">
            <a:extLst>
              <a:ext uri="{FF2B5EF4-FFF2-40B4-BE49-F238E27FC236}">
                <a16:creationId xmlns:a16="http://schemas.microsoft.com/office/drawing/2014/main" id="{D9244E6C-4ED9-0342-3025-DF2B65232065}"/>
              </a:ext>
            </a:extLst>
          </p:cNvPr>
          <p:cNvGrpSpPr/>
          <p:nvPr/>
        </p:nvGrpSpPr>
        <p:grpSpPr>
          <a:xfrm>
            <a:off x="-3321729" y="3415644"/>
            <a:ext cx="1049089" cy="1077827"/>
            <a:chOff x="4247611" y="756816"/>
            <a:chExt cx="1049089" cy="1077827"/>
          </a:xfrm>
        </p:grpSpPr>
        <p:sp>
          <p:nvSpPr>
            <p:cNvPr id="3" name="Google Shape;689;p38">
              <a:extLst>
                <a:ext uri="{FF2B5EF4-FFF2-40B4-BE49-F238E27FC236}">
                  <a16:creationId xmlns:a16="http://schemas.microsoft.com/office/drawing/2014/main" id="{8C34A3B0-8027-ECFF-D65C-0EA3B86FB82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 name="Google Shape;690;p38">
              <a:extLst>
                <a:ext uri="{FF2B5EF4-FFF2-40B4-BE49-F238E27FC236}">
                  <a16:creationId xmlns:a16="http://schemas.microsoft.com/office/drawing/2014/main" id="{92353F1F-C562-C08A-D8E7-D6997588F1D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 name="Google Shape;691;p38">
              <a:extLst>
                <a:ext uri="{FF2B5EF4-FFF2-40B4-BE49-F238E27FC236}">
                  <a16:creationId xmlns:a16="http://schemas.microsoft.com/office/drawing/2014/main" id="{066369BB-99F9-3F1B-3613-45AD5CD5F91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 name="Google Shape;692;p38">
              <a:extLst>
                <a:ext uri="{FF2B5EF4-FFF2-40B4-BE49-F238E27FC236}">
                  <a16:creationId xmlns:a16="http://schemas.microsoft.com/office/drawing/2014/main" id="{C6BA375C-1523-C83F-5189-785AC0D500C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 name="Google Shape;693;p38">
              <a:extLst>
                <a:ext uri="{FF2B5EF4-FFF2-40B4-BE49-F238E27FC236}">
                  <a16:creationId xmlns:a16="http://schemas.microsoft.com/office/drawing/2014/main" id="{DCADE58F-D28B-3B3A-3D48-E2F6EBD7D9F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 name="Google Shape;694;p38">
              <a:extLst>
                <a:ext uri="{FF2B5EF4-FFF2-40B4-BE49-F238E27FC236}">
                  <a16:creationId xmlns:a16="http://schemas.microsoft.com/office/drawing/2014/main" id="{DCC3050C-65BC-57E9-F818-C3D391F4B71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 name="Google Shape;688;p38">
            <a:extLst>
              <a:ext uri="{FF2B5EF4-FFF2-40B4-BE49-F238E27FC236}">
                <a16:creationId xmlns:a16="http://schemas.microsoft.com/office/drawing/2014/main" id="{08618A6F-4ABC-00DD-9210-19FBE1791278}"/>
              </a:ext>
            </a:extLst>
          </p:cNvPr>
          <p:cNvGrpSpPr/>
          <p:nvPr/>
        </p:nvGrpSpPr>
        <p:grpSpPr>
          <a:xfrm>
            <a:off x="-2597638" y="3420511"/>
            <a:ext cx="1049089" cy="1077827"/>
            <a:chOff x="4247611" y="756816"/>
            <a:chExt cx="1049089" cy="1077827"/>
          </a:xfrm>
        </p:grpSpPr>
        <p:sp>
          <p:nvSpPr>
            <p:cNvPr id="10" name="Google Shape;689;p38">
              <a:extLst>
                <a:ext uri="{FF2B5EF4-FFF2-40B4-BE49-F238E27FC236}">
                  <a16:creationId xmlns:a16="http://schemas.microsoft.com/office/drawing/2014/main" id="{99F84800-732F-A651-C4AB-F5223DA655A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 name="Google Shape;690;p38">
              <a:extLst>
                <a:ext uri="{FF2B5EF4-FFF2-40B4-BE49-F238E27FC236}">
                  <a16:creationId xmlns:a16="http://schemas.microsoft.com/office/drawing/2014/main" id="{C4401B0B-5FF0-B8EC-CAB1-ADC38A59447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 name="Google Shape;691;p38">
              <a:extLst>
                <a:ext uri="{FF2B5EF4-FFF2-40B4-BE49-F238E27FC236}">
                  <a16:creationId xmlns:a16="http://schemas.microsoft.com/office/drawing/2014/main" id="{CD663EFB-D806-A6A4-D139-9073086894C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 name="Google Shape;692;p38">
              <a:extLst>
                <a:ext uri="{FF2B5EF4-FFF2-40B4-BE49-F238E27FC236}">
                  <a16:creationId xmlns:a16="http://schemas.microsoft.com/office/drawing/2014/main" id="{37971B2C-7A6E-F724-8888-2730CF31EF3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 name="Google Shape;693;p38">
              <a:extLst>
                <a:ext uri="{FF2B5EF4-FFF2-40B4-BE49-F238E27FC236}">
                  <a16:creationId xmlns:a16="http://schemas.microsoft.com/office/drawing/2014/main" id="{08BF855A-F3DD-5781-B123-6D2402B6860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 name="Google Shape;694;p38">
              <a:extLst>
                <a:ext uri="{FF2B5EF4-FFF2-40B4-BE49-F238E27FC236}">
                  <a16:creationId xmlns:a16="http://schemas.microsoft.com/office/drawing/2014/main" id="{91CF8415-042C-1A02-5D1A-FB9ED7FB525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 name="Google Shape;688;p38">
            <a:extLst>
              <a:ext uri="{FF2B5EF4-FFF2-40B4-BE49-F238E27FC236}">
                <a16:creationId xmlns:a16="http://schemas.microsoft.com/office/drawing/2014/main" id="{ECFEFBC8-A973-1DF4-BCE8-538CC01555B7}"/>
              </a:ext>
            </a:extLst>
          </p:cNvPr>
          <p:cNvGrpSpPr/>
          <p:nvPr/>
        </p:nvGrpSpPr>
        <p:grpSpPr>
          <a:xfrm>
            <a:off x="-3324289" y="4322871"/>
            <a:ext cx="1049089" cy="1077827"/>
            <a:chOff x="4247611" y="756816"/>
            <a:chExt cx="1049089" cy="1077827"/>
          </a:xfrm>
        </p:grpSpPr>
        <p:sp>
          <p:nvSpPr>
            <p:cNvPr id="17" name="Google Shape;689;p38">
              <a:extLst>
                <a:ext uri="{FF2B5EF4-FFF2-40B4-BE49-F238E27FC236}">
                  <a16:creationId xmlns:a16="http://schemas.microsoft.com/office/drawing/2014/main" id="{819BF60A-5DDE-47C0-CB8E-468D6BAC46C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690;p38">
              <a:extLst>
                <a:ext uri="{FF2B5EF4-FFF2-40B4-BE49-F238E27FC236}">
                  <a16:creationId xmlns:a16="http://schemas.microsoft.com/office/drawing/2014/main" id="{8FEFD3D1-ECF8-5D8B-EB4E-BFFF72A0810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691;p38">
              <a:extLst>
                <a:ext uri="{FF2B5EF4-FFF2-40B4-BE49-F238E27FC236}">
                  <a16:creationId xmlns:a16="http://schemas.microsoft.com/office/drawing/2014/main" id="{31603AAB-E7CE-5F87-2C90-6CD746061BC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 name="Google Shape;692;p38">
              <a:extLst>
                <a:ext uri="{FF2B5EF4-FFF2-40B4-BE49-F238E27FC236}">
                  <a16:creationId xmlns:a16="http://schemas.microsoft.com/office/drawing/2014/main" id="{15500594-7EAD-F79B-B6CF-EB760A65670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693;p38">
              <a:extLst>
                <a:ext uri="{FF2B5EF4-FFF2-40B4-BE49-F238E27FC236}">
                  <a16:creationId xmlns:a16="http://schemas.microsoft.com/office/drawing/2014/main" id="{0B30B7A8-4D69-D0C6-8679-38803C2BF31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694;p38">
              <a:extLst>
                <a:ext uri="{FF2B5EF4-FFF2-40B4-BE49-F238E27FC236}">
                  <a16:creationId xmlns:a16="http://schemas.microsoft.com/office/drawing/2014/main" id="{3BA42DDA-8E6C-A571-F799-3D7D59493FD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3" name="Google Shape;688;p38">
            <a:extLst>
              <a:ext uri="{FF2B5EF4-FFF2-40B4-BE49-F238E27FC236}">
                <a16:creationId xmlns:a16="http://schemas.microsoft.com/office/drawing/2014/main" id="{D0D6F3D3-2D65-593E-41B8-F4393AE62524}"/>
              </a:ext>
            </a:extLst>
          </p:cNvPr>
          <p:cNvGrpSpPr/>
          <p:nvPr/>
        </p:nvGrpSpPr>
        <p:grpSpPr>
          <a:xfrm>
            <a:off x="-2600198" y="4327738"/>
            <a:ext cx="1049089" cy="1077827"/>
            <a:chOff x="4247611" y="756816"/>
            <a:chExt cx="1049089" cy="1077827"/>
          </a:xfrm>
        </p:grpSpPr>
        <p:sp>
          <p:nvSpPr>
            <p:cNvPr id="24" name="Google Shape;689;p38">
              <a:extLst>
                <a:ext uri="{FF2B5EF4-FFF2-40B4-BE49-F238E27FC236}">
                  <a16:creationId xmlns:a16="http://schemas.microsoft.com/office/drawing/2014/main" id="{F481E68F-37E6-D7EC-3F84-12F4F1DC877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 name="Google Shape;690;p38">
              <a:extLst>
                <a:ext uri="{FF2B5EF4-FFF2-40B4-BE49-F238E27FC236}">
                  <a16:creationId xmlns:a16="http://schemas.microsoft.com/office/drawing/2014/main" id="{195E3AA7-89C6-83A6-331D-7A3082A9A3A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 name="Google Shape;691;p38">
              <a:extLst>
                <a:ext uri="{FF2B5EF4-FFF2-40B4-BE49-F238E27FC236}">
                  <a16:creationId xmlns:a16="http://schemas.microsoft.com/office/drawing/2014/main" id="{581910FB-28BD-4785-AFE0-C21558EB9B2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 name="Google Shape;692;p38">
              <a:extLst>
                <a:ext uri="{FF2B5EF4-FFF2-40B4-BE49-F238E27FC236}">
                  <a16:creationId xmlns:a16="http://schemas.microsoft.com/office/drawing/2014/main" id="{824F14BA-2A57-3FB0-D121-F6174CD95FE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8" name="Google Shape;693;p38">
              <a:extLst>
                <a:ext uri="{FF2B5EF4-FFF2-40B4-BE49-F238E27FC236}">
                  <a16:creationId xmlns:a16="http://schemas.microsoft.com/office/drawing/2014/main" id="{9A62C342-F03F-F6B9-BF78-728FB88297F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9" name="Google Shape;694;p38">
              <a:extLst>
                <a:ext uri="{FF2B5EF4-FFF2-40B4-BE49-F238E27FC236}">
                  <a16:creationId xmlns:a16="http://schemas.microsoft.com/office/drawing/2014/main" id="{46C83D57-E413-2EC8-52BD-F0D7ED3C195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0" name="Google Shape;688;p38">
            <a:extLst>
              <a:ext uri="{FF2B5EF4-FFF2-40B4-BE49-F238E27FC236}">
                <a16:creationId xmlns:a16="http://schemas.microsoft.com/office/drawing/2014/main" id="{DD72F399-0677-9208-DB34-BEDBAC802F66}"/>
              </a:ext>
            </a:extLst>
          </p:cNvPr>
          <p:cNvGrpSpPr/>
          <p:nvPr/>
        </p:nvGrpSpPr>
        <p:grpSpPr>
          <a:xfrm>
            <a:off x="-1903004" y="3432806"/>
            <a:ext cx="1049089" cy="1077827"/>
            <a:chOff x="4247611" y="756816"/>
            <a:chExt cx="1049089" cy="1077827"/>
          </a:xfrm>
        </p:grpSpPr>
        <p:sp>
          <p:nvSpPr>
            <p:cNvPr id="31" name="Google Shape;689;p38">
              <a:extLst>
                <a:ext uri="{FF2B5EF4-FFF2-40B4-BE49-F238E27FC236}">
                  <a16:creationId xmlns:a16="http://schemas.microsoft.com/office/drawing/2014/main" id="{A4A9D947-8026-0339-9FF9-EA2E68D4B71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 name="Google Shape;690;p38">
              <a:extLst>
                <a:ext uri="{FF2B5EF4-FFF2-40B4-BE49-F238E27FC236}">
                  <a16:creationId xmlns:a16="http://schemas.microsoft.com/office/drawing/2014/main" id="{5E3EFA43-923B-A58B-7B59-E83CAA9B720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 name="Google Shape;691;p38">
              <a:extLst>
                <a:ext uri="{FF2B5EF4-FFF2-40B4-BE49-F238E27FC236}">
                  <a16:creationId xmlns:a16="http://schemas.microsoft.com/office/drawing/2014/main" id="{20C0EB30-2227-0BE5-DCDF-AC9970D1D03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 name="Google Shape;692;p38">
              <a:extLst>
                <a:ext uri="{FF2B5EF4-FFF2-40B4-BE49-F238E27FC236}">
                  <a16:creationId xmlns:a16="http://schemas.microsoft.com/office/drawing/2014/main" id="{37CB626E-2EDE-5519-6810-466B4D97218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 name="Google Shape;693;p38">
              <a:extLst>
                <a:ext uri="{FF2B5EF4-FFF2-40B4-BE49-F238E27FC236}">
                  <a16:creationId xmlns:a16="http://schemas.microsoft.com/office/drawing/2014/main" id="{DF1A7B04-A6CF-C4A8-7F6F-732808DA293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 name="Google Shape;694;p38">
              <a:extLst>
                <a:ext uri="{FF2B5EF4-FFF2-40B4-BE49-F238E27FC236}">
                  <a16:creationId xmlns:a16="http://schemas.microsoft.com/office/drawing/2014/main" id="{910944F6-5403-C546-474E-D430FF756E2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7" name="Google Shape;688;p38">
            <a:extLst>
              <a:ext uri="{FF2B5EF4-FFF2-40B4-BE49-F238E27FC236}">
                <a16:creationId xmlns:a16="http://schemas.microsoft.com/office/drawing/2014/main" id="{6685D1F0-E8C9-120B-B8FE-97D8D847A4A7}"/>
              </a:ext>
            </a:extLst>
          </p:cNvPr>
          <p:cNvGrpSpPr/>
          <p:nvPr/>
        </p:nvGrpSpPr>
        <p:grpSpPr>
          <a:xfrm>
            <a:off x="-1178913" y="3437673"/>
            <a:ext cx="1049089" cy="1077827"/>
            <a:chOff x="4247611" y="756816"/>
            <a:chExt cx="1049089" cy="1077827"/>
          </a:xfrm>
        </p:grpSpPr>
        <p:sp>
          <p:nvSpPr>
            <p:cNvPr id="38" name="Google Shape;689;p38">
              <a:extLst>
                <a:ext uri="{FF2B5EF4-FFF2-40B4-BE49-F238E27FC236}">
                  <a16:creationId xmlns:a16="http://schemas.microsoft.com/office/drawing/2014/main" id="{5BEC9DAA-C556-029A-B7BD-690669B9E23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 name="Google Shape;690;p38">
              <a:extLst>
                <a:ext uri="{FF2B5EF4-FFF2-40B4-BE49-F238E27FC236}">
                  <a16:creationId xmlns:a16="http://schemas.microsoft.com/office/drawing/2014/main" id="{95B32F2D-C8B1-AB5A-AD7B-0841F017FE4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 name="Google Shape;691;p38">
              <a:extLst>
                <a:ext uri="{FF2B5EF4-FFF2-40B4-BE49-F238E27FC236}">
                  <a16:creationId xmlns:a16="http://schemas.microsoft.com/office/drawing/2014/main" id="{CD964CD4-7E47-541A-8237-660B1E91301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 name="Google Shape;692;p38">
              <a:extLst>
                <a:ext uri="{FF2B5EF4-FFF2-40B4-BE49-F238E27FC236}">
                  <a16:creationId xmlns:a16="http://schemas.microsoft.com/office/drawing/2014/main" id="{98789F22-9EB5-752C-76DD-9F21DBD7FC9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2" name="Google Shape;693;p38">
              <a:extLst>
                <a:ext uri="{FF2B5EF4-FFF2-40B4-BE49-F238E27FC236}">
                  <a16:creationId xmlns:a16="http://schemas.microsoft.com/office/drawing/2014/main" id="{0EFB5A18-E7A6-98B4-3A79-CA7D23C0B27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 name="Google Shape;694;p38">
              <a:extLst>
                <a:ext uri="{FF2B5EF4-FFF2-40B4-BE49-F238E27FC236}">
                  <a16:creationId xmlns:a16="http://schemas.microsoft.com/office/drawing/2014/main" id="{96C97B7F-BE95-DC00-30A2-A53D6D44663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4" name="Google Shape;688;p38">
            <a:extLst>
              <a:ext uri="{FF2B5EF4-FFF2-40B4-BE49-F238E27FC236}">
                <a16:creationId xmlns:a16="http://schemas.microsoft.com/office/drawing/2014/main" id="{408D5D33-26EC-4148-2E58-4497A4B5E5DC}"/>
              </a:ext>
            </a:extLst>
          </p:cNvPr>
          <p:cNvGrpSpPr/>
          <p:nvPr/>
        </p:nvGrpSpPr>
        <p:grpSpPr>
          <a:xfrm>
            <a:off x="-1905564" y="4340033"/>
            <a:ext cx="1049089" cy="1077827"/>
            <a:chOff x="4247611" y="756816"/>
            <a:chExt cx="1049089" cy="1077827"/>
          </a:xfrm>
        </p:grpSpPr>
        <p:sp>
          <p:nvSpPr>
            <p:cNvPr id="45" name="Google Shape;689;p38">
              <a:extLst>
                <a:ext uri="{FF2B5EF4-FFF2-40B4-BE49-F238E27FC236}">
                  <a16:creationId xmlns:a16="http://schemas.microsoft.com/office/drawing/2014/main" id="{1D13B0C3-555D-7F77-4DFB-C83547143C4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 name="Google Shape;690;p38">
              <a:extLst>
                <a:ext uri="{FF2B5EF4-FFF2-40B4-BE49-F238E27FC236}">
                  <a16:creationId xmlns:a16="http://schemas.microsoft.com/office/drawing/2014/main" id="{1AAE8212-5148-9A3C-33E6-FAACD405DEA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 name="Google Shape;691;p38">
              <a:extLst>
                <a:ext uri="{FF2B5EF4-FFF2-40B4-BE49-F238E27FC236}">
                  <a16:creationId xmlns:a16="http://schemas.microsoft.com/office/drawing/2014/main" id="{F0C10B89-F1C0-06D5-8C90-A4FB37E9CA3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 name="Google Shape;692;p38">
              <a:extLst>
                <a:ext uri="{FF2B5EF4-FFF2-40B4-BE49-F238E27FC236}">
                  <a16:creationId xmlns:a16="http://schemas.microsoft.com/office/drawing/2014/main" id="{F3534843-D4B3-4B9A-DB02-8E17F97E7C0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9" name="Google Shape;693;p38">
              <a:extLst>
                <a:ext uri="{FF2B5EF4-FFF2-40B4-BE49-F238E27FC236}">
                  <a16:creationId xmlns:a16="http://schemas.microsoft.com/office/drawing/2014/main" id="{4592A57F-BC23-C525-B809-5A5FE33E4CE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 name="Google Shape;694;p38">
              <a:extLst>
                <a:ext uri="{FF2B5EF4-FFF2-40B4-BE49-F238E27FC236}">
                  <a16:creationId xmlns:a16="http://schemas.microsoft.com/office/drawing/2014/main" id="{83A56EDA-ABAF-4480-8716-5DF7615435B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1" name="Google Shape;688;p38">
            <a:extLst>
              <a:ext uri="{FF2B5EF4-FFF2-40B4-BE49-F238E27FC236}">
                <a16:creationId xmlns:a16="http://schemas.microsoft.com/office/drawing/2014/main" id="{A87B6FF2-E841-64D4-2976-13B728241CA5}"/>
              </a:ext>
            </a:extLst>
          </p:cNvPr>
          <p:cNvGrpSpPr/>
          <p:nvPr/>
        </p:nvGrpSpPr>
        <p:grpSpPr>
          <a:xfrm>
            <a:off x="-1181473" y="4344900"/>
            <a:ext cx="1049089" cy="1077827"/>
            <a:chOff x="4247611" y="756816"/>
            <a:chExt cx="1049089" cy="1077827"/>
          </a:xfrm>
        </p:grpSpPr>
        <p:sp>
          <p:nvSpPr>
            <p:cNvPr id="52" name="Google Shape;689;p38">
              <a:extLst>
                <a:ext uri="{FF2B5EF4-FFF2-40B4-BE49-F238E27FC236}">
                  <a16:creationId xmlns:a16="http://schemas.microsoft.com/office/drawing/2014/main" id="{0F4C31ED-2D6E-A2EF-5AC4-96E59B6ECA5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 name="Google Shape;690;p38">
              <a:extLst>
                <a:ext uri="{FF2B5EF4-FFF2-40B4-BE49-F238E27FC236}">
                  <a16:creationId xmlns:a16="http://schemas.microsoft.com/office/drawing/2014/main" id="{DEB53A2C-E09C-FA02-488F-8CE341373CF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 name="Google Shape;691;p38">
              <a:extLst>
                <a:ext uri="{FF2B5EF4-FFF2-40B4-BE49-F238E27FC236}">
                  <a16:creationId xmlns:a16="http://schemas.microsoft.com/office/drawing/2014/main" id="{081559EC-DBCC-E654-1E1B-328A3725C02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 name="Google Shape;692;p38">
              <a:extLst>
                <a:ext uri="{FF2B5EF4-FFF2-40B4-BE49-F238E27FC236}">
                  <a16:creationId xmlns:a16="http://schemas.microsoft.com/office/drawing/2014/main" id="{D66BBD87-E03E-9763-69B1-7B6D556F20B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6" name="Google Shape;693;p38">
              <a:extLst>
                <a:ext uri="{FF2B5EF4-FFF2-40B4-BE49-F238E27FC236}">
                  <a16:creationId xmlns:a16="http://schemas.microsoft.com/office/drawing/2014/main" id="{5458E627-5534-BE8A-22F5-C7CB952E067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7" name="Google Shape;694;p38">
              <a:extLst>
                <a:ext uri="{FF2B5EF4-FFF2-40B4-BE49-F238E27FC236}">
                  <a16:creationId xmlns:a16="http://schemas.microsoft.com/office/drawing/2014/main" id="{4F397BC9-3085-97FD-46E2-FA918D89851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8" name="Google Shape;688;p38">
            <a:extLst>
              <a:ext uri="{FF2B5EF4-FFF2-40B4-BE49-F238E27FC236}">
                <a16:creationId xmlns:a16="http://schemas.microsoft.com/office/drawing/2014/main" id="{CDBF567D-695E-CC90-064F-74551D361159}"/>
              </a:ext>
            </a:extLst>
          </p:cNvPr>
          <p:cNvGrpSpPr/>
          <p:nvPr/>
        </p:nvGrpSpPr>
        <p:grpSpPr>
          <a:xfrm>
            <a:off x="-3331711" y="5188352"/>
            <a:ext cx="1049089" cy="1077827"/>
            <a:chOff x="4247611" y="756816"/>
            <a:chExt cx="1049089" cy="1077827"/>
          </a:xfrm>
        </p:grpSpPr>
        <p:sp>
          <p:nvSpPr>
            <p:cNvPr id="59" name="Google Shape;689;p38">
              <a:extLst>
                <a:ext uri="{FF2B5EF4-FFF2-40B4-BE49-F238E27FC236}">
                  <a16:creationId xmlns:a16="http://schemas.microsoft.com/office/drawing/2014/main" id="{F7C850EF-241D-BECC-3A8C-D4CC0619F70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 name="Google Shape;690;p38">
              <a:extLst>
                <a:ext uri="{FF2B5EF4-FFF2-40B4-BE49-F238E27FC236}">
                  <a16:creationId xmlns:a16="http://schemas.microsoft.com/office/drawing/2014/main" id="{CFD07315-FF8D-2482-0D2D-2EDFCAE16B6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 name="Google Shape;691;p38">
              <a:extLst>
                <a:ext uri="{FF2B5EF4-FFF2-40B4-BE49-F238E27FC236}">
                  <a16:creationId xmlns:a16="http://schemas.microsoft.com/office/drawing/2014/main" id="{45E34FF3-3731-C138-A340-28D698DB654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 name="Google Shape;692;p38">
              <a:extLst>
                <a:ext uri="{FF2B5EF4-FFF2-40B4-BE49-F238E27FC236}">
                  <a16:creationId xmlns:a16="http://schemas.microsoft.com/office/drawing/2014/main" id="{58679C2F-0D02-0A34-F452-0001332F069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3" name="Google Shape;693;p38">
              <a:extLst>
                <a:ext uri="{FF2B5EF4-FFF2-40B4-BE49-F238E27FC236}">
                  <a16:creationId xmlns:a16="http://schemas.microsoft.com/office/drawing/2014/main" id="{D8303328-2FED-F4BD-3505-8B300E02622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0" name="Google Shape;694;p38">
              <a:extLst>
                <a:ext uri="{FF2B5EF4-FFF2-40B4-BE49-F238E27FC236}">
                  <a16:creationId xmlns:a16="http://schemas.microsoft.com/office/drawing/2014/main" id="{C1E98A3C-BDE2-42C2-CEBF-4A0596E58B3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41" name="Google Shape;688;p38">
            <a:extLst>
              <a:ext uri="{FF2B5EF4-FFF2-40B4-BE49-F238E27FC236}">
                <a16:creationId xmlns:a16="http://schemas.microsoft.com/office/drawing/2014/main" id="{5885BA31-D334-D975-75A2-E0500D0AF5C6}"/>
              </a:ext>
            </a:extLst>
          </p:cNvPr>
          <p:cNvGrpSpPr/>
          <p:nvPr/>
        </p:nvGrpSpPr>
        <p:grpSpPr>
          <a:xfrm>
            <a:off x="-2607620" y="5193219"/>
            <a:ext cx="1049089" cy="1077827"/>
            <a:chOff x="4247611" y="756816"/>
            <a:chExt cx="1049089" cy="1077827"/>
          </a:xfrm>
        </p:grpSpPr>
        <p:sp>
          <p:nvSpPr>
            <p:cNvPr id="642" name="Google Shape;689;p38">
              <a:extLst>
                <a:ext uri="{FF2B5EF4-FFF2-40B4-BE49-F238E27FC236}">
                  <a16:creationId xmlns:a16="http://schemas.microsoft.com/office/drawing/2014/main" id="{1DEC4E64-A5B7-8E38-8B7B-0F118ECCCDB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3" name="Google Shape;690;p38">
              <a:extLst>
                <a:ext uri="{FF2B5EF4-FFF2-40B4-BE49-F238E27FC236}">
                  <a16:creationId xmlns:a16="http://schemas.microsoft.com/office/drawing/2014/main" id="{3FB630AB-46A1-B602-45FD-B661462D2C3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4" name="Google Shape;691;p38">
              <a:extLst>
                <a:ext uri="{FF2B5EF4-FFF2-40B4-BE49-F238E27FC236}">
                  <a16:creationId xmlns:a16="http://schemas.microsoft.com/office/drawing/2014/main" id="{835D42B0-6780-4C75-0D9A-5D188B27C06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5" name="Google Shape;692;p38">
              <a:extLst>
                <a:ext uri="{FF2B5EF4-FFF2-40B4-BE49-F238E27FC236}">
                  <a16:creationId xmlns:a16="http://schemas.microsoft.com/office/drawing/2014/main" id="{16B74EA8-265C-BBC4-F073-E44865E49D5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6" name="Google Shape;693;p38">
              <a:extLst>
                <a:ext uri="{FF2B5EF4-FFF2-40B4-BE49-F238E27FC236}">
                  <a16:creationId xmlns:a16="http://schemas.microsoft.com/office/drawing/2014/main" id="{94A24F99-77E3-9CC2-1D2C-45D106915B4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7" name="Google Shape;694;p38">
              <a:extLst>
                <a:ext uri="{FF2B5EF4-FFF2-40B4-BE49-F238E27FC236}">
                  <a16:creationId xmlns:a16="http://schemas.microsoft.com/office/drawing/2014/main" id="{18CD8A16-B8EC-2BAB-7A9E-0DFA9B6EB64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48" name="Google Shape;688;p38">
            <a:extLst>
              <a:ext uri="{FF2B5EF4-FFF2-40B4-BE49-F238E27FC236}">
                <a16:creationId xmlns:a16="http://schemas.microsoft.com/office/drawing/2014/main" id="{755BEBDF-DEC2-5A32-F4E5-B7515BB98172}"/>
              </a:ext>
            </a:extLst>
          </p:cNvPr>
          <p:cNvGrpSpPr/>
          <p:nvPr/>
        </p:nvGrpSpPr>
        <p:grpSpPr>
          <a:xfrm>
            <a:off x="-1912986" y="5205514"/>
            <a:ext cx="1049089" cy="1077827"/>
            <a:chOff x="4247611" y="756816"/>
            <a:chExt cx="1049089" cy="1077827"/>
          </a:xfrm>
        </p:grpSpPr>
        <p:sp>
          <p:nvSpPr>
            <p:cNvPr id="649" name="Google Shape;689;p38">
              <a:extLst>
                <a:ext uri="{FF2B5EF4-FFF2-40B4-BE49-F238E27FC236}">
                  <a16:creationId xmlns:a16="http://schemas.microsoft.com/office/drawing/2014/main" id="{78D00368-5AF7-BDDA-DCBF-ED2B2181047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0" name="Google Shape;690;p38">
              <a:extLst>
                <a:ext uri="{FF2B5EF4-FFF2-40B4-BE49-F238E27FC236}">
                  <a16:creationId xmlns:a16="http://schemas.microsoft.com/office/drawing/2014/main" id="{34196418-92B8-E9E3-69D2-60D13987842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1" name="Google Shape;691;p38">
              <a:extLst>
                <a:ext uri="{FF2B5EF4-FFF2-40B4-BE49-F238E27FC236}">
                  <a16:creationId xmlns:a16="http://schemas.microsoft.com/office/drawing/2014/main" id="{D10B1D71-DAA4-1627-6D5E-1FFB91ED673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2" name="Google Shape;692;p38">
              <a:extLst>
                <a:ext uri="{FF2B5EF4-FFF2-40B4-BE49-F238E27FC236}">
                  <a16:creationId xmlns:a16="http://schemas.microsoft.com/office/drawing/2014/main" id="{74B8DADD-F0CF-AE11-8C60-5482EBA793E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3" name="Google Shape;693;p38">
              <a:extLst>
                <a:ext uri="{FF2B5EF4-FFF2-40B4-BE49-F238E27FC236}">
                  <a16:creationId xmlns:a16="http://schemas.microsoft.com/office/drawing/2014/main" id="{609F68CB-E444-F004-EC31-23567A1B5C0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4" name="Google Shape;694;p38">
              <a:extLst>
                <a:ext uri="{FF2B5EF4-FFF2-40B4-BE49-F238E27FC236}">
                  <a16:creationId xmlns:a16="http://schemas.microsoft.com/office/drawing/2014/main" id="{887D8499-175B-367D-85A0-033617253F2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63" name="Google Shape;688;p38">
            <a:extLst>
              <a:ext uri="{FF2B5EF4-FFF2-40B4-BE49-F238E27FC236}">
                <a16:creationId xmlns:a16="http://schemas.microsoft.com/office/drawing/2014/main" id="{CCAEF1D7-8F51-C27A-F715-FB88DF9D5CE9}"/>
              </a:ext>
            </a:extLst>
          </p:cNvPr>
          <p:cNvGrpSpPr/>
          <p:nvPr/>
        </p:nvGrpSpPr>
        <p:grpSpPr>
          <a:xfrm>
            <a:off x="-1188895" y="5210381"/>
            <a:ext cx="1049089" cy="1077827"/>
            <a:chOff x="4247611" y="756816"/>
            <a:chExt cx="1049089" cy="1077827"/>
          </a:xfrm>
        </p:grpSpPr>
        <p:sp>
          <p:nvSpPr>
            <p:cNvPr id="695" name="Google Shape;689;p38">
              <a:extLst>
                <a:ext uri="{FF2B5EF4-FFF2-40B4-BE49-F238E27FC236}">
                  <a16:creationId xmlns:a16="http://schemas.microsoft.com/office/drawing/2014/main" id="{73AFB1A7-0425-8D1D-A210-9C0E9BFC6AA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6" name="Google Shape;690;p38">
              <a:extLst>
                <a:ext uri="{FF2B5EF4-FFF2-40B4-BE49-F238E27FC236}">
                  <a16:creationId xmlns:a16="http://schemas.microsoft.com/office/drawing/2014/main" id="{F826A40C-C798-43D8-EFFF-4E217F4FB1B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7" name="Google Shape;691;p38">
              <a:extLst>
                <a:ext uri="{FF2B5EF4-FFF2-40B4-BE49-F238E27FC236}">
                  <a16:creationId xmlns:a16="http://schemas.microsoft.com/office/drawing/2014/main" id="{2F537AD8-B627-B486-1593-7E9D7641F78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8" name="Google Shape;692;p38">
              <a:extLst>
                <a:ext uri="{FF2B5EF4-FFF2-40B4-BE49-F238E27FC236}">
                  <a16:creationId xmlns:a16="http://schemas.microsoft.com/office/drawing/2014/main" id="{801B1322-0A05-C52C-4244-76A66EA0B92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9" name="Google Shape;693;p38">
              <a:extLst>
                <a:ext uri="{FF2B5EF4-FFF2-40B4-BE49-F238E27FC236}">
                  <a16:creationId xmlns:a16="http://schemas.microsoft.com/office/drawing/2014/main" id="{69327E7C-80AC-EB7F-0143-29DD5FD069C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0" name="Google Shape;694;p38">
              <a:extLst>
                <a:ext uri="{FF2B5EF4-FFF2-40B4-BE49-F238E27FC236}">
                  <a16:creationId xmlns:a16="http://schemas.microsoft.com/office/drawing/2014/main" id="{74A5499B-85A4-A77A-578D-A9C2DAD8528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extLst>
      <p:ext uri="{BB962C8B-B14F-4D97-AF65-F5344CB8AC3E}">
        <p14:creationId xmlns:p14="http://schemas.microsoft.com/office/powerpoint/2010/main" val="19226969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70"/>
        <p:cNvGrpSpPr/>
        <p:nvPr/>
      </p:nvGrpSpPr>
      <p:grpSpPr>
        <a:xfrm>
          <a:off x="0" y="0"/>
          <a:ext cx="0" cy="0"/>
          <a:chOff x="0" y="0"/>
          <a:chExt cx="0" cy="0"/>
        </a:xfrm>
      </p:grpSpPr>
      <p:sp>
        <p:nvSpPr>
          <p:cNvPr id="1271" name="Google Shape;1271;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Safe your data in a clear way</a:t>
            </a:r>
            <a:endParaRPr/>
          </a:p>
        </p:txBody>
      </p:sp>
      <p:graphicFrame>
        <p:nvGraphicFramePr>
          <p:cNvPr id="1272" name="Google Shape;1272;p58"/>
          <p:cNvGraphicFramePr/>
          <p:nvPr/>
        </p:nvGraphicFramePr>
        <p:xfrm>
          <a:off x="713238" y="1184700"/>
          <a:ext cx="3000000" cy="3000000"/>
        </p:xfrm>
        <a:graphic>
          <a:graphicData uri="http://schemas.openxmlformats.org/drawingml/2006/table">
            <a:tbl>
              <a:tblPr>
                <a:noFill/>
                <a:tableStyleId>{AA7B4834-252F-4F25-9191-5AA613D6A4F4}</a:tableStyleId>
              </a:tblPr>
              <a:tblGrid>
                <a:gridCol w="1623475">
                  <a:extLst>
                    <a:ext uri="{9D8B030D-6E8A-4147-A177-3AD203B41FA5}">
                      <a16:colId xmlns:a16="http://schemas.microsoft.com/office/drawing/2014/main" val="20000"/>
                    </a:ext>
                  </a:extLst>
                </a:gridCol>
                <a:gridCol w="976625">
                  <a:extLst>
                    <a:ext uri="{9D8B030D-6E8A-4147-A177-3AD203B41FA5}">
                      <a16:colId xmlns:a16="http://schemas.microsoft.com/office/drawing/2014/main" val="20001"/>
                    </a:ext>
                  </a:extLst>
                </a:gridCol>
                <a:gridCol w="1290350">
                  <a:extLst>
                    <a:ext uri="{9D8B030D-6E8A-4147-A177-3AD203B41FA5}">
                      <a16:colId xmlns:a16="http://schemas.microsoft.com/office/drawing/2014/main" val="20002"/>
                    </a:ext>
                  </a:extLst>
                </a:gridCol>
                <a:gridCol w="1423000">
                  <a:extLst>
                    <a:ext uri="{9D8B030D-6E8A-4147-A177-3AD203B41FA5}">
                      <a16:colId xmlns:a16="http://schemas.microsoft.com/office/drawing/2014/main" val="20003"/>
                    </a:ext>
                  </a:extLst>
                </a:gridCol>
                <a:gridCol w="2404075">
                  <a:extLst>
                    <a:ext uri="{9D8B030D-6E8A-4147-A177-3AD203B41FA5}">
                      <a16:colId xmlns:a16="http://schemas.microsoft.com/office/drawing/2014/main" val="20004"/>
                    </a:ext>
                  </a:extLst>
                </a:gridCol>
              </a:tblGrid>
              <a:tr h="779150">
                <a:tc gridSpan="5">
                  <a:txBody>
                    <a:bodyPr/>
                    <a:lstStyle/>
                    <a:p>
                      <a:pPr marL="0" lvl="0" indent="0" algn="l" rtl="0">
                        <a:spcBef>
                          <a:spcPts val="0"/>
                        </a:spcBef>
                        <a:spcAft>
                          <a:spcPts val="0"/>
                        </a:spcAft>
                        <a:buNone/>
                      </a:pPr>
                      <a:r>
                        <a:rPr lang="en">
                          <a:solidFill>
                            <a:schemeClr val="dk1"/>
                          </a:solidFill>
                          <a:latin typeface="Barlow"/>
                          <a:ea typeface="Barlow"/>
                          <a:cs typeface="Barlow"/>
                          <a:sym typeface="Barlow"/>
                        </a:rPr>
                        <a:t>Creating a table for your documents folder involves organizing information about each document, such as its name, type, creation date, modification date, and any additional relevant details. Here's an example of a simple table structure:</a:t>
                      </a:r>
                      <a:endParaRPr>
                        <a:solidFill>
                          <a:schemeClr val="dk1"/>
                        </a:solidFill>
                        <a:latin typeface="Raleway SemiBold"/>
                        <a:ea typeface="Raleway SemiBold"/>
                        <a:cs typeface="Raleway SemiBold"/>
                        <a:sym typeface="Raleway SemiBold"/>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651100">
                <a:tc>
                  <a:txBody>
                    <a:bodyPr/>
                    <a:lstStyle/>
                    <a:p>
                      <a:pPr marL="0" lvl="0" indent="0" algn="l" rtl="0">
                        <a:lnSpc>
                          <a:spcPct val="100000"/>
                        </a:lnSpc>
                        <a:spcBef>
                          <a:spcPts val="0"/>
                        </a:spcBef>
                        <a:spcAft>
                          <a:spcPts val="0"/>
                        </a:spcAft>
                        <a:buNone/>
                      </a:pPr>
                      <a:r>
                        <a:rPr lang="en" sz="1600">
                          <a:solidFill>
                            <a:schemeClr val="dk1"/>
                          </a:solidFill>
                          <a:latin typeface="Raleway SemiBold"/>
                          <a:ea typeface="Raleway SemiBold"/>
                          <a:cs typeface="Raleway SemiBold"/>
                          <a:sym typeface="Raleway SemiBold"/>
                        </a:rPr>
                        <a:t>Document Name</a:t>
                      </a:r>
                      <a:endParaRPr sz="1600">
                        <a:solidFill>
                          <a:schemeClr val="dk1"/>
                        </a:solidFill>
                        <a:latin typeface="Raleway SemiBold"/>
                        <a:ea typeface="Raleway SemiBold"/>
                        <a:cs typeface="Raleway SemiBold"/>
                        <a:sym typeface="Raleway SemiBold"/>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600">
                          <a:solidFill>
                            <a:schemeClr val="dk1"/>
                          </a:solidFill>
                          <a:latin typeface="Raleway SemiBold"/>
                          <a:ea typeface="Raleway SemiBold"/>
                          <a:cs typeface="Raleway SemiBold"/>
                          <a:sym typeface="Raleway SemiBold"/>
                        </a:rPr>
                        <a:t>Type</a:t>
                      </a:r>
                      <a:endParaRPr sz="1600">
                        <a:solidFill>
                          <a:schemeClr val="dk1"/>
                        </a:solidFill>
                        <a:latin typeface="Raleway SemiBold"/>
                        <a:ea typeface="Raleway SemiBold"/>
                        <a:cs typeface="Raleway SemiBold"/>
                        <a:sym typeface="Raleway SemiBold"/>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600">
                          <a:solidFill>
                            <a:schemeClr val="dk1"/>
                          </a:solidFill>
                          <a:latin typeface="Raleway SemiBold"/>
                          <a:ea typeface="Raleway SemiBold"/>
                          <a:cs typeface="Raleway SemiBold"/>
                          <a:sym typeface="Raleway SemiBold"/>
                        </a:rPr>
                        <a:t>Creation date</a:t>
                      </a:r>
                      <a:endParaRPr sz="1600">
                        <a:solidFill>
                          <a:schemeClr val="dk1"/>
                        </a:solidFill>
                        <a:latin typeface="Raleway SemiBold"/>
                        <a:ea typeface="Raleway SemiBold"/>
                        <a:cs typeface="Raleway SemiBold"/>
                        <a:sym typeface="Raleway SemiBold"/>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600">
                          <a:solidFill>
                            <a:schemeClr val="dk1"/>
                          </a:solidFill>
                          <a:latin typeface="Raleway SemiBold"/>
                          <a:ea typeface="Raleway SemiBold"/>
                          <a:cs typeface="Raleway SemiBold"/>
                          <a:sym typeface="Raleway SemiBold"/>
                        </a:rPr>
                        <a:t>Modification date</a:t>
                      </a:r>
                      <a:endParaRPr sz="1600">
                        <a:solidFill>
                          <a:schemeClr val="dk1"/>
                        </a:solidFill>
                        <a:latin typeface="Raleway SemiBold"/>
                        <a:ea typeface="Raleway SemiBold"/>
                        <a:cs typeface="Raleway SemiBold"/>
                        <a:sym typeface="Raleway SemiBold"/>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600">
                          <a:solidFill>
                            <a:schemeClr val="dk1"/>
                          </a:solidFill>
                          <a:latin typeface="Raleway SemiBold"/>
                          <a:ea typeface="Raleway SemiBold"/>
                          <a:cs typeface="Raleway SemiBold"/>
                          <a:sym typeface="Raleway SemiBold"/>
                        </a:rPr>
                        <a:t>Location</a:t>
                      </a:r>
                      <a:endParaRPr sz="1600">
                        <a:solidFill>
                          <a:schemeClr val="dk1"/>
                        </a:solidFill>
                        <a:latin typeface="Raleway SemiBold"/>
                        <a:ea typeface="Raleway SemiBold"/>
                        <a:cs typeface="Raleway SemiBold"/>
                        <a:sym typeface="Raleway SemiBold"/>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76750">
                <a:tc>
                  <a:txBody>
                    <a:bodyPr/>
                    <a:lstStyle/>
                    <a:p>
                      <a:pPr marL="0" lvl="0" indent="0" algn="l" rtl="0">
                        <a:lnSpc>
                          <a:spcPct val="100000"/>
                        </a:lnSpc>
                        <a:spcBef>
                          <a:spcPts val="0"/>
                        </a:spcBef>
                        <a:spcAft>
                          <a:spcPts val="0"/>
                        </a:spcAft>
                        <a:buNone/>
                      </a:pPr>
                      <a:r>
                        <a:rPr lang="en">
                          <a:solidFill>
                            <a:schemeClr val="dk1"/>
                          </a:solidFill>
                          <a:latin typeface="Barlow"/>
                          <a:ea typeface="Barlow"/>
                          <a:cs typeface="Barlow"/>
                          <a:sym typeface="Barlow"/>
                        </a:rPr>
                        <a:t>Project Kickoff </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Meeting</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2023-01-15</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2023-01-15</a:t>
                      </a:r>
                      <a:endParaRPr>
                        <a:solidFill>
                          <a:schemeClr val="dk1"/>
                        </a:solidFill>
                        <a:latin typeface="Barlow"/>
                        <a:ea typeface="Barlow"/>
                        <a:cs typeface="Barlow"/>
                        <a:sym typeface="Barlow"/>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Barlow"/>
                          <a:ea typeface="Barlow"/>
                          <a:cs typeface="Barlow"/>
                          <a:sym typeface="Barlow"/>
                        </a:rPr>
                        <a:t>/Meetings/Project_Kickoff</a:t>
                      </a:r>
                      <a:endParaRPr>
                        <a:solidFill>
                          <a:schemeClr val="dk1"/>
                        </a:solidFill>
                        <a:latin typeface="Barlow"/>
                        <a:ea typeface="Barlow"/>
                        <a:cs typeface="Barlow"/>
                        <a:sym typeface="Barlow"/>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76750">
                <a:tc>
                  <a:txBody>
                    <a:bodyPr/>
                    <a:lstStyle/>
                    <a:p>
                      <a:pPr marL="0" lvl="0" indent="0" algn="l" rtl="0">
                        <a:lnSpc>
                          <a:spcPct val="100000"/>
                        </a:lnSpc>
                        <a:spcBef>
                          <a:spcPts val="0"/>
                        </a:spcBef>
                        <a:spcAft>
                          <a:spcPts val="0"/>
                        </a:spcAft>
                        <a:buNone/>
                      </a:pPr>
                      <a:r>
                        <a:rPr lang="en">
                          <a:solidFill>
                            <a:schemeClr val="dk1"/>
                          </a:solidFill>
                          <a:latin typeface="Barlow"/>
                          <a:ea typeface="Barlow"/>
                          <a:cs typeface="Barlow"/>
                          <a:sym typeface="Barlow"/>
                        </a:rPr>
                        <a:t>Budget Proposal</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Financial</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2023-01-20</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2023-01-20</a:t>
                      </a:r>
                      <a:endParaRPr>
                        <a:solidFill>
                          <a:schemeClr val="dk1"/>
                        </a:solidFill>
                        <a:latin typeface="Barlow"/>
                        <a:ea typeface="Barlow"/>
                        <a:cs typeface="Barlow"/>
                        <a:sym typeface="Barlow"/>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Barlow"/>
                          <a:ea typeface="Barlow"/>
                          <a:cs typeface="Barlow"/>
                          <a:sym typeface="Barlow"/>
                        </a:rPr>
                        <a:t>/Financial/Budget_Proposal</a:t>
                      </a:r>
                      <a:endParaRPr>
                        <a:solidFill>
                          <a:schemeClr val="dk1"/>
                        </a:solidFill>
                        <a:latin typeface="Barlow"/>
                        <a:ea typeface="Barlow"/>
                        <a:cs typeface="Barlow"/>
                        <a:sym typeface="Barlow"/>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76750">
                <a:tc>
                  <a:txBody>
                    <a:bodyPr/>
                    <a:lstStyle/>
                    <a:p>
                      <a:pPr marL="0" lvl="0" indent="0" algn="l" rtl="0">
                        <a:lnSpc>
                          <a:spcPct val="100000"/>
                        </a:lnSpc>
                        <a:spcBef>
                          <a:spcPts val="0"/>
                        </a:spcBef>
                        <a:spcAft>
                          <a:spcPts val="0"/>
                        </a:spcAft>
                        <a:buNone/>
                      </a:pPr>
                      <a:r>
                        <a:rPr lang="en">
                          <a:solidFill>
                            <a:schemeClr val="dk1"/>
                          </a:solidFill>
                          <a:latin typeface="Barlow"/>
                          <a:ea typeface="Barlow"/>
                          <a:cs typeface="Barlow"/>
                          <a:sym typeface="Barlow"/>
                        </a:rPr>
                        <a:t>Financial Report</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Financial</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2023-02-01</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2023-02-01</a:t>
                      </a:r>
                      <a:endParaRPr>
                        <a:solidFill>
                          <a:schemeClr val="dk1"/>
                        </a:solidFill>
                        <a:latin typeface="Barlow"/>
                        <a:ea typeface="Barlow"/>
                        <a:cs typeface="Barlow"/>
                        <a:sym typeface="Barlow"/>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Barlow"/>
                          <a:ea typeface="Barlow"/>
                          <a:cs typeface="Barlow"/>
                          <a:sym typeface="Barlow"/>
                        </a:rPr>
                        <a:t>/Financial/Quarterly_Report</a:t>
                      </a:r>
                      <a:endParaRPr>
                        <a:solidFill>
                          <a:schemeClr val="dk1"/>
                        </a:solidFill>
                        <a:latin typeface="Barlow"/>
                        <a:ea typeface="Barlow"/>
                        <a:cs typeface="Barlow"/>
                        <a:sym typeface="Barlow"/>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76750">
                <a:tc>
                  <a:txBody>
                    <a:bodyPr/>
                    <a:lstStyle/>
                    <a:p>
                      <a:pPr marL="0" lvl="0" indent="0" algn="l" rtl="0">
                        <a:lnSpc>
                          <a:spcPct val="100000"/>
                        </a:lnSpc>
                        <a:spcBef>
                          <a:spcPts val="0"/>
                        </a:spcBef>
                        <a:spcAft>
                          <a:spcPts val="0"/>
                        </a:spcAft>
                        <a:buNone/>
                      </a:pPr>
                      <a:r>
                        <a:rPr lang="en">
                          <a:solidFill>
                            <a:schemeClr val="dk1"/>
                          </a:solidFill>
                          <a:latin typeface="Barlow"/>
                          <a:ea typeface="Barlow"/>
                          <a:cs typeface="Barlow"/>
                          <a:sym typeface="Barlow"/>
                        </a:rPr>
                        <a:t>Marketing Plan</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Marketing</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2023-03-05</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2023-03-05</a:t>
                      </a:r>
                      <a:endParaRPr>
                        <a:solidFill>
                          <a:schemeClr val="dk1"/>
                        </a:solidFill>
                        <a:latin typeface="Barlow"/>
                        <a:ea typeface="Barlow"/>
                        <a:cs typeface="Barlow"/>
                        <a:sym typeface="Barlow"/>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Barlow"/>
                          <a:ea typeface="Barlow"/>
                          <a:cs typeface="Barlow"/>
                          <a:sym typeface="Barlow"/>
                        </a:rPr>
                        <a:t>/Marketing/Campaign_Plan</a:t>
                      </a:r>
                      <a:endParaRPr>
                        <a:solidFill>
                          <a:schemeClr val="dk1"/>
                        </a:solidFill>
                        <a:latin typeface="Barlow"/>
                        <a:ea typeface="Barlow"/>
                        <a:cs typeface="Barlow"/>
                        <a:sym typeface="Barlow"/>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76750">
                <a:tc>
                  <a:txBody>
                    <a:bodyPr/>
                    <a:lstStyle/>
                    <a:p>
                      <a:pPr marL="0" lvl="0" indent="0" algn="l" rtl="0">
                        <a:lnSpc>
                          <a:spcPct val="100000"/>
                        </a:lnSpc>
                        <a:spcBef>
                          <a:spcPts val="0"/>
                        </a:spcBef>
                        <a:spcAft>
                          <a:spcPts val="0"/>
                        </a:spcAft>
                        <a:buNone/>
                      </a:pPr>
                      <a:r>
                        <a:rPr lang="en">
                          <a:solidFill>
                            <a:schemeClr val="dk1"/>
                          </a:solidFill>
                          <a:latin typeface="Barlow"/>
                          <a:ea typeface="Barlow"/>
                          <a:cs typeface="Barlow"/>
                          <a:sym typeface="Barlow"/>
                        </a:rPr>
                        <a:t>Employee Training </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12700" cap="flat" cmpd="sng">
                      <a:solidFill>
                        <a:srgbClr val="D9D9E3">
                          <a:alpha val="0"/>
                        </a:srgbClr>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HR</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12700" cap="flat" cmpd="sng">
                      <a:solidFill>
                        <a:srgbClr val="D9D9E3">
                          <a:alpha val="0"/>
                        </a:srgbClr>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2023-03-10</a:t>
                      </a:r>
                      <a:endParaRPr>
                        <a:solidFill>
                          <a:schemeClr val="dk1"/>
                        </a:solidFill>
                        <a:latin typeface="Barlow"/>
                        <a:ea typeface="Barlow"/>
                        <a:cs typeface="Barlow"/>
                        <a:sym typeface="Barlow"/>
                      </a:endParaRPr>
                    </a:p>
                  </a:txBody>
                  <a:tcPr marL="91425" marR="91425" marT="45700" marB="45700"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12700" cap="flat" cmpd="sng">
                      <a:solidFill>
                        <a:srgbClr val="D9D9E3">
                          <a:alpha val="0"/>
                        </a:srgbClr>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Barlow"/>
                          <a:ea typeface="Barlow"/>
                          <a:cs typeface="Barlow"/>
                          <a:sym typeface="Barlow"/>
                        </a:rPr>
                        <a:t>2023-03-10</a:t>
                      </a:r>
                      <a:endParaRPr>
                        <a:solidFill>
                          <a:schemeClr val="dk1"/>
                        </a:solidFill>
                        <a:latin typeface="Barlow"/>
                        <a:ea typeface="Barlow"/>
                        <a:cs typeface="Barlow"/>
                        <a:sym typeface="Barlow"/>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12700" cap="flat" cmpd="sng">
                      <a:solidFill>
                        <a:srgbClr val="D9D9E3">
                          <a:alpha val="0"/>
                        </a:srgb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Barlow"/>
                          <a:ea typeface="Barlow"/>
                          <a:cs typeface="Barlow"/>
                          <a:sym typeface="Barlow"/>
                        </a:rPr>
                        <a:t>/HR/Training_Materials</a:t>
                      </a:r>
                      <a:endParaRPr>
                        <a:solidFill>
                          <a:schemeClr val="dk1"/>
                        </a:solidFill>
                        <a:latin typeface="Barlow"/>
                        <a:ea typeface="Barlow"/>
                        <a:cs typeface="Barlow"/>
                        <a:sym typeface="Barlow"/>
                      </a:endParaRPr>
                    </a:p>
                  </a:txBody>
                  <a:tcPr marL="91425" marR="91425" marT="91425" marB="91425" anchor="ctr">
                    <a:lnL w="12700" cap="flat" cmpd="sng">
                      <a:solidFill>
                        <a:srgbClr val="D9D9E3">
                          <a:alpha val="0"/>
                        </a:srgbClr>
                      </a:solidFill>
                      <a:prstDash val="solid"/>
                      <a:round/>
                      <a:headEnd type="none" w="sm" len="sm"/>
                      <a:tailEnd type="none" w="sm" len="sm"/>
                    </a:lnL>
                    <a:lnR w="12700" cap="flat" cmpd="sng">
                      <a:solidFill>
                        <a:srgbClr val="D9D9E3">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12700" cap="flat" cmpd="sng">
                      <a:solidFill>
                        <a:srgbClr val="D9D9E3">
                          <a:alpha val="0"/>
                        </a:srgb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pic>
        <p:nvPicPr>
          <p:cNvPr id="1277" name="Google Shape;1277;p59" title="Gráfico">
            <a:hlinkClick r:id="rId3"/>
          </p:cNvPr>
          <p:cNvPicPr preferRelativeResize="0"/>
          <p:nvPr/>
        </p:nvPicPr>
        <p:blipFill>
          <a:blip r:embed="rId4">
            <a:alphaModFix/>
          </a:blip>
          <a:stretch>
            <a:fillRect/>
          </a:stretch>
        </p:blipFill>
        <p:spPr>
          <a:xfrm>
            <a:off x="713225" y="1533325"/>
            <a:ext cx="4076002" cy="2520699"/>
          </a:xfrm>
          <a:prstGeom prst="rect">
            <a:avLst/>
          </a:prstGeom>
          <a:noFill/>
          <a:ln>
            <a:noFill/>
          </a:ln>
        </p:spPr>
      </p:pic>
      <p:sp>
        <p:nvSpPr>
          <p:cNvPr id="1278" name="Google Shape;1278;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this graph</a:t>
            </a:r>
            <a:endParaRPr/>
          </a:p>
        </p:txBody>
      </p:sp>
      <p:sp>
        <p:nvSpPr>
          <p:cNvPr id="1279" name="Google Shape;1279;p59"/>
          <p:cNvSpPr txBox="1"/>
          <p:nvPr/>
        </p:nvSpPr>
        <p:spPr>
          <a:xfrm>
            <a:off x="981900" y="4294100"/>
            <a:ext cx="7180200" cy="3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Follow the link in the graph to modify its data and then paste the new one here. </a:t>
            </a:r>
            <a:r>
              <a:rPr lang="en" sz="1200" b="1" u="sng">
                <a:solidFill>
                  <a:schemeClr val="dk1"/>
                </a:solidFill>
                <a:latin typeface="Barlow"/>
                <a:ea typeface="Barlow"/>
                <a:cs typeface="Barlow"/>
                <a:sym typeface="Barlow"/>
                <a:hlinkClick r:id="rId5">
                  <a:extLst>
                    <a:ext uri="{A12FA001-AC4F-418D-AE19-62706E023703}">
                      <ahyp:hlinkClr xmlns:ahyp="http://schemas.microsoft.com/office/drawing/2018/hyperlinkcolor" val="tx"/>
                    </a:ext>
                  </a:extLst>
                </a:hlinkClick>
              </a:rPr>
              <a:t>For more info, click here</a:t>
            </a:r>
            <a:endParaRPr sz="1200" b="1" u="sng">
              <a:solidFill>
                <a:schemeClr val="dk1"/>
              </a:solidFill>
              <a:latin typeface="Barlow"/>
              <a:ea typeface="Barlow"/>
              <a:cs typeface="Barlow"/>
              <a:sym typeface="Barlow"/>
            </a:endParaRPr>
          </a:p>
        </p:txBody>
      </p:sp>
      <p:sp>
        <p:nvSpPr>
          <p:cNvPr id="1280" name="Google Shape;1280;p59"/>
          <p:cNvSpPr txBox="1">
            <a:spLocks noGrp="1"/>
          </p:cNvSpPr>
          <p:nvPr>
            <p:ph type="title" idx="4294967295"/>
          </p:nvPr>
        </p:nvSpPr>
        <p:spPr>
          <a:xfrm>
            <a:off x="4960950" y="1680775"/>
            <a:ext cx="16731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b="0">
                <a:latin typeface="Raleway SemiBold"/>
                <a:ea typeface="Raleway SemiBold"/>
                <a:cs typeface="Raleway SemiBold"/>
                <a:sym typeface="Raleway SemiBold"/>
              </a:rPr>
              <a:t>Mercury</a:t>
            </a:r>
            <a:endParaRPr sz="2200" b="0">
              <a:latin typeface="Raleway SemiBold"/>
              <a:ea typeface="Raleway SemiBold"/>
              <a:cs typeface="Raleway SemiBold"/>
              <a:sym typeface="Raleway SemiBold"/>
            </a:endParaRPr>
          </a:p>
        </p:txBody>
      </p:sp>
      <p:sp>
        <p:nvSpPr>
          <p:cNvPr id="1281" name="Google Shape;1281;p59"/>
          <p:cNvSpPr txBox="1">
            <a:spLocks noGrp="1"/>
          </p:cNvSpPr>
          <p:nvPr>
            <p:ph type="subTitle" idx="4294967295"/>
          </p:nvPr>
        </p:nvSpPr>
        <p:spPr>
          <a:xfrm>
            <a:off x="4960950" y="2078937"/>
            <a:ext cx="1673100" cy="5727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Mercury is quite a small planet</a:t>
            </a:r>
            <a:endParaRPr/>
          </a:p>
        </p:txBody>
      </p:sp>
      <p:sp>
        <p:nvSpPr>
          <p:cNvPr id="1282" name="Google Shape;1282;p59"/>
          <p:cNvSpPr txBox="1">
            <a:spLocks noGrp="1"/>
          </p:cNvSpPr>
          <p:nvPr>
            <p:ph type="title" idx="4294967295"/>
          </p:nvPr>
        </p:nvSpPr>
        <p:spPr>
          <a:xfrm>
            <a:off x="4960950" y="3023941"/>
            <a:ext cx="16731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b="0">
                <a:latin typeface="Raleway SemiBold"/>
                <a:ea typeface="Raleway SemiBold"/>
                <a:cs typeface="Raleway SemiBold"/>
                <a:sym typeface="Raleway SemiBold"/>
              </a:rPr>
              <a:t>Jupiter</a:t>
            </a:r>
            <a:endParaRPr sz="2200" b="0">
              <a:latin typeface="Raleway SemiBold"/>
              <a:ea typeface="Raleway SemiBold"/>
              <a:cs typeface="Raleway SemiBold"/>
              <a:sym typeface="Raleway SemiBold"/>
            </a:endParaRPr>
          </a:p>
        </p:txBody>
      </p:sp>
      <p:sp>
        <p:nvSpPr>
          <p:cNvPr id="1283" name="Google Shape;1283;p59"/>
          <p:cNvSpPr txBox="1">
            <a:spLocks noGrp="1"/>
          </p:cNvSpPr>
          <p:nvPr>
            <p:ph type="subTitle" idx="4294967295"/>
          </p:nvPr>
        </p:nvSpPr>
        <p:spPr>
          <a:xfrm>
            <a:off x="4960950" y="3422078"/>
            <a:ext cx="1673100" cy="5727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Jupiter is an enormous planet</a:t>
            </a:r>
            <a:endParaRPr/>
          </a:p>
        </p:txBody>
      </p:sp>
      <p:sp>
        <p:nvSpPr>
          <p:cNvPr id="1284" name="Google Shape;1284;p59"/>
          <p:cNvSpPr txBox="1">
            <a:spLocks noGrp="1"/>
          </p:cNvSpPr>
          <p:nvPr>
            <p:ph type="title" idx="4294967295"/>
          </p:nvPr>
        </p:nvSpPr>
        <p:spPr>
          <a:xfrm>
            <a:off x="6750900" y="1680775"/>
            <a:ext cx="16731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b="0">
                <a:latin typeface="Raleway SemiBold"/>
                <a:ea typeface="Raleway SemiBold"/>
                <a:cs typeface="Raleway SemiBold"/>
                <a:sym typeface="Raleway SemiBold"/>
              </a:rPr>
              <a:t>Venus</a:t>
            </a:r>
            <a:endParaRPr sz="2200" b="0">
              <a:latin typeface="Raleway SemiBold"/>
              <a:ea typeface="Raleway SemiBold"/>
              <a:cs typeface="Raleway SemiBold"/>
              <a:sym typeface="Raleway SemiBold"/>
            </a:endParaRPr>
          </a:p>
        </p:txBody>
      </p:sp>
      <p:sp>
        <p:nvSpPr>
          <p:cNvPr id="1285" name="Google Shape;1285;p59"/>
          <p:cNvSpPr txBox="1">
            <a:spLocks noGrp="1"/>
          </p:cNvSpPr>
          <p:nvPr>
            <p:ph type="subTitle" idx="4294967295"/>
          </p:nvPr>
        </p:nvSpPr>
        <p:spPr>
          <a:xfrm>
            <a:off x="6750900" y="2078937"/>
            <a:ext cx="1673100" cy="5727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Venus has very high temperatures</a:t>
            </a:r>
            <a:endParaRPr/>
          </a:p>
        </p:txBody>
      </p:sp>
      <p:sp>
        <p:nvSpPr>
          <p:cNvPr id="1286" name="Google Shape;1286;p59"/>
          <p:cNvSpPr txBox="1">
            <a:spLocks noGrp="1"/>
          </p:cNvSpPr>
          <p:nvPr>
            <p:ph type="title" idx="4294967295"/>
          </p:nvPr>
        </p:nvSpPr>
        <p:spPr>
          <a:xfrm>
            <a:off x="6750900" y="3023941"/>
            <a:ext cx="16731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b="0">
                <a:latin typeface="Raleway SemiBold"/>
                <a:ea typeface="Raleway SemiBold"/>
                <a:cs typeface="Raleway SemiBold"/>
                <a:sym typeface="Raleway SemiBold"/>
              </a:rPr>
              <a:t>Saturn</a:t>
            </a:r>
            <a:endParaRPr sz="2200" b="0">
              <a:latin typeface="Raleway SemiBold"/>
              <a:ea typeface="Raleway SemiBold"/>
              <a:cs typeface="Raleway SemiBold"/>
              <a:sym typeface="Raleway SemiBold"/>
            </a:endParaRPr>
          </a:p>
        </p:txBody>
      </p:sp>
      <p:sp>
        <p:nvSpPr>
          <p:cNvPr id="1287" name="Google Shape;1287;p59"/>
          <p:cNvSpPr txBox="1">
            <a:spLocks noGrp="1"/>
          </p:cNvSpPr>
          <p:nvPr>
            <p:ph type="subTitle" idx="4294967295"/>
          </p:nvPr>
        </p:nvSpPr>
        <p:spPr>
          <a:xfrm>
            <a:off x="6750900" y="3422078"/>
            <a:ext cx="1673100" cy="5727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Saturn is a gas giant with rings</a:t>
            </a:r>
            <a:endParaRPr/>
          </a:p>
        </p:txBody>
      </p:sp>
      <p:sp>
        <p:nvSpPr>
          <p:cNvPr id="1288" name="Google Shape;1288;p59"/>
          <p:cNvSpPr/>
          <p:nvPr/>
        </p:nvSpPr>
        <p:spPr>
          <a:xfrm>
            <a:off x="5063275" y="1622802"/>
            <a:ext cx="502200" cy="74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9"/>
          <p:cNvSpPr/>
          <p:nvPr/>
        </p:nvSpPr>
        <p:spPr>
          <a:xfrm>
            <a:off x="5063275" y="2955306"/>
            <a:ext cx="502200" cy="74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9"/>
          <p:cNvSpPr/>
          <p:nvPr/>
        </p:nvSpPr>
        <p:spPr>
          <a:xfrm>
            <a:off x="6860025" y="1622802"/>
            <a:ext cx="502200" cy="74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9"/>
          <p:cNvSpPr/>
          <p:nvPr/>
        </p:nvSpPr>
        <p:spPr>
          <a:xfrm>
            <a:off x="6860025" y="2955306"/>
            <a:ext cx="502200" cy="7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60"/>
          <p:cNvSpPr txBox="1">
            <a:spLocks noGrp="1"/>
          </p:cNvSpPr>
          <p:nvPr>
            <p:ph type="subTitle" idx="3"/>
          </p:nvPr>
        </p:nvSpPr>
        <p:spPr>
          <a:xfrm>
            <a:off x="5197427" y="3509450"/>
            <a:ext cx="2221200" cy="45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Kaliyah Harris</a:t>
            </a:r>
            <a:endParaRPr/>
          </a:p>
        </p:txBody>
      </p:sp>
      <p:sp>
        <p:nvSpPr>
          <p:cNvPr id="1297" name="Google Shape;1297;p60"/>
          <p:cNvSpPr txBox="1">
            <a:spLocks noGrp="1"/>
          </p:cNvSpPr>
          <p:nvPr>
            <p:ph type="subTitle" idx="4"/>
          </p:nvPr>
        </p:nvSpPr>
        <p:spPr>
          <a:xfrm>
            <a:off x="1725373" y="3509450"/>
            <a:ext cx="2221200" cy="45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pic>
        <p:nvPicPr>
          <p:cNvPr id="1298" name="Google Shape;1298;p60"/>
          <p:cNvPicPr preferRelativeResize="0"/>
          <p:nvPr/>
        </p:nvPicPr>
        <p:blipFill rotWithShape="1">
          <a:blip r:embed="rId3">
            <a:alphaModFix/>
          </a:blip>
          <a:srcRect l="34006" t="799" r="22300" b="33691"/>
          <a:stretch/>
        </p:blipFill>
        <p:spPr>
          <a:xfrm>
            <a:off x="5197427" y="1223250"/>
            <a:ext cx="2221200" cy="2221200"/>
          </a:xfrm>
          <a:prstGeom prst="ellipse">
            <a:avLst/>
          </a:prstGeom>
          <a:noFill/>
          <a:ln>
            <a:noFill/>
          </a:ln>
        </p:spPr>
      </p:pic>
      <p:pic>
        <p:nvPicPr>
          <p:cNvPr id="1299" name="Google Shape;1299;p60"/>
          <p:cNvPicPr preferRelativeResize="0"/>
          <p:nvPr/>
        </p:nvPicPr>
        <p:blipFill rotWithShape="1">
          <a:blip r:embed="rId4">
            <a:alphaModFix/>
          </a:blip>
          <a:srcRect l="11013" r="22240"/>
          <a:stretch/>
        </p:blipFill>
        <p:spPr>
          <a:xfrm>
            <a:off x="1725373" y="1223200"/>
            <a:ext cx="2221200" cy="2221200"/>
          </a:xfrm>
          <a:prstGeom prst="ellipse">
            <a:avLst/>
          </a:prstGeom>
          <a:noFill/>
          <a:ln>
            <a:noFill/>
          </a:ln>
        </p:spPr>
      </p:pic>
      <p:sp>
        <p:nvSpPr>
          <p:cNvPr id="1300" name="Google Shape;1300;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301" name="Google Shape;1301;p60"/>
          <p:cNvSpPr txBox="1">
            <a:spLocks noGrp="1"/>
          </p:cNvSpPr>
          <p:nvPr>
            <p:ph type="subTitle" idx="1"/>
          </p:nvPr>
        </p:nvSpPr>
        <p:spPr>
          <a:xfrm>
            <a:off x="5197427" y="3878899"/>
            <a:ext cx="222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302" name="Google Shape;1302;p60"/>
          <p:cNvSpPr txBox="1">
            <a:spLocks noGrp="1"/>
          </p:cNvSpPr>
          <p:nvPr>
            <p:ph type="subTitle" idx="2"/>
          </p:nvPr>
        </p:nvSpPr>
        <p:spPr>
          <a:xfrm>
            <a:off x="1725373" y="3878899"/>
            <a:ext cx="222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06"/>
        <p:cNvGrpSpPr/>
        <p:nvPr/>
      </p:nvGrpSpPr>
      <p:grpSpPr>
        <a:xfrm>
          <a:off x="0" y="0"/>
          <a:ext cx="0" cy="0"/>
          <a:chOff x="0" y="0"/>
          <a:chExt cx="0" cy="0"/>
        </a:xfrm>
      </p:grpSpPr>
      <p:sp>
        <p:nvSpPr>
          <p:cNvPr id="1307" name="Google Shape;1307;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Document folder organization</a:t>
            </a:r>
            <a:endParaRPr/>
          </a:p>
        </p:txBody>
      </p:sp>
      <p:sp>
        <p:nvSpPr>
          <p:cNvPr id="1308" name="Google Shape;1308;p61"/>
          <p:cNvSpPr txBox="1"/>
          <p:nvPr/>
        </p:nvSpPr>
        <p:spPr>
          <a:xfrm flipH="1">
            <a:off x="707330" y="1377300"/>
            <a:ext cx="1807500" cy="370800"/>
          </a:xfrm>
          <a:prstGeom prst="rect">
            <a:avLst/>
          </a:prstGeom>
          <a:noFill/>
          <a:ln>
            <a:noFill/>
          </a:ln>
        </p:spPr>
        <p:txBody>
          <a:bodyPr spcFirstLastPara="1" wrap="square" lIns="45700" tIns="91425" rIns="0" bIns="0"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Documents</a:t>
            </a:r>
            <a:endParaRPr sz="2200">
              <a:solidFill>
                <a:schemeClr val="dk1"/>
              </a:solidFill>
              <a:latin typeface="Raleway SemiBold"/>
              <a:ea typeface="Raleway SemiBold"/>
              <a:cs typeface="Raleway SemiBold"/>
              <a:sym typeface="Raleway SemiBold"/>
            </a:endParaRPr>
          </a:p>
        </p:txBody>
      </p:sp>
      <p:sp>
        <p:nvSpPr>
          <p:cNvPr id="1309" name="Google Shape;1309;p61"/>
          <p:cNvSpPr txBox="1"/>
          <p:nvPr/>
        </p:nvSpPr>
        <p:spPr>
          <a:xfrm flipH="1">
            <a:off x="707372" y="1675751"/>
            <a:ext cx="1807500" cy="319800"/>
          </a:xfrm>
          <a:prstGeom prst="rect">
            <a:avLst/>
          </a:prstGeom>
          <a:noFill/>
          <a:ln>
            <a:noFill/>
          </a:ln>
        </p:spPr>
        <p:txBody>
          <a:bodyPr spcFirstLastPara="1" wrap="square" lIns="45700" tIns="91425" rIns="0" bIns="0"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/User/Documents</a:t>
            </a:r>
            <a:endParaRPr>
              <a:solidFill>
                <a:schemeClr val="dk1"/>
              </a:solidFill>
              <a:latin typeface="Barlow"/>
              <a:ea typeface="Barlow"/>
              <a:cs typeface="Barlow"/>
              <a:sym typeface="Barlow"/>
            </a:endParaRPr>
          </a:p>
        </p:txBody>
      </p:sp>
      <p:sp>
        <p:nvSpPr>
          <p:cNvPr id="1310" name="Google Shape;1310;p61"/>
          <p:cNvSpPr txBox="1"/>
          <p:nvPr/>
        </p:nvSpPr>
        <p:spPr>
          <a:xfrm flipH="1">
            <a:off x="2681282" y="1377300"/>
            <a:ext cx="1807500" cy="370800"/>
          </a:xfrm>
          <a:prstGeom prst="rect">
            <a:avLst/>
          </a:prstGeom>
          <a:noFill/>
          <a:ln>
            <a:noFill/>
          </a:ln>
        </p:spPr>
        <p:txBody>
          <a:bodyPr spcFirstLastPara="1" wrap="square" lIns="45700" tIns="91425" rIns="0" bIns="0"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Marketing</a:t>
            </a:r>
            <a:endParaRPr sz="2200">
              <a:solidFill>
                <a:schemeClr val="dk1"/>
              </a:solidFill>
              <a:latin typeface="Raleway SemiBold"/>
              <a:ea typeface="Raleway SemiBold"/>
              <a:cs typeface="Raleway SemiBold"/>
              <a:sym typeface="Raleway SemiBold"/>
            </a:endParaRPr>
          </a:p>
        </p:txBody>
      </p:sp>
      <p:sp>
        <p:nvSpPr>
          <p:cNvPr id="1311" name="Google Shape;1311;p61"/>
          <p:cNvSpPr txBox="1"/>
          <p:nvPr/>
        </p:nvSpPr>
        <p:spPr>
          <a:xfrm flipH="1">
            <a:off x="2681323" y="1675751"/>
            <a:ext cx="1807500" cy="319800"/>
          </a:xfrm>
          <a:prstGeom prst="rect">
            <a:avLst/>
          </a:prstGeom>
          <a:noFill/>
          <a:ln>
            <a:noFill/>
          </a:ln>
        </p:spPr>
        <p:txBody>
          <a:bodyPr spcFirstLastPara="1" wrap="square" lIns="45700" tIns="91425" rIns="0" bIns="0"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/Document/Marketing</a:t>
            </a:r>
            <a:endParaRPr>
              <a:solidFill>
                <a:schemeClr val="dk1"/>
              </a:solidFill>
              <a:latin typeface="Barlow"/>
              <a:ea typeface="Barlow"/>
              <a:cs typeface="Barlow"/>
              <a:sym typeface="Barlow"/>
            </a:endParaRPr>
          </a:p>
        </p:txBody>
      </p:sp>
      <p:sp>
        <p:nvSpPr>
          <p:cNvPr id="1312" name="Google Shape;1312;p61"/>
          <p:cNvSpPr txBox="1"/>
          <p:nvPr/>
        </p:nvSpPr>
        <p:spPr>
          <a:xfrm flipH="1">
            <a:off x="4655208" y="1377300"/>
            <a:ext cx="1807500" cy="370800"/>
          </a:xfrm>
          <a:prstGeom prst="rect">
            <a:avLst/>
          </a:prstGeom>
          <a:noFill/>
          <a:ln>
            <a:noFill/>
          </a:ln>
        </p:spPr>
        <p:txBody>
          <a:bodyPr spcFirstLastPara="1" wrap="square" lIns="45700" tIns="91425" rIns="0" bIns="0"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Campaigns</a:t>
            </a:r>
            <a:endParaRPr sz="2200">
              <a:solidFill>
                <a:schemeClr val="dk1"/>
              </a:solidFill>
              <a:latin typeface="Raleway SemiBold"/>
              <a:ea typeface="Raleway SemiBold"/>
              <a:cs typeface="Raleway SemiBold"/>
              <a:sym typeface="Raleway SemiBold"/>
            </a:endParaRPr>
          </a:p>
        </p:txBody>
      </p:sp>
      <p:sp>
        <p:nvSpPr>
          <p:cNvPr id="1313" name="Google Shape;1313;p61"/>
          <p:cNvSpPr txBox="1"/>
          <p:nvPr/>
        </p:nvSpPr>
        <p:spPr>
          <a:xfrm flipH="1">
            <a:off x="4655249" y="1675751"/>
            <a:ext cx="1807500" cy="319800"/>
          </a:xfrm>
          <a:prstGeom prst="rect">
            <a:avLst/>
          </a:prstGeom>
          <a:noFill/>
          <a:ln>
            <a:noFill/>
          </a:ln>
        </p:spPr>
        <p:txBody>
          <a:bodyPr spcFirstLastPara="1" wrap="square" lIns="45700" tIns="91425" rIns="0" bIns="0"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/Marketing/Campaigns</a:t>
            </a:r>
            <a:endParaRPr>
              <a:solidFill>
                <a:schemeClr val="dk1"/>
              </a:solidFill>
              <a:latin typeface="Barlow"/>
              <a:ea typeface="Barlow"/>
              <a:cs typeface="Barlow"/>
              <a:sym typeface="Barlow"/>
            </a:endParaRPr>
          </a:p>
        </p:txBody>
      </p:sp>
      <p:sp>
        <p:nvSpPr>
          <p:cNvPr id="1314" name="Google Shape;1314;p61"/>
          <p:cNvSpPr txBox="1"/>
          <p:nvPr/>
        </p:nvSpPr>
        <p:spPr>
          <a:xfrm flipH="1">
            <a:off x="4655208" y="2031557"/>
            <a:ext cx="1807500" cy="370800"/>
          </a:xfrm>
          <a:prstGeom prst="rect">
            <a:avLst/>
          </a:prstGeom>
          <a:noFill/>
          <a:ln>
            <a:noFill/>
          </a:ln>
        </p:spPr>
        <p:txBody>
          <a:bodyPr spcFirstLastPara="1" wrap="square" lIns="45700" tIns="91425" rIns="0" bIns="0"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Promo</a:t>
            </a:r>
            <a:endParaRPr sz="2200">
              <a:solidFill>
                <a:schemeClr val="dk1"/>
              </a:solidFill>
              <a:latin typeface="Raleway SemiBold"/>
              <a:ea typeface="Raleway SemiBold"/>
              <a:cs typeface="Raleway SemiBold"/>
              <a:sym typeface="Raleway SemiBold"/>
            </a:endParaRPr>
          </a:p>
        </p:txBody>
      </p:sp>
      <p:sp>
        <p:nvSpPr>
          <p:cNvPr id="1315" name="Google Shape;1315;p61"/>
          <p:cNvSpPr txBox="1"/>
          <p:nvPr/>
        </p:nvSpPr>
        <p:spPr>
          <a:xfrm flipH="1">
            <a:off x="4655249" y="2330008"/>
            <a:ext cx="1807500" cy="319800"/>
          </a:xfrm>
          <a:prstGeom prst="rect">
            <a:avLst/>
          </a:prstGeom>
          <a:noFill/>
          <a:ln>
            <a:noFill/>
          </a:ln>
        </p:spPr>
        <p:txBody>
          <a:bodyPr spcFirstLastPara="1" wrap="square" lIns="45700" tIns="91425" rIns="0" bIns="0"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/Marketing/Promo</a:t>
            </a:r>
            <a:endParaRPr>
              <a:solidFill>
                <a:schemeClr val="dk1"/>
              </a:solidFill>
              <a:latin typeface="Barlow"/>
              <a:ea typeface="Barlow"/>
              <a:cs typeface="Barlow"/>
              <a:sym typeface="Barlow"/>
            </a:endParaRPr>
          </a:p>
        </p:txBody>
      </p:sp>
      <p:sp>
        <p:nvSpPr>
          <p:cNvPr id="1316" name="Google Shape;1316;p61"/>
          <p:cNvSpPr txBox="1"/>
          <p:nvPr/>
        </p:nvSpPr>
        <p:spPr>
          <a:xfrm flipH="1">
            <a:off x="4655208" y="2685804"/>
            <a:ext cx="1807500" cy="370800"/>
          </a:xfrm>
          <a:prstGeom prst="rect">
            <a:avLst/>
          </a:prstGeom>
          <a:noFill/>
          <a:ln>
            <a:noFill/>
          </a:ln>
        </p:spPr>
        <p:txBody>
          <a:bodyPr spcFirstLastPara="1" wrap="square" lIns="45700" tIns="91425" rIns="0" bIns="0"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Sale</a:t>
            </a:r>
            <a:endParaRPr sz="2200">
              <a:solidFill>
                <a:schemeClr val="dk1"/>
              </a:solidFill>
              <a:latin typeface="Raleway SemiBold"/>
              <a:ea typeface="Raleway SemiBold"/>
              <a:cs typeface="Raleway SemiBold"/>
              <a:sym typeface="Raleway SemiBold"/>
            </a:endParaRPr>
          </a:p>
        </p:txBody>
      </p:sp>
      <p:sp>
        <p:nvSpPr>
          <p:cNvPr id="1317" name="Google Shape;1317;p61"/>
          <p:cNvSpPr txBox="1"/>
          <p:nvPr/>
        </p:nvSpPr>
        <p:spPr>
          <a:xfrm flipH="1">
            <a:off x="4655249" y="2984255"/>
            <a:ext cx="1807500" cy="31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/Marketing/Sale</a:t>
            </a:r>
            <a:endParaRPr>
              <a:solidFill>
                <a:schemeClr val="dk1"/>
              </a:solidFill>
              <a:latin typeface="Barlow"/>
              <a:ea typeface="Barlow"/>
              <a:cs typeface="Barlow"/>
              <a:sym typeface="Barlow"/>
            </a:endParaRPr>
          </a:p>
        </p:txBody>
      </p:sp>
      <p:cxnSp>
        <p:nvCxnSpPr>
          <p:cNvPr id="1318" name="Google Shape;1318;p61"/>
          <p:cNvCxnSpPr>
            <a:stCxn id="1310" idx="1"/>
            <a:endCxn id="1312" idx="3"/>
          </p:cNvCxnSpPr>
          <p:nvPr/>
        </p:nvCxnSpPr>
        <p:spPr>
          <a:xfrm>
            <a:off x="4488782" y="1562700"/>
            <a:ext cx="166500" cy="600"/>
          </a:xfrm>
          <a:prstGeom prst="bentConnector3">
            <a:avLst>
              <a:gd name="adj1" fmla="val 50035"/>
            </a:avLst>
          </a:prstGeom>
          <a:noFill/>
          <a:ln w="9525" cap="flat" cmpd="sng">
            <a:solidFill>
              <a:schemeClr val="dk1"/>
            </a:solidFill>
            <a:prstDash val="solid"/>
            <a:round/>
            <a:headEnd type="none" w="med" len="med"/>
            <a:tailEnd type="none" w="med" len="med"/>
          </a:ln>
        </p:spPr>
      </p:cxnSp>
      <p:cxnSp>
        <p:nvCxnSpPr>
          <p:cNvPr id="1319" name="Google Shape;1319;p61"/>
          <p:cNvCxnSpPr>
            <a:stCxn id="1310" idx="1"/>
            <a:endCxn id="1314" idx="3"/>
          </p:cNvCxnSpPr>
          <p:nvPr/>
        </p:nvCxnSpPr>
        <p:spPr>
          <a:xfrm>
            <a:off x="4488782" y="1562700"/>
            <a:ext cx="166500" cy="654300"/>
          </a:xfrm>
          <a:prstGeom prst="bentConnector3">
            <a:avLst>
              <a:gd name="adj1" fmla="val 49978"/>
            </a:avLst>
          </a:prstGeom>
          <a:noFill/>
          <a:ln w="9525" cap="flat" cmpd="sng">
            <a:solidFill>
              <a:schemeClr val="dk1"/>
            </a:solidFill>
            <a:prstDash val="solid"/>
            <a:round/>
            <a:headEnd type="none" w="med" len="med"/>
            <a:tailEnd type="none" w="med" len="med"/>
          </a:ln>
        </p:spPr>
      </p:cxnSp>
      <p:cxnSp>
        <p:nvCxnSpPr>
          <p:cNvPr id="1320" name="Google Shape;1320;p61"/>
          <p:cNvCxnSpPr>
            <a:stCxn id="1310" idx="1"/>
            <a:endCxn id="1316" idx="3"/>
          </p:cNvCxnSpPr>
          <p:nvPr/>
        </p:nvCxnSpPr>
        <p:spPr>
          <a:xfrm>
            <a:off x="4488782" y="1562700"/>
            <a:ext cx="166500" cy="1308600"/>
          </a:xfrm>
          <a:prstGeom prst="bentConnector3">
            <a:avLst>
              <a:gd name="adj1" fmla="val 49978"/>
            </a:avLst>
          </a:prstGeom>
          <a:noFill/>
          <a:ln w="9525" cap="flat" cmpd="sng">
            <a:solidFill>
              <a:schemeClr val="dk1"/>
            </a:solidFill>
            <a:prstDash val="solid"/>
            <a:round/>
            <a:headEnd type="none" w="med" len="med"/>
            <a:tailEnd type="none" w="med" len="med"/>
          </a:ln>
        </p:spPr>
      </p:cxnSp>
      <p:sp>
        <p:nvSpPr>
          <p:cNvPr id="1321" name="Google Shape;1321;p61"/>
          <p:cNvSpPr txBox="1"/>
          <p:nvPr/>
        </p:nvSpPr>
        <p:spPr>
          <a:xfrm flipH="1">
            <a:off x="2681308" y="2031557"/>
            <a:ext cx="1807500" cy="370800"/>
          </a:xfrm>
          <a:prstGeom prst="rect">
            <a:avLst/>
          </a:prstGeom>
          <a:noFill/>
          <a:ln>
            <a:noFill/>
          </a:ln>
        </p:spPr>
        <p:txBody>
          <a:bodyPr spcFirstLastPara="1" wrap="square" lIns="45700" tIns="91425" rIns="0" bIns="0"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HR</a:t>
            </a:r>
            <a:endParaRPr sz="2200">
              <a:solidFill>
                <a:schemeClr val="dk1"/>
              </a:solidFill>
              <a:latin typeface="Raleway SemiBold"/>
              <a:ea typeface="Raleway SemiBold"/>
              <a:cs typeface="Raleway SemiBold"/>
              <a:sym typeface="Raleway SemiBold"/>
            </a:endParaRPr>
          </a:p>
        </p:txBody>
      </p:sp>
      <p:sp>
        <p:nvSpPr>
          <p:cNvPr id="1322" name="Google Shape;1322;p61"/>
          <p:cNvSpPr txBox="1"/>
          <p:nvPr/>
        </p:nvSpPr>
        <p:spPr>
          <a:xfrm flipH="1">
            <a:off x="2681350" y="2330008"/>
            <a:ext cx="1807500" cy="319800"/>
          </a:xfrm>
          <a:prstGeom prst="rect">
            <a:avLst/>
          </a:prstGeom>
          <a:noFill/>
          <a:ln>
            <a:noFill/>
          </a:ln>
        </p:spPr>
        <p:txBody>
          <a:bodyPr spcFirstLastPara="1" wrap="square" lIns="45700" tIns="91425" rIns="0" bIns="0"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/Document/HR</a:t>
            </a:r>
            <a:endParaRPr>
              <a:solidFill>
                <a:schemeClr val="dk1"/>
              </a:solidFill>
              <a:latin typeface="Barlow"/>
              <a:ea typeface="Barlow"/>
              <a:cs typeface="Barlow"/>
              <a:sym typeface="Barlow"/>
            </a:endParaRPr>
          </a:p>
        </p:txBody>
      </p:sp>
      <p:sp>
        <p:nvSpPr>
          <p:cNvPr id="1323" name="Google Shape;1323;p61"/>
          <p:cNvSpPr txBox="1"/>
          <p:nvPr/>
        </p:nvSpPr>
        <p:spPr>
          <a:xfrm flipH="1">
            <a:off x="2681308" y="2682458"/>
            <a:ext cx="1807500" cy="370800"/>
          </a:xfrm>
          <a:prstGeom prst="rect">
            <a:avLst/>
          </a:prstGeom>
          <a:noFill/>
          <a:ln>
            <a:noFill/>
          </a:ln>
        </p:spPr>
        <p:txBody>
          <a:bodyPr spcFirstLastPara="1" wrap="square" lIns="45700" tIns="91425" rIns="0" bIns="0"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Finance</a:t>
            </a:r>
            <a:endParaRPr sz="2200">
              <a:solidFill>
                <a:schemeClr val="dk1"/>
              </a:solidFill>
              <a:latin typeface="Raleway SemiBold"/>
              <a:ea typeface="Raleway SemiBold"/>
              <a:cs typeface="Raleway SemiBold"/>
              <a:sym typeface="Raleway SemiBold"/>
            </a:endParaRPr>
          </a:p>
        </p:txBody>
      </p:sp>
      <p:sp>
        <p:nvSpPr>
          <p:cNvPr id="1324" name="Google Shape;1324;p61"/>
          <p:cNvSpPr txBox="1"/>
          <p:nvPr/>
        </p:nvSpPr>
        <p:spPr>
          <a:xfrm flipH="1">
            <a:off x="2681350" y="2980909"/>
            <a:ext cx="1807500" cy="319800"/>
          </a:xfrm>
          <a:prstGeom prst="rect">
            <a:avLst/>
          </a:prstGeom>
          <a:noFill/>
          <a:ln>
            <a:noFill/>
          </a:ln>
        </p:spPr>
        <p:txBody>
          <a:bodyPr spcFirstLastPara="1" wrap="square" lIns="45700" tIns="91425" rIns="0" bIns="0"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/Document/Finance</a:t>
            </a:r>
            <a:endParaRPr>
              <a:solidFill>
                <a:schemeClr val="dk1"/>
              </a:solidFill>
              <a:latin typeface="Barlow"/>
              <a:ea typeface="Barlow"/>
              <a:cs typeface="Barlow"/>
              <a:sym typeface="Barlow"/>
            </a:endParaRPr>
          </a:p>
        </p:txBody>
      </p:sp>
      <p:sp>
        <p:nvSpPr>
          <p:cNvPr id="1325" name="Google Shape;1325;p61"/>
          <p:cNvSpPr txBox="1"/>
          <p:nvPr/>
        </p:nvSpPr>
        <p:spPr>
          <a:xfrm flipH="1">
            <a:off x="2681308" y="3334091"/>
            <a:ext cx="1807500" cy="370800"/>
          </a:xfrm>
          <a:prstGeom prst="rect">
            <a:avLst/>
          </a:prstGeom>
          <a:noFill/>
          <a:ln>
            <a:noFill/>
          </a:ln>
        </p:spPr>
        <p:txBody>
          <a:bodyPr spcFirstLastPara="1" wrap="square" lIns="45700" tIns="91425" rIns="0" bIns="0"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Operation</a:t>
            </a:r>
            <a:endParaRPr sz="2200">
              <a:solidFill>
                <a:schemeClr val="dk1"/>
              </a:solidFill>
              <a:latin typeface="Raleway SemiBold"/>
              <a:ea typeface="Raleway SemiBold"/>
              <a:cs typeface="Raleway SemiBold"/>
              <a:sym typeface="Raleway SemiBold"/>
            </a:endParaRPr>
          </a:p>
        </p:txBody>
      </p:sp>
      <p:sp>
        <p:nvSpPr>
          <p:cNvPr id="1326" name="Google Shape;1326;p61"/>
          <p:cNvSpPr txBox="1"/>
          <p:nvPr/>
        </p:nvSpPr>
        <p:spPr>
          <a:xfrm flipH="1">
            <a:off x="2681350" y="3632542"/>
            <a:ext cx="1807500" cy="319800"/>
          </a:xfrm>
          <a:prstGeom prst="rect">
            <a:avLst/>
          </a:prstGeom>
          <a:noFill/>
          <a:ln>
            <a:noFill/>
          </a:ln>
        </p:spPr>
        <p:txBody>
          <a:bodyPr spcFirstLastPara="1" wrap="square" lIns="45700" tIns="91425" rIns="0" bIns="0"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/Document/Operation</a:t>
            </a:r>
            <a:endParaRPr>
              <a:solidFill>
                <a:schemeClr val="dk1"/>
              </a:solidFill>
              <a:latin typeface="Barlow"/>
              <a:ea typeface="Barlow"/>
              <a:cs typeface="Barlow"/>
              <a:sym typeface="Barlow"/>
            </a:endParaRPr>
          </a:p>
        </p:txBody>
      </p:sp>
      <p:sp>
        <p:nvSpPr>
          <p:cNvPr id="1327" name="Google Shape;1327;p61"/>
          <p:cNvSpPr txBox="1"/>
          <p:nvPr/>
        </p:nvSpPr>
        <p:spPr>
          <a:xfrm flipH="1">
            <a:off x="2681308" y="3985748"/>
            <a:ext cx="1807500" cy="370800"/>
          </a:xfrm>
          <a:prstGeom prst="rect">
            <a:avLst/>
          </a:prstGeom>
          <a:noFill/>
          <a:ln>
            <a:noFill/>
          </a:ln>
        </p:spPr>
        <p:txBody>
          <a:bodyPr spcFirstLastPara="1" wrap="square" lIns="45700" tIns="91425" rIns="0" bIns="0"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Procedures</a:t>
            </a:r>
            <a:endParaRPr sz="2200">
              <a:solidFill>
                <a:schemeClr val="dk1"/>
              </a:solidFill>
              <a:latin typeface="Raleway SemiBold"/>
              <a:ea typeface="Raleway SemiBold"/>
              <a:cs typeface="Raleway SemiBold"/>
              <a:sym typeface="Raleway SemiBold"/>
            </a:endParaRPr>
          </a:p>
        </p:txBody>
      </p:sp>
      <p:sp>
        <p:nvSpPr>
          <p:cNvPr id="1328" name="Google Shape;1328;p61"/>
          <p:cNvSpPr txBox="1"/>
          <p:nvPr/>
        </p:nvSpPr>
        <p:spPr>
          <a:xfrm flipH="1">
            <a:off x="2681350" y="4284199"/>
            <a:ext cx="1807500" cy="319800"/>
          </a:xfrm>
          <a:prstGeom prst="rect">
            <a:avLst/>
          </a:prstGeom>
          <a:noFill/>
          <a:ln>
            <a:noFill/>
          </a:ln>
        </p:spPr>
        <p:txBody>
          <a:bodyPr spcFirstLastPara="1" wrap="square" lIns="45700" tIns="91425" rIns="0" bIns="0"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/Document/Procedure</a:t>
            </a:r>
            <a:endParaRPr>
              <a:solidFill>
                <a:schemeClr val="dk1"/>
              </a:solidFill>
              <a:latin typeface="Barlow"/>
              <a:ea typeface="Barlow"/>
              <a:cs typeface="Barlow"/>
              <a:sym typeface="Barlow"/>
            </a:endParaRPr>
          </a:p>
        </p:txBody>
      </p:sp>
      <p:cxnSp>
        <p:nvCxnSpPr>
          <p:cNvPr id="1329" name="Google Shape;1329;p61"/>
          <p:cNvCxnSpPr>
            <a:stCxn id="1308" idx="1"/>
            <a:endCxn id="1310" idx="3"/>
          </p:cNvCxnSpPr>
          <p:nvPr/>
        </p:nvCxnSpPr>
        <p:spPr>
          <a:xfrm>
            <a:off x="2514830" y="1562700"/>
            <a:ext cx="166500" cy="600"/>
          </a:xfrm>
          <a:prstGeom prst="bentConnector3">
            <a:avLst>
              <a:gd name="adj1" fmla="val 50043"/>
            </a:avLst>
          </a:prstGeom>
          <a:noFill/>
          <a:ln w="9525" cap="flat" cmpd="sng">
            <a:solidFill>
              <a:schemeClr val="dk1"/>
            </a:solidFill>
            <a:prstDash val="solid"/>
            <a:round/>
            <a:headEnd type="none" w="med" len="med"/>
            <a:tailEnd type="none" w="med" len="med"/>
          </a:ln>
        </p:spPr>
      </p:cxnSp>
      <p:cxnSp>
        <p:nvCxnSpPr>
          <p:cNvPr id="1330" name="Google Shape;1330;p61"/>
          <p:cNvCxnSpPr>
            <a:stCxn id="1308" idx="1"/>
            <a:endCxn id="1321" idx="3"/>
          </p:cNvCxnSpPr>
          <p:nvPr/>
        </p:nvCxnSpPr>
        <p:spPr>
          <a:xfrm>
            <a:off x="2514830" y="1562700"/>
            <a:ext cx="166500" cy="654300"/>
          </a:xfrm>
          <a:prstGeom prst="bentConnector3">
            <a:avLst>
              <a:gd name="adj1" fmla="val 49993"/>
            </a:avLst>
          </a:prstGeom>
          <a:noFill/>
          <a:ln w="9525" cap="flat" cmpd="sng">
            <a:solidFill>
              <a:schemeClr val="dk1"/>
            </a:solidFill>
            <a:prstDash val="solid"/>
            <a:round/>
            <a:headEnd type="none" w="med" len="med"/>
            <a:tailEnd type="none" w="med" len="med"/>
          </a:ln>
        </p:spPr>
      </p:cxnSp>
      <p:cxnSp>
        <p:nvCxnSpPr>
          <p:cNvPr id="1331" name="Google Shape;1331;p61"/>
          <p:cNvCxnSpPr>
            <a:stCxn id="1308" idx="1"/>
            <a:endCxn id="1323" idx="3"/>
          </p:cNvCxnSpPr>
          <p:nvPr/>
        </p:nvCxnSpPr>
        <p:spPr>
          <a:xfrm>
            <a:off x="2514830" y="1562700"/>
            <a:ext cx="166500" cy="1305300"/>
          </a:xfrm>
          <a:prstGeom prst="bentConnector3">
            <a:avLst>
              <a:gd name="adj1" fmla="val 49993"/>
            </a:avLst>
          </a:prstGeom>
          <a:noFill/>
          <a:ln w="9525" cap="flat" cmpd="sng">
            <a:solidFill>
              <a:schemeClr val="dk1"/>
            </a:solidFill>
            <a:prstDash val="solid"/>
            <a:round/>
            <a:headEnd type="none" w="med" len="med"/>
            <a:tailEnd type="none" w="med" len="med"/>
          </a:ln>
        </p:spPr>
      </p:cxnSp>
      <p:cxnSp>
        <p:nvCxnSpPr>
          <p:cNvPr id="1332" name="Google Shape;1332;p61"/>
          <p:cNvCxnSpPr>
            <a:stCxn id="1308" idx="1"/>
            <a:endCxn id="1325" idx="3"/>
          </p:cNvCxnSpPr>
          <p:nvPr/>
        </p:nvCxnSpPr>
        <p:spPr>
          <a:xfrm>
            <a:off x="2514830" y="1562700"/>
            <a:ext cx="166500" cy="1956900"/>
          </a:xfrm>
          <a:prstGeom prst="bentConnector3">
            <a:avLst>
              <a:gd name="adj1" fmla="val 49993"/>
            </a:avLst>
          </a:prstGeom>
          <a:noFill/>
          <a:ln w="9525" cap="flat" cmpd="sng">
            <a:solidFill>
              <a:schemeClr val="dk1"/>
            </a:solidFill>
            <a:prstDash val="solid"/>
            <a:round/>
            <a:headEnd type="none" w="med" len="med"/>
            <a:tailEnd type="none" w="med" len="med"/>
          </a:ln>
        </p:spPr>
      </p:cxnSp>
      <p:cxnSp>
        <p:nvCxnSpPr>
          <p:cNvPr id="1333" name="Google Shape;1333;p61"/>
          <p:cNvCxnSpPr>
            <a:stCxn id="1308" idx="1"/>
            <a:endCxn id="1327" idx="3"/>
          </p:cNvCxnSpPr>
          <p:nvPr/>
        </p:nvCxnSpPr>
        <p:spPr>
          <a:xfrm>
            <a:off x="2514830" y="1562700"/>
            <a:ext cx="166500" cy="2608500"/>
          </a:xfrm>
          <a:prstGeom prst="bentConnector3">
            <a:avLst>
              <a:gd name="adj1" fmla="val 49993"/>
            </a:avLst>
          </a:prstGeom>
          <a:noFill/>
          <a:ln w="9525" cap="flat" cmpd="sng">
            <a:solidFill>
              <a:schemeClr val="dk1"/>
            </a:solidFill>
            <a:prstDash val="solid"/>
            <a:round/>
            <a:headEnd type="none" w="med" len="med"/>
            <a:tailEnd type="none" w="med" len="med"/>
          </a:ln>
        </p:spPr>
      </p:cxnSp>
      <p:sp>
        <p:nvSpPr>
          <p:cNvPr id="1334" name="Google Shape;1334;p61"/>
          <p:cNvSpPr txBox="1"/>
          <p:nvPr/>
        </p:nvSpPr>
        <p:spPr>
          <a:xfrm flipH="1">
            <a:off x="6629121" y="1377300"/>
            <a:ext cx="1807500" cy="370800"/>
          </a:xfrm>
          <a:prstGeom prst="rect">
            <a:avLst/>
          </a:prstGeom>
          <a:noFill/>
          <a:ln>
            <a:noFill/>
          </a:ln>
        </p:spPr>
        <p:txBody>
          <a:bodyPr spcFirstLastPara="1" wrap="square" lIns="45700" tIns="91425" rIns="0" bIns="0"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Summer</a:t>
            </a:r>
            <a:endParaRPr sz="2200">
              <a:solidFill>
                <a:schemeClr val="dk1"/>
              </a:solidFill>
              <a:latin typeface="Raleway SemiBold"/>
              <a:ea typeface="Raleway SemiBold"/>
              <a:cs typeface="Raleway SemiBold"/>
              <a:sym typeface="Raleway SemiBold"/>
            </a:endParaRPr>
          </a:p>
        </p:txBody>
      </p:sp>
      <p:sp>
        <p:nvSpPr>
          <p:cNvPr id="1335" name="Google Shape;1335;p61"/>
          <p:cNvSpPr txBox="1"/>
          <p:nvPr/>
        </p:nvSpPr>
        <p:spPr>
          <a:xfrm flipH="1">
            <a:off x="6629162" y="1675751"/>
            <a:ext cx="1807500" cy="319800"/>
          </a:xfrm>
          <a:prstGeom prst="rect">
            <a:avLst/>
          </a:prstGeom>
          <a:noFill/>
          <a:ln>
            <a:noFill/>
          </a:ln>
        </p:spPr>
        <p:txBody>
          <a:bodyPr spcFirstLastPara="1" wrap="square" lIns="45700" tIns="91425" rIns="0" bIns="0"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/Campaigns/Summer</a:t>
            </a:r>
            <a:endParaRPr>
              <a:solidFill>
                <a:schemeClr val="dk1"/>
              </a:solidFill>
              <a:latin typeface="Barlow"/>
              <a:ea typeface="Barlow"/>
              <a:cs typeface="Barlow"/>
              <a:sym typeface="Barlow"/>
            </a:endParaRPr>
          </a:p>
          <a:p>
            <a:pPr marL="0" lvl="0" indent="0" algn="l" rtl="0">
              <a:spcBef>
                <a:spcPts val="0"/>
              </a:spcBef>
              <a:spcAft>
                <a:spcPts val="0"/>
              </a:spcAft>
              <a:buNone/>
            </a:pPr>
            <a:endParaRPr>
              <a:solidFill>
                <a:schemeClr val="dk1"/>
              </a:solidFill>
              <a:latin typeface="Barlow"/>
              <a:ea typeface="Barlow"/>
              <a:cs typeface="Barlow"/>
              <a:sym typeface="Barlow"/>
            </a:endParaRPr>
          </a:p>
        </p:txBody>
      </p:sp>
      <p:cxnSp>
        <p:nvCxnSpPr>
          <p:cNvPr id="1336" name="Google Shape;1336;p61"/>
          <p:cNvCxnSpPr>
            <a:stCxn id="1312" idx="1"/>
            <a:endCxn id="1334" idx="3"/>
          </p:cNvCxnSpPr>
          <p:nvPr/>
        </p:nvCxnSpPr>
        <p:spPr>
          <a:xfrm>
            <a:off x="6462708" y="1562700"/>
            <a:ext cx="166500" cy="600"/>
          </a:xfrm>
          <a:prstGeom prst="bentConnector3">
            <a:avLst>
              <a:gd name="adj1" fmla="val 50031"/>
            </a:avLst>
          </a:prstGeom>
          <a:noFill/>
          <a:ln w="9525"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340"/>
        <p:cNvGrpSpPr/>
        <p:nvPr/>
      </p:nvGrpSpPr>
      <p:grpSpPr>
        <a:xfrm>
          <a:off x="0" y="0"/>
          <a:ext cx="0" cy="0"/>
          <a:chOff x="0" y="0"/>
          <a:chExt cx="0" cy="0"/>
        </a:xfrm>
      </p:grpSpPr>
      <p:sp>
        <p:nvSpPr>
          <p:cNvPr id="1341" name="Google Shape;1341;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Tips for organizing documents</a:t>
            </a:r>
            <a:endParaRPr/>
          </a:p>
        </p:txBody>
      </p:sp>
      <p:graphicFrame>
        <p:nvGraphicFramePr>
          <p:cNvPr id="1342" name="Google Shape;1342;p62"/>
          <p:cNvGraphicFramePr/>
          <p:nvPr/>
        </p:nvGraphicFramePr>
        <p:xfrm>
          <a:off x="713225" y="1172750"/>
          <a:ext cx="3000000" cy="3000000"/>
        </p:xfrm>
        <a:graphic>
          <a:graphicData uri="http://schemas.openxmlformats.org/drawingml/2006/table">
            <a:tbl>
              <a:tblPr>
                <a:noFill/>
                <a:tableStyleId>{023C2471-C4B3-4939-9AB3-21DC73D27FE5}</a:tableStyleId>
              </a:tblPr>
              <a:tblGrid>
                <a:gridCol w="553975">
                  <a:extLst>
                    <a:ext uri="{9D8B030D-6E8A-4147-A177-3AD203B41FA5}">
                      <a16:colId xmlns:a16="http://schemas.microsoft.com/office/drawing/2014/main" val="20000"/>
                    </a:ext>
                  </a:extLst>
                </a:gridCol>
                <a:gridCol w="1513975">
                  <a:extLst>
                    <a:ext uri="{9D8B030D-6E8A-4147-A177-3AD203B41FA5}">
                      <a16:colId xmlns:a16="http://schemas.microsoft.com/office/drawing/2014/main" val="20001"/>
                    </a:ext>
                  </a:extLst>
                </a:gridCol>
                <a:gridCol w="5649625">
                  <a:extLst>
                    <a:ext uri="{9D8B030D-6E8A-4147-A177-3AD203B41FA5}">
                      <a16:colId xmlns:a16="http://schemas.microsoft.com/office/drawing/2014/main" val="20002"/>
                    </a:ext>
                  </a:extLst>
                </a:gridCol>
              </a:tblGrid>
              <a:tr h="571875">
                <a:tc>
                  <a:txBody>
                    <a:bodyPr/>
                    <a:lstStyle/>
                    <a:p>
                      <a:pPr marL="0" lvl="0" indent="0" algn="ctr" rtl="0">
                        <a:lnSpc>
                          <a:spcPct val="100000"/>
                        </a:lnSpc>
                        <a:spcBef>
                          <a:spcPts val="0"/>
                        </a:spcBef>
                        <a:spcAft>
                          <a:spcPts val="0"/>
                        </a:spcAft>
                        <a:buNone/>
                      </a:pPr>
                      <a:r>
                        <a:rPr lang="en" sz="2200">
                          <a:solidFill>
                            <a:schemeClr val="dk1"/>
                          </a:solidFill>
                          <a:latin typeface="Raleway SemiBold"/>
                          <a:ea typeface="Raleway SemiBold"/>
                          <a:cs typeface="Raleway SemiBold"/>
                          <a:sym typeface="Raleway SemiBold"/>
                        </a:rPr>
                        <a:t>01</a:t>
                      </a:r>
                      <a:endParaRPr sz="2200">
                        <a:solidFill>
                          <a:schemeClr val="dk1"/>
                        </a:solidFill>
                        <a:latin typeface="Raleway SemiBold"/>
                        <a:ea typeface="Raleway SemiBold"/>
                        <a:cs typeface="Raleway SemiBold"/>
                        <a:sym typeface="Raleway SemiBold"/>
                      </a:endParaRPr>
                    </a:p>
                  </a:txBody>
                  <a:tcPr marL="0" marR="0"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FD5256">
                          <a:alpha val="0"/>
                        </a:srgbClr>
                      </a:solidFill>
                      <a:prstDash val="dash"/>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600">
                          <a:solidFill>
                            <a:schemeClr val="dk1"/>
                          </a:solidFill>
                          <a:latin typeface="Raleway SemiBold"/>
                          <a:ea typeface="Raleway SemiBold"/>
                          <a:cs typeface="Raleway SemiBold"/>
                          <a:sym typeface="Raleway SemiBold"/>
                        </a:rPr>
                        <a:t>Create subfolders</a:t>
                      </a:r>
                      <a:endParaRPr sz="1600">
                        <a:solidFill>
                          <a:schemeClr val="dk1"/>
                        </a:solidFill>
                        <a:latin typeface="Raleway SemiBold"/>
                        <a:ea typeface="Raleway SemiBold"/>
                        <a:cs typeface="Raleway SemiBold"/>
                        <a:sym typeface="Raleway SemiBold"/>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FD5256">
                          <a:alpha val="0"/>
                        </a:srgbClr>
                      </a:solidFill>
                      <a:prstDash val="dash"/>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500"/>
                        </a:spcAft>
                        <a:buNone/>
                      </a:pPr>
                      <a:r>
                        <a:rPr lang="en">
                          <a:solidFill>
                            <a:schemeClr val="dk1"/>
                          </a:solidFill>
                          <a:latin typeface="Barlow"/>
                          <a:ea typeface="Barlow"/>
                          <a:cs typeface="Barlow"/>
                          <a:sym typeface="Barlow"/>
                        </a:rPr>
                        <a:t>Divide your "Documents" folder into subfolders based on categories</a:t>
                      </a:r>
                      <a:endParaRPr>
                        <a:solidFill>
                          <a:schemeClr val="dk1"/>
                        </a:solidFill>
                        <a:latin typeface="Barlow"/>
                        <a:ea typeface="Barlow"/>
                        <a:cs typeface="Barlow"/>
                        <a:sym typeface="Barlow"/>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FD5256">
                          <a:alpha val="0"/>
                        </a:srgbClr>
                      </a:solidFill>
                      <a:prstDash val="dash"/>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71875">
                <a:tc>
                  <a:txBody>
                    <a:bodyPr/>
                    <a:lstStyle/>
                    <a:p>
                      <a:pPr marL="0" lvl="0" indent="0" algn="ctr" rtl="0">
                        <a:lnSpc>
                          <a:spcPct val="100000"/>
                        </a:lnSpc>
                        <a:spcBef>
                          <a:spcPts val="0"/>
                        </a:spcBef>
                        <a:spcAft>
                          <a:spcPts val="0"/>
                        </a:spcAft>
                        <a:buNone/>
                      </a:pPr>
                      <a:r>
                        <a:rPr lang="en" sz="2200">
                          <a:solidFill>
                            <a:schemeClr val="dk1"/>
                          </a:solidFill>
                          <a:latin typeface="Raleway SemiBold"/>
                          <a:ea typeface="Raleway SemiBold"/>
                          <a:cs typeface="Raleway SemiBold"/>
                          <a:sym typeface="Raleway SemiBold"/>
                        </a:rPr>
                        <a:t>02</a:t>
                      </a:r>
                      <a:endParaRPr sz="2200">
                        <a:solidFill>
                          <a:schemeClr val="dk1"/>
                        </a:solidFill>
                        <a:latin typeface="Raleway SemiBold"/>
                        <a:ea typeface="Raleway SemiBold"/>
                        <a:cs typeface="Raleway SemiBold"/>
                        <a:sym typeface="Raleway SemiBold"/>
                      </a:endParaRPr>
                    </a:p>
                  </a:txBody>
                  <a:tcPr marL="0" marR="0"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600">
                          <a:solidFill>
                            <a:schemeClr val="dk1"/>
                          </a:solidFill>
                          <a:latin typeface="Raleway SemiBold"/>
                          <a:ea typeface="Raleway SemiBold"/>
                          <a:cs typeface="Raleway SemiBold"/>
                          <a:sym typeface="Raleway SemiBold"/>
                        </a:rPr>
                        <a:t>Descriptive names</a:t>
                      </a:r>
                      <a:endParaRPr sz="1600">
                        <a:solidFill>
                          <a:schemeClr val="dk1"/>
                        </a:solidFill>
                        <a:latin typeface="Raleway SemiBold"/>
                        <a:ea typeface="Raleway SemiBold"/>
                        <a:cs typeface="Raleway SemiBold"/>
                        <a:sym typeface="Raleway SemiBold"/>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500"/>
                        </a:spcAft>
                        <a:buNone/>
                      </a:pPr>
                      <a:r>
                        <a:rPr lang="en">
                          <a:solidFill>
                            <a:schemeClr val="dk1"/>
                          </a:solidFill>
                          <a:latin typeface="Barlow"/>
                          <a:ea typeface="Barlow"/>
                          <a:cs typeface="Barlow"/>
                          <a:sym typeface="Barlow"/>
                        </a:rPr>
                        <a:t>Give your folders and files descriptive names so that their content </a:t>
                      </a:r>
                      <a:endParaRPr>
                        <a:solidFill>
                          <a:schemeClr val="dk1"/>
                        </a:solidFill>
                        <a:latin typeface="Barlow"/>
                        <a:ea typeface="Barlow"/>
                        <a:cs typeface="Barlow"/>
                        <a:sym typeface="Barlow"/>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71875">
                <a:tc>
                  <a:txBody>
                    <a:bodyPr/>
                    <a:lstStyle/>
                    <a:p>
                      <a:pPr marL="0" lvl="0" indent="0" algn="ctr" rtl="0">
                        <a:lnSpc>
                          <a:spcPct val="100000"/>
                        </a:lnSpc>
                        <a:spcBef>
                          <a:spcPts val="0"/>
                        </a:spcBef>
                        <a:spcAft>
                          <a:spcPts val="0"/>
                        </a:spcAft>
                        <a:buNone/>
                      </a:pPr>
                      <a:r>
                        <a:rPr lang="en" sz="2200">
                          <a:solidFill>
                            <a:schemeClr val="dk1"/>
                          </a:solidFill>
                          <a:latin typeface="Raleway SemiBold"/>
                          <a:ea typeface="Raleway SemiBold"/>
                          <a:cs typeface="Raleway SemiBold"/>
                          <a:sym typeface="Raleway SemiBold"/>
                        </a:rPr>
                        <a:t>03</a:t>
                      </a:r>
                      <a:endParaRPr sz="2200">
                        <a:solidFill>
                          <a:schemeClr val="dk1"/>
                        </a:solidFill>
                        <a:latin typeface="Raleway SemiBold"/>
                        <a:ea typeface="Raleway SemiBold"/>
                        <a:cs typeface="Raleway SemiBold"/>
                        <a:sym typeface="Raleway SemiBold"/>
                      </a:endParaRPr>
                    </a:p>
                  </a:txBody>
                  <a:tcPr marL="0" marR="0"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600">
                          <a:solidFill>
                            <a:schemeClr val="dk1"/>
                          </a:solidFill>
                          <a:latin typeface="Raleway SemiBold"/>
                          <a:ea typeface="Raleway SemiBold"/>
                          <a:cs typeface="Raleway SemiBold"/>
                          <a:sym typeface="Raleway SemiBold"/>
                        </a:rPr>
                        <a:t>Date based organization</a:t>
                      </a:r>
                      <a:endParaRPr sz="1600">
                        <a:solidFill>
                          <a:schemeClr val="dk1"/>
                        </a:solidFill>
                        <a:latin typeface="Raleway SemiBold"/>
                        <a:ea typeface="Raleway SemiBold"/>
                        <a:cs typeface="Raleway SemiBold"/>
                        <a:sym typeface="Raleway SemiBold"/>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500"/>
                        </a:spcAft>
                        <a:buNone/>
                      </a:pPr>
                      <a:r>
                        <a:rPr lang="en">
                          <a:solidFill>
                            <a:schemeClr val="dk1"/>
                          </a:solidFill>
                          <a:latin typeface="Barlow"/>
                          <a:ea typeface="Barlow"/>
                          <a:cs typeface="Barlow"/>
                          <a:sym typeface="Barlow"/>
                        </a:rPr>
                        <a:t>If your documents are time-sensitive, consider organizing them by date</a:t>
                      </a:r>
                      <a:endParaRPr>
                        <a:solidFill>
                          <a:schemeClr val="dk1"/>
                        </a:solidFill>
                        <a:latin typeface="Barlow"/>
                        <a:ea typeface="Barlow"/>
                        <a:cs typeface="Barlow"/>
                        <a:sym typeface="Barlow"/>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71875">
                <a:tc>
                  <a:txBody>
                    <a:bodyPr/>
                    <a:lstStyle/>
                    <a:p>
                      <a:pPr marL="0" lvl="0" indent="0" algn="ctr" rtl="0">
                        <a:lnSpc>
                          <a:spcPct val="100000"/>
                        </a:lnSpc>
                        <a:spcBef>
                          <a:spcPts val="0"/>
                        </a:spcBef>
                        <a:spcAft>
                          <a:spcPts val="0"/>
                        </a:spcAft>
                        <a:buNone/>
                      </a:pPr>
                      <a:r>
                        <a:rPr lang="en" sz="2200">
                          <a:solidFill>
                            <a:schemeClr val="dk1"/>
                          </a:solidFill>
                          <a:latin typeface="Raleway SemiBold"/>
                          <a:ea typeface="Raleway SemiBold"/>
                          <a:cs typeface="Raleway SemiBold"/>
                          <a:sym typeface="Raleway SemiBold"/>
                        </a:rPr>
                        <a:t>04</a:t>
                      </a:r>
                      <a:endParaRPr sz="2200">
                        <a:solidFill>
                          <a:schemeClr val="dk1"/>
                        </a:solidFill>
                        <a:latin typeface="Raleway SemiBold"/>
                        <a:ea typeface="Raleway SemiBold"/>
                        <a:cs typeface="Raleway SemiBold"/>
                        <a:sym typeface="Raleway SemiBold"/>
                      </a:endParaRPr>
                    </a:p>
                  </a:txBody>
                  <a:tcPr marL="0" marR="0"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600">
                          <a:solidFill>
                            <a:schemeClr val="dk1"/>
                          </a:solidFill>
                          <a:latin typeface="Raleway SemiBold"/>
                          <a:ea typeface="Raleway SemiBold"/>
                          <a:cs typeface="Raleway SemiBold"/>
                          <a:sym typeface="Raleway SemiBold"/>
                        </a:rPr>
                        <a:t>Cloud storage</a:t>
                      </a:r>
                      <a:endParaRPr sz="1600">
                        <a:solidFill>
                          <a:schemeClr val="dk1"/>
                        </a:solidFill>
                        <a:latin typeface="Raleway SemiBold"/>
                        <a:ea typeface="Raleway SemiBold"/>
                        <a:cs typeface="Raleway SemiBold"/>
                        <a:sym typeface="Raleway SemiBold"/>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500"/>
                        </a:spcAft>
                        <a:buNone/>
                      </a:pPr>
                      <a:r>
                        <a:rPr lang="en">
                          <a:solidFill>
                            <a:schemeClr val="dk1"/>
                          </a:solidFill>
                          <a:latin typeface="Barlow"/>
                          <a:ea typeface="Barlow"/>
                          <a:cs typeface="Barlow"/>
                          <a:sym typeface="Barlow"/>
                        </a:rPr>
                        <a:t>Consider using cloud storage services like for your documents</a:t>
                      </a:r>
                      <a:endParaRPr>
                        <a:solidFill>
                          <a:schemeClr val="dk1"/>
                        </a:solidFill>
                        <a:latin typeface="Barlow"/>
                        <a:ea typeface="Barlow"/>
                        <a:cs typeface="Barlow"/>
                        <a:sym typeface="Barlow"/>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71875">
                <a:tc>
                  <a:txBody>
                    <a:bodyPr/>
                    <a:lstStyle/>
                    <a:p>
                      <a:pPr marL="0" lvl="0" indent="0" algn="ctr" rtl="0">
                        <a:lnSpc>
                          <a:spcPct val="100000"/>
                        </a:lnSpc>
                        <a:spcBef>
                          <a:spcPts val="0"/>
                        </a:spcBef>
                        <a:spcAft>
                          <a:spcPts val="0"/>
                        </a:spcAft>
                        <a:buNone/>
                      </a:pPr>
                      <a:r>
                        <a:rPr lang="en" sz="2200">
                          <a:solidFill>
                            <a:schemeClr val="dk1"/>
                          </a:solidFill>
                          <a:latin typeface="Raleway SemiBold"/>
                          <a:ea typeface="Raleway SemiBold"/>
                          <a:cs typeface="Raleway SemiBold"/>
                          <a:sym typeface="Raleway SemiBold"/>
                        </a:rPr>
                        <a:t>05</a:t>
                      </a:r>
                      <a:endParaRPr sz="2200">
                        <a:solidFill>
                          <a:schemeClr val="dk1"/>
                        </a:solidFill>
                        <a:latin typeface="Raleway SemiBold"/>
                        <a:ea typeface="Raleway SemiBold"/>
                        <a:cs typeface="Raleway SemiBold"/>
                        <a:sym typeface="Raleway SemiBold"/>
                      </a:endParaRPr>
                    </a:p>
                  </a:txBody>
                  <a:tcPr marL="0" marR="0"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600">
                          <a:solidFill>
                            <a:schemeClr val="dk1"/>
                          </a:solidFill>
                          <a:latin typeface="Raleway SemiBold"/>
                          <a:ea typeface="Raleway SemiBold"/>
                          <a:cs typeface="Raleway SemiBold"/>
                          <a:sym typeface="Raleway SemiBold"/>
                        </a:rPr>
                        <a:t>Archive old documents</a:t>
                      </a:r>
                      <a:endParaRPr sz="1600">
                        <a:solidFill>
                          <a:schemeClr val="dk1"/>
                        </a:solidFill>
                        <a:latin typeface="Raleway SemiBold"/>
                        <a:ea typeface="Raleway SemiBold"/>
                        <a:cs typeface="Raleway SemiBold"/>
                        <a:sym typeface="Raleway SemiBold"/>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500"/>
                        </a:spcAft>
                        <a:buNone/>
                      </a:pPr>
                      <a:r>
                        <a:rPr lang="en">
                          <a:solidFill>
                            <a:schemeClr val="dk1"/>
                          </a:solidFill>
                          <a:latin typeface="Barlow"/>
                          <a:ea typeface="Barlow"/>
                          <a:cs typeface="Barlow"/>
                          <a:sym typeface="Barlow"/>
                        </a:rPr>
                        <a:t>Move older or less frequently used documents to an "Archive"</a:t>
                      </a:r>
                      <a:endParaRPr>
                        <a:solidFill>
                          <a:schemeClr val="dk1"/>
                        </a:solidFill>
                        <a:latin typeface="Barlow"/>
                        <a:ea typeface="Barlow"/>
                        <a:cs typeface="Barlow"/>
                        <a:sym typeface="Barlow"/>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71875">
                <a:tc>
                  <a:txBody>
                    <a:bodyPr/>
                    <a:lstStyle/>
                    <a:p>
                      <a:pPr marL="0" lvl="0" indent="0" algn="ctr" rtl="0">
                        <a:lnSpc>
                          <a:spcPct val="100000"/>
                        </a:lnSpc>
                        <a:spcBef>
                          <a:spcPts val="0"/>
                        </a:spcBef>
                        <a:spcAft>
                          <a:spcPts val="0"/>
                        </a:spcAft>
                        <a:buNone/>
                      </a:pPr>
                      <a:r>
                        <a:rPr lang="en" sz="2200">
                          <a:solidFill>
                            <a:schemeClr val="dk1"/>
                          </a:solidFill>
                          <a:latin typeface="Raleway SemiBold"/>
                          <a:ea typeface="Raleway SemiBold"/>
                          <a:cs typeface="Raleway SemiBold"/>
                          <a:sym typeface="Raleway SemiBold"/>
                        </a:rPr>
                        <a:t>06</a:t>
                      </a:r>
                      <a:endParaRPr sz="2200">
                        <a:solidFill>
                          <a:schemeClr val="dk1"/>
                        </a:solidFill>
                        <a:latin typeface="Raleway SemiBold"/>
                        <a:ea typeface="Raleway SemiBold"/>
                        <a:cs typeface="Raleway SemiBold"/>
                        <a:sym typeface="Raleway SemiBold"/>
                      </a:endParaRPr>
                    </a:p>
                  </a:txBody>
                  <a:tcPr marL="0" marR="0"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600">
                          <a:solidFill>
                            <a:schemeClr val="dk1"/>
                          </a:solidFill>
                          <a:latin typeface="Raleway SemiBold"/>
                          <a:ea typeface="Raleway SemiBold"/>
                          <a:cs typeface="Raleway SemiBold"/>
                          <a:sym typeface="Raleway SemiBold"/>
                        </a:rPr>
                        <a:t>Regular cleanup</a:t>
                      </a:r>
                      <a:endParaRPr sz="1600">
                        <a:solidFill>
                          <a:schemeClr val="dk1"/>
                        </a:solidFill>
                        <a:latin typeface="Raleway SemiBold"/>
                        <a:ea typeface="Raleway SemiBold"/>
                        <a:cs typeface="Raleway SemiBold"/>
                        <a:sym typeface="Raleway SemiBold"/>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15000"/>
                        </a:lnSpc>
                        <a:spcBef>
                          <a:spcPts val="0"/>
                        </a:spcBef>
                        <a:spcAft>
                          <a:spcPts val="1500"/>
                        </a:spcAft>
                        <a:buNone/>
                      </a:pPr>
                      <a:r>
                        <a:rPr lang="en">
                          <a:solidFill>
                            <a:schemeClr val="dk1"/>
                          </a:solidFill>
                          <a:latin typeface="Barlow"/>
                          <a:ea typeface="Barlow"/>
                          <a:cs typeface="Barlow"/>
                          <a:sym typeface="Barlow"/>
                        </a:rPr>
                        <a:t>Schedule regular cleanup sessions to organize your documents</a:t>
                      </a:r>
                      <a:endParaRPr>
                        <a:solidFill>
                          <a:schemeClr val="dk1"/>
                        </a:solidFill>
                        <a:latin typeface="Barlow"/>
                        <a:ea typeface="Barlow"/>
                        <a:cs typeface="Barlow"/>
                        <a:sym typeface="Barlow"/>
                      </a:endParaRPr>
                    </a:p>
                  </a:txBody>
                  <a:tcPr marL="91425" marR="91425" marT="27425" marB="27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346"/>
        <p:cNvGrpSpPr/>
        <p:nvPr/>
      </p:nvGrpSpPr>
      <p:grpSpPr>
        <a:xfrm>
          <a:off x="0" y="0"/>
          <a:ext cx="0" cy="0"/>
          <a:chOff x="0" y="0"/>
          <a:chExt cx="0" cy="0"/>
        </a:xfrm>
      </p:grpSpPr>
      <p:sp>
        <p:nvSpPr>
          <p:cNvPr id="1347" name="Google Shape;1347;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Subfolder for teams</a:t>
            </a:r>
            <a:endParaRPr/>
          </a:p>
        </p:txBody>
      </p:sp>
      <p:graphicFrame>
        <p:nvGraphicFramePr>
          <p:cNvPr id="1348" name="Google Shape;1348;p63"/>
          <p:cNvGraphicFramePr/>
          <p:nvPr/>
        </p:nvGraphicFramePr>
        <p:xfrm>
          <a:off x="720000" y="1359200"/>
          <a:ext cx="3000000" cy="3000000"/>
        </p:xfrm>
        <a:graphic>
          <a:graphicData uri="http://schemas.openxmlformats.org/drawingml/2006/table">
            <a:tbl>
              <a:tblPr>
                <a:noFill/>
                <a:tableStyleId>{023C2471-C4B3-4939-9AB3-21DC73D27FE5}</a:tableStyleId>
              </a:tblPr>
              <a:tblGrid>
                <a:gridCol w="3739075">
                  <a:extLst>
                    <a:ext uri="{9D8B030D-6E8A-4147-A177-3AD203B41FA5}">
                      <a16:colId xmlns:a16="http://schemas.microsoft.com/office/drawing/2014/main" val="20000"/>
                    </a:ext>
                  </a:extLst>
                </a:gridCol>
              </a:tblGrid>
              <a:tr h="429975">
                <a:tc>
                  <a:txBody>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Departmental Subfolders:</a:t>
                      </a:r>
                      <a:endParaRPr sz="2200">
                        <a:solidFill>
                          <a:schemeClr val="dk1"/>
                        </a:solidFill>
                        <a:latin typeface="Raleway SemiBold"/>
                        <a:ea typeface="Raleway SemiBold"/>
                        <a:cs typeface="Raleway SemiBold"/>
                        <a:sym typeface="Raleway SemiBold"/>
                      </a:endParaRPr>
                    </a:p>
                  </a:txBody>
                  <a:tcPr marL="91425" marR="91425" marT="45700"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1019675">
                <a:tc>
                  <a:txBody>
                    <a:bodyPr/>
                    <a:lstStyle/>
                    <a:p>
                      <a:pPr marL="0" lvl="0" indent="0" algn="l" rtl="0">
                        <a:spcBef>
                          <a:spcPts val="0"/>
                        </a:spcBef>
                        <a:spcAft>
                          <a:spcPts val="0"/>
                        </a:spcAft>
                        <a:buNone/>
                      </a:pPr>
                      <a:r>
                        <a:rPr lang="en">
                          <a:solidFill>
                            <a:schemeClr val="dk1"/>
                          </a:solidFill>
                          <a:latin typeface="Barlow"/>
                          <a:ea typeface="Barlow"/>
                          <a:cs typeface="Barlow"/>
                          <a:sym typeface="Barlow"/>
                        </a:rPr>
                        <a:t>Within each department, create subfolders for different teams. For example, within the marketing department, you might have subfolders like digital marketing</a:t>
                      </a:r>
                      <a:endParaRPr sz="1600">
                        <a:solidFill>
                          <a:schemeClr val="dk1"/>
                        </a:solidFill>
                        <a:latin typeface="Barlow"/>
                        <a:ea typeface="Barlow"/>
                        <a:cs typeface="Barlow"/>
                        <a:sym typeface="Barlow"/>
                      </a:endParaRPr>
                    </a:p>
                  </a:txBody>
                  <a:tcPr marL="91425" marR="91425" marT="45700"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349" name="Google Shape;1349;p63"/>
          <p:cNvGraphicFramePr/>
          <p:nvPr/>
        </p:nvGraphicFramePr>
        <p:xfrm>
          <a:off x="720000" y="2978275"/>
          <a:ext cx="3000000" cy="3000000"/>
        </p:xfrm>
        <a:graphic>
          <a:graphicData uri="http://schemas.openxmlformats.org/drawingml/2006/table">
            <a:tbl>
              <a:tblPr>
                <a:noFill/>
                <a:tableStyleId>{023C2471-C4B3-4939-9AB3-21DC73D27FE5}</a:tableStyleId>
              </a:tblPr>
              <a:tblGrid>
                <a:gridCol w="3739075">
                  <a:extLst>
                    <a:ext uri="{9D8B030D-6E8A-4147-A177-3AD203B41FA5}">
                      <a16:colId xmlns:a16="http://schemas.microsoft.com/office/drawing/2014/main" val="20000"/>
                    </a:ext>
                  </a:extLst>
                </a:gridCol>
              </a:tblGrid>
              <a:tr h="427425">
                <a:tc>
                  <a:txBody>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Project-based subfolders</a:t>
                      </a:r>
                      <a:endParaRPr sz="2200">
                        <a:solidFill>
                          <a:schemeClr val="dk1"/>
                        </a:solidFill>
                        <a:latin typeface="Raleway SemiBold"/>
                        <a:ea typeface="Raleway SemiBold"/>
                        <a:cs typeface="Raleway SemiBold"/>
                        <a:sym typeface="Raleway SemiBold"/>
                      </a:endParaRPr>
                    </a:p>
                  </a:txBody>
                  <a:tcPr marL="91425" marR="91425" marT="45700"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1022225">
                <a:tc>
                  <a:txBody>
                    <a:bodyPr/>
                    <a:lstStyle/>
                    <a:p>
                      <a:pPr marL="0" lvl="0" indent="0" algn="l" rtl="0">
                        <a:spcBef>
                          <a:spcPts val="0"/>
                        </a:spcBef>
                        <a:spcAft>
                          <a:spcPts val="0"/>
                        </a:spcAft>
                        <a:buNone/>
                      </a:pPr>
                      <a:r>
                        <a:rPr lang="en">
                          <a:solidFill>
                            <a:schemeClr val="dk1"/>
                          </a:solidFill>
                          <a:latin typeface="Barlow"/>
                          <a:ea typeface="Barlow"/>
                          <a:cs typeface="Barlow"/>
                          <a:sym typeface="Barlow"/>
                        </a:rPr>
                        <a:t>Further organize each team's folder by creating subfolders for specific projects. For instance, within the content creation team, you could have subfolders for blog posts</a:t>
                      </a:r>
                      <a:endParaRPr sz="1800">
                        <a:solidFill>
                          <a:schemeClr val="dk1"/>
                        </a:solidFill>
                        <a:latin typeface="Barlow"/>
                        <a:ea typeface="Barlow"/>
                        <a:cs typeface="Barlow"/>
                        <a:sym typeface="Barlow"/>
                      </a:endParaRPr>
                    </a:p>
                  </a:txBody>
                  <a:tcPr marL="91425" marR="91425" marT="45700"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350" name="Google Shape;1350;p63"/>
          <p:cNvGraphicFramePr/>
          <p:nvPr/>
        </p:nvGraphicFramePr>
        <p:xfrm>
          <a:off x="4691700" y="1359200"/>
          <a:ext cx="3000000" cy="3000000"/>
        </p:xfrm>
        <a:graphic>
          <a:graphicData uri="http://schemas.openxmlformats.org/drawingml/2006/table">
            <a:tbl>
              <a:tblPr>
                <a:noFill/>
                <a:tableStyleId>{023C2471-C4B3-4939-9AB3-21DC73D27FE5}</a:tableStyleId>
              </a:tblPr>
              <a:tblGrid>
                <a:gridCol w="3739075">
                  <a:extLst>
                    <a:ext uri="{9D8B030D-6E8A-4147-A177-3AD203B41FA5}">
                      <a16:colId xmlns:a16="http://schemas.microsoft.com/office/drawing/2014/main" val="20000"/>
                    </a:ext>
                  </a:extLst>
                </a:gridCol>
              </a:tblGrid>
              <a:tr h="428475">
                <a:tc>
                  <a:txBody>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Collaboration and sharing</a:t>
                      </a:r>
                      <a:endParaRPr sz="2200">
                        <a:solidFill>
                          <a:schemeClr val="dk1"/>
                        </a:solidFill>
                        <a:latin typeface="Raleway SemiBold"/>
                        <a:ea typeface="Raleway SemiBold"/>
                        <a:cs typeface="Raleway SemiBold"/>
                        <a:sym typeface="Raleway SemiBold"/>
                      </a:endParaRPr>
                    </a:p>
                  </a:txBody>
                  <a:tcPr marL="91425" marR="91425" marT="45700"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1021175">
                <a:tc>
                  <a:txBody>
                    <a:bodyPr/>
                    <a:lstStyle/>
                    <a:p>
                      <a:pPr marL="0" lvl="0" indent="0" algn="l" rtl="0">
                        <a:spcBef>
                          <a:spcPts val="0"/>
                        </a:spcBef>
                        <a:spcAft>
                          <a:spcPts val="0"/>
                        </a:spcAft>
                        <a:buNone/>
                      </a:pPr>
                      <a:r>
                        <a:rPr lang="en">
                          <a:solidFill>
                            <a:schemeClr val="dk1"/>
                          </a:solidFill>
                          <a:latin typeface="Barlow"/>
                          <a:ea typeface="Barlow"/>
                          <a:cs typeface="Barlow"/>
                          <a:sym typeface="Barlow"/>
                        </a:rPr>
                        <a:t>Encourage teams to use these subfolders for collaboration and sharing relevant project documents. This structure helps team members easily locate the documents</a:t>
                      </a:r>
                      <a:endParaRPr sz="1800">
                        <a:solidFill>
                          <a:schemeClr val="dk1"/>
                        </a:solidFill>
                        <a:latin typeface="Barlow"/>
                        <a:ea typeface="Barlow"/>
                        <a:cs typeface="Barlow"/>
                        <a:sym typeface="Barlow"/>
                      </a:endParaRPr>
                    </a:p>
                  </a:txBody>
                  <a:tcPr marL="91425" marR="91425" marT="45700"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351" name="Google Shape;1351;p63"/>
          <p:cNvGraphicFramePr/>
          <p:nvPr/>
        </p:nvGraphicFramePr>
        <p:xfrm>
          <a:off x="4691700" y="2978275"/>
          <a:ext cx="3000000" cy="3000000"/>
        </p:xfrm>
        <a:graphic>
          <a:graphicData uri="http://schemas.openxmlformats.org/drawingml/2006/table">
            <a:tbl>
              <a:tblPr>
                <a:noFill/>
                <a:tableStyleId>{023C2471-C4B3-4939-9AB3-21DC73D27FE5}</a:tableStyleId>
              </a:tblPr>
              <a:tblGrid>
                <a:gridCol w="3739075">
                  <a:extLst>
                    <a:ext uri="{9D8B030D-6E8A-4147-A177-3AD203B41FA5}">
                      <a16:colId xmlns:a16="http://schemas.microsoft.com/office/drawing/2014/main" val="20000"/>
                    </a:ext>
                  </a:extLst>
                </a:gridCol>
              </a:tblGrid>
              <a:tr h="424150">
                <a:tc>
                  <a:txBody>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Access permissions</a:t>
                      </a:r>
                      <a:endParaRPr sz="2200">
                        <a:solidFill>
                          <a:schemeClr val="dk1"/>
                        </a:solidFill>
                        <a:latin typeface="Raleway SemiBold"/>
                        <a:ea typeface="Raleway SemiBold"/>
                        <a:cs typeface="Raleway SemiBold"/>
                        <a:sym typeface="Raleway SemiBold"/>
                      </a:endParaRPr>
                    </a:p>
                  </a:txBody>
                  <a:tcPr marL="91425" marR="91425" marT="45700"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1022975">
                <a:tc>
                  <a:txBody>
                    <a:bodyPr/>
                    <a:lstStyle/>
                    <a:p>
                      <a:pPr marL="0" lvl="0" indent="0" algn="l" rtl="0">
                        <a:spcBef>
                          <a:spcPts val="0"/>
                        </a:spcBef>
                        <a:spcAft>
                          <a:spcPts val="0"/>
                        </a:spcAft>
                        <a:buNone/>
                      </a:pPr>
                      <a:r>
                        <a:rPr lang="en">
                          <a:solidFill>
                            <a:schemeClr val="dk1"/>
                          </a:solidFill>
                          <a:latin typeface="Barlow"/>
                          <a:ea typeface="Barlow"/>
                          <a:cs typeface="Barlow"/>
                          <a:sym typeface="Barlow"/>
                        </a:rPr>
                        <a:t>Consider setting access permissions at the team level. This ensures that team members have access to the documents they need while maintaining security for sensitive information</a:t>
                      </a:r>
                      <a:endParaRPr sz="1800">
                        <a:solidFill>
                          <a:schemeClr val="dk1"/>
                        </a:solidFill>
                        <a:latin typeface="Barlow"/>
                        <a:ea typeface="Barlow"/>
                        <a:cs typeface="Barlow"/>
                        <a:sym typeface="Barlow"/>
                      </a:endParaRPr>
                    </a:p>
                  </a:txBody>
                  <a:tcPr marL="91425" marR="91425" marT="45700"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355"/>
        <p:cNvGrpSpPr/>
        <p:nvPr/>
      </p:nvGrpSpPr>
      <p:grpSpPr>
        <a:xfrm>
          <a:off x="0" y="0"/>
          <a:ext cx="0" cy="0"/>
          <a:chOff x="0" y="0"/>
          <a:chExt cx="0" cy="0"/>
        </a:xfrm>
      </p:grpSpPr>
      <p:sp>
        <p:nvSpPr>
          <p:cNvPr id="1356" name="Google Shape;135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Subfolders for individuals</a:t>
            </a:r>
            <a:endParaRPr/>
          </a:p>
        </p:txBody>
      </p:sp>
      <p:graphicFrame>
        <p:nvGraphicFramePr>
          <p:cNvPr id="1357" name="Google Shape;1357;p64"/>
          <p:cNvGraphicFramePr/>
          <p:nvPr/>
        </p:nvGraphicFramePr>
        <p:xfrm>
          <a:off x="1117238" y="1144000"/>
          <a:ext cx="3000000" cy="3000000"/>
        </p:xfrm>
        <a:graphic>
          <a:graphicData uri="http://schemas.openxmlformats.org/drawingml/2006/table">
            <a:tbl>
              <a:tblPr>
                <a:noFill/>
                <a:tableStyleId>{023C2471-C4B3-4939-9AB3-21DC73D27FE5}</a:tableStyleId>
              </a:tblPr>
              <a:tblGrid>
                <a:gridCol w="6909525">
                  <a:extLst>
                    <a:ext uri="{9D8B030D-6E8A-4147-A177-3AD203B41FA5}">
                      <a16:colId xmlns:a16="http://schemas.microsoft.com/office/drawing/2014/main" val="20000"/>
                    </a:ext>
                  </a:extLst>
                </a:gridCol>
              </a:tblGrid>
              <a:tr h="385150">
                <a:tc>
                  <a:txBody>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Individual roles:</a:t>
                      </a:r>
                      <a:endParaRPr sz="2200">
                        <a:solidFill>
                          <a:schemeClr val="dk1"/>
                        </a:solidFill>
                        <a:latin typeface="Raleway SemiBold"/>
                        <a:ea typeface="Raleway SemiBold"/>
                        <a:cs typeface="Raleway SemiBold"/>
                        <a:sym typeface="Raleway SemiBold"/>
                      </a:endParaRPr>
                    </a:p>
                  </a:txBody>
                  <a:tcPr marL="91425" marR="91425" marT="18275" marB="1827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79850">
                <a:tc>
                  <a:txBody>
                    <a:bodyPr/>
                    <a:lstStyle/>
                    <a:p>
                      <a:pPr marL="0" lvl="0" indent="0" algn="l" rtl="0">
                        <a:spcBef>
                          <a:spcPts val="0"/>
                        </a:spcBef>
                        <a:spcAft>
                          <a:spcPts val="0"/>
                        </a:spcAft>
                        <a:buNone/>
                      </a:pPr>
                      <a:r>
                        <a:rPr lang="en">
                          <a:solidFill>
                            <a:schemeClr val="dk1"/>
                          </a:solidFill>
                          <a:latin typeface="Barlow"/>
                          <a:ea typeface="Barlow"/>
                          <a:cs typeface="Barlow"/>
                          <a:sym typeface="Barlow"/>
                        </a:rPr>
                        <a:t>Create subfolders for individual roles within a department. For example, within the HR department, you might have subfolders for recruitment specialist</a:t>
                      </a:r>
                      <a:endParaRPr sz="1600">
                        <a:solidFill>
                          <a:schemeClr val="dk1"/>
                        </a:solidFill>
                        <a:latin typeface="Barlow"/>
                        <a:ea typeface="Barlow"/>
                        <a:cs typeface="Barlow"/>
                        <a:sym typeface="Barlow"/>
                      </a:endParaRPr>
                    </a:p>
                  </a:txBody>
                  <a:tcPr marL="91425" marR="91425" marT="18275" marB="1827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5150">
                <a:tc>
                  <a:txBody>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Responsibility-based subfolders:</a:t>
                      </a:r>
                      <a:endParaRPr sz="2200">
                        <a:solidFill>
                          <a:schemeClr val="dk1"/>
                        </a:solidFill>
                        <a:latin typeface="Raleway SemiBold"/>
                        <a:ea typeface="Raleway SemiBold"/>
                        <a:cs typeface="Raleway SemiBold"/>
                        <a:sym typeface="Raleway SemiBold"/>
                      </a:endParaRPr>
                    </a:p>
                  </a:txBody>
                  <a:tcPr marL="91425" marR="91425" marT="18275" marB="1827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79850">
                <a:tc>
                  <a:txBody>
                    <a:bodyPr/>
                    <a:lstStyle/>
                    <a:p>
                      <a:pPr marL="0" lvl="0" indent="0" algn="l" rtl="0">
                        <a:spcBef>
                          <a:spcPts val="0"/>
                        </a:spcBef>
                        <a:spcAft>
                          <a:spcPts val="0"/>
                        </a:spcAft>
                        <a:buNone/>
                      </a:pPr>
                      <a:r>
                        <a:rPr lang="en">
                          <a:solidFill>
                            <a:schemeClr val="dk1"/>
                          </a:solidFill>
                          <a:latin typeface="Barlow"/>
                          <a:ea typeface="Barlow"/>
                          <a:cs typeface="Barlow"/>
                          <a:sym typeface="Barlow"/>
                        </a:rPr>
                        <a:t>Organize these folders based on the responsibilities of each role. The recruitment specialist folder could have subfolders for job postings, resumes, and interview notes</a:t>
                      </a:r>
                      <a:endParaRPr sz="1600">
                        <a:solidFill>
                          <a:schemeClr val="dk1"/>
                        </a:solidFill>
                        <a:latin typeface="Barlow SemiBold"/>
                        <a:ea typeface="Barlow SemiBold"/>
                        <a:cs typeface="Barlow SemiBold"/>
                        <a:sym typeface="Barlow SemiBold"/>
                      </a:endParaRPr>
                    </a:p>
                  </a:txBody>
                  <a:tcPr marL="91425" marR="91425" marT="18275" marB="1827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5150">
                <a:tc>
                  <a:txBody>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Personal workspace:</a:t>
                      </a:r>
                      <a:endParaRPr sz="2200">
                        <a:solidFill>
                          <a:schemeClr val="dk1"/>
                        </a:solidFill>
                        <a:latin typeface="Raleway SemiBold"/>
                        <a:ea typeface="Raleway SemiBold"/>
                        <a:cs typeface="Raleway SemiBold"/>
                        <a:sym typeface="Raleway SemiBold"/>
                      </a:endParaRPr>
                    </a:p>
                  </a:txBody>
                  <a:tcPr marL="91425" marR="91425" marT="18275" marB="1827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79850">
                <a:tc>
                  <a:txBody>
                    <a:bodyPr/>
                    <a:lstStyle/>
                    <a:p>
                      <a:pPr marL="0" lvl="0" indent="0" algn="l" rtl="0">
                        <a:spcBef>
                          <a:spcPts val="0"/>
                        </a:spcBef>
                        <a:spcAft>
                          <a:spcPts val="0"/>
                        </a:spcAft>
                        <a:buNone/>
                      </a:pPr>
                      <a:r>
                        <a:rPr lang="en">
                          <a:solidFill>
                            <a:schemeClr val="dk1"/>
                          </a:solidFill>
                          <a:latin typeface="Barlow"/>
                          <a:ea typeface="Barlow"/>
                          <a:cs typeface="Barlow"/>
                          <a:sym typeface="Barlow"/>
                        </a:rPr>
                        <a:t>Allow individuals to use their subfolders as a personal workspace where they can store documents relevant to their specific tasks and responsibilities</a:t>
                      </a:r>
                      <a:endParaRPr sz="1600">
                        <a:solidFill>
                          <a:schemeClr val="dk1"/>
                        </a:solidFill>
                        <a:latin typeface="Barlow SemiBold"/>
                        <a:ea typeface="Barlow SemiBold"/>
                        <a:cs typeface="Barlow SemiBold"/>
                        <a:sym typeface="Barlow SemiBold"/>
                      </a:endParaRPr>
                    </a:p>
                  </a:txBody>
                  <a:tcPr marL="91425" marR="91425" marT="18275" marB="1827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85150">
                <a:tc>
                  <a:txBody>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Performance tracking:</a:t>
                      </a:r>
                      <a:endParaRPr sz="2200">
                        <a:solidFill>
                          <a:schemeClr val="dk1"/>
                        </a:solidFill>
                        <a:latin typeface="Raleway SemiBold"/>
                        <a:ea typeface="Raleway SemiBold"/>
                        <a:cs typeface="Raleway SemiBold"/>
                        <a:sym typeface="Raleway SemiBold"/>
                      </a:endParaRPr>
                    </a:p>
                  </a:txBody>
                  <a:tcPr marL="91425" marR="91425" marT="18275" marB="1827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79850">
                <a:tc>
                  <a:txBody>
                    <a:bodyPr/>
                    <a:lstStyle/>
                    <a:p>
                      <a:pPr marL="0" lvl="0" indent="0" algn="l" rtl="0">
                        <a:spcBef>
                          <a:spcPts val="0"/>
                        </a:spcBef>
                        <a:spcAft>
                          <a:spcPts val="0"/>
                        </a:spcAft>
                        <a:buNone/>
                      </a:pPr>
                      <a:r>
                        <a:rPr lang="en">
                          <a:solidFill>
                            <a:schemeClr val="dk1"/>
                          </a:solidFill>
                          <a:latin typeface="Barlow"/>
                          <a:ea typeface="Barlow"/>
                          <a:cs typeface="Barlow"/>
                          <a:sym typeface="Barlow"/>
                        </a:rPr>
                        <a:t>The structure makes it easier to assess an individual's contributions based on the documents stored in their folders</a:t>
                      </a:r>
                      <a:endParaRPr sz="1600">
                        <a:solidFill>
                          <a:schemeClr val="dk1"/>
                        </a:solidFill>
                        <a:latin typeface="Barlow SemiBold"/>
                        <a:ea typeface="Barlow SemiBold"/>
                        <a:cs typeface="Barlow SemiBold"/>
                        <a:sym typeface="Barlow SemiBold"/>
                      </a:endParaRPr>
                    </a:p>
                  </a:txBody>
                  <a:tcPr marL="91425" marR="91425" marT="18275" marB="1827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sp>
        <p:nvSpPr>
          <p:cNvPr id="1362" name="Google Shape;1362;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Benefits of subfolders </a:t>
            </a:r>
            <a:endParaRPr/>
          </a:p>
        </p:txBody>
      </p:sp>
      <p:sp>
        <p:nvSpPr>
          <p:cNvPr id="1363" name="Google Shape;1363;p65"/>
          <p:cNvSpPr txBox="1"/>
          <p:nvPr/>
        </p:nvSpPr>
        <p:spPr>
          <a:xfrm flipH="1">
            <a:off x="3428881" y="1131320"/>
            <a:ext cx="2287800" cy="7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Granular organization</a:t>
            </a:r>
            <a:endParaRPr sz="2200">
              <a:solidFill>
                <a:schemeClr val="dk1"/>
              </a:solidFill>
              <a:latin typeface="Raleway SemiBold"/>
              <a:ea typeface="Raleway SemiBold"/>
              <a:cs typeface="Raleway SemiBold"/>
              <a:sym typeface="Raleway SemiBold"/>
            </a:endParaRPr>
          </a:p>
        </p:txBody>
      </p:sp>
      <p:sp>
        <p:nvSpPr>
          <p:cNvPr id="1364" name="Google Shape;1364;p65"/>
          <p:cNvSpPr txBox="1"/>
          <p:nvPr/>
        </p:nvSpPr>
        <p:spPr>
          <a:xfrm flipH="1">
            <a:off x="3428876" y="1758525"/>
            <a:ext cx="2287800" cy="102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500"/>
              </a:spcAft>
              <a:buNone/>
            </a:pPr>
            <a:r>
              <a:rPr lang="en">
                <a:solidFill>
                  <a:schemeClr val="dk1"/>
                </a:solidFill>
                <a:latin typeface="Barlow"/>
                <a:ea typeface="Barlow"/>
                <a:cs typeface="Barlow"/>
                <a:sym typeface="Barlow"/>
              </a:rPr>
              <a:t>Enables granular organization, making it easy to locate specific documents related to roles</a:t>
            </a:r>
            <a:endParaRPr>
              <a:solidFill>
                <a:schemeClr val="dk1"/>
              </a:solidFill>
              <a:latin typeface="Barlow"/>
              <a:ea typeface="Barlow"/>
              <a:cs typeface="Barlow"/>
              <a:sym typeface="Barlow"/>
            </a:endParaRPr>
          </a:p>
        </p:txBody>
      </p:sp>
      <p:sp>
        <p:nvSpPr>
          <p:cNvPr id="1365" name="Google Shape;1365;p65"/>
          <p:cNvSpPr txBox="1"/>
          <p:nvPr/>
        </p:nvSpPr>
        <p:spPr>
          <a:xfrm flipH="1">
            <a:off x="6142873" y="1131320"/>
            <a:ext cx="2287800" cy="7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Improved collaboration</a:t>
            </a:r>
            <a:endParaRPr sz="2200">
              <a:solidFill>
                <a:schemeClr val="dk1"/>
              </a:solidFill>
              <a:latin typeface="Raleway SemiBold"/>
              <a:ea typeface="Raleway SemiBold"/>
              <a:cs typeface="Raleway SemiBold"/>
              <a:sym typeface="Raleway SemiBold"/>
            </a:endParaRPr>
          </a:p>
        </p:txBody>
      </p:sp>
      <p:sp>
        <p:nvSpPr>
          <p:cNvPr id="1366" name="Google Shape;1366;p65"/>
          <p:cNvSpPr txBox="1"/>
          <p:nvPr/>
        </p:nvSpPr>
        <p:spPr>
          <a:xfrm flipH="1">
            <a:off x="6142925" y="1758525"/>
            <a:ext cx="2287800" cy="102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500"/>
              </a:spcAft>
              <a:buNone/>
            </a:pPr>
            <a:r>
              <a:rPr lang="en">
                <a:solidFill>
                  <a:schemeClr val="dk1"/>
                </a:solidFill>
                <a:latin typeface="Barlow"/>
                <a:ea typeface="Barlow"/>
                <a:cs typeface="Barlow"/>
                <a:sym typeface="Barlow"/>
              </a:rPr>
              <a:t>Facilitates collaboration within teams as members can access and contribute to shared project</a:t>
            </a:r>
            <a:endParaRPr>
              <a:solidFill>
                <a:schemeClr val="dk1"/>
              </a:solidFill>
              <a:latin typeface="Barlow"/>
              <a:ea typeface="Barlow"/>
              <a:cs typeface="Barlow"/>
              <a:sym typeface="Barlow"/>
            </a:endParaRPr>
          </a:p>
        </p:txBody>
      </p:sp>
      <p:sp>
        <p:nvSpPr>
          <p:cNvPr id="1367" name="Google Shape;1367;p65"/>
          <p:cNvSpPr txBox="1"/>
          <p:nvPr/>
        </p:nvSpPr>
        <p:spPr>
          <a:xfrm>
            <a:off x="6143077" y="2877945"/>
            <a:ext cx="2287800" cy="7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Clear ownership</a:t>
            </a:r>
            <a:endParaRPr sz="2200">
              <a:solidFill>
                <a:schemeClr val="dk1"/>
              </a:solidFill>
              <a:latin typeface="Raleway SemiBold"/>
              <a:ea typeface="Raleway SemiBold"/>
              <a:cs typeface="Raleway SemiBold"/>
              <a:sym typeface="Raleway SemiBold"/>
            </a:endParaRPr>
          </a:p>
        </p:txBody>
      </p:sp>
      <p:sp>
        <p:nvSpPr>
          <p:cNvPr id="1368" name="Google Shape;1368;p65"/>
          <p:cNvSpPr txBox="1"/>
          <p:nvPr/>
        </p:nvSpPr>
        <p:spPr>
          <a:xfrm>
            <a:off x="6143025" y="3505150"/>
            <a:ext cx="2287800" cy="102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500"/>
              </a:spcAft>
              <a:buNone/>
            </a:pPr>
            <a:r>
              <a:rPr lang="en">
                <a:solidFill>
                  <a:schemeClr val="dk1"/>
                </a:solidFill>
                <a:latin typeface="Barlow"/>
                <a:ea typeface="Barlow"/>
                <a:cs typeface="Barlow"/>
                <a:sym typeface="Barlow"/>
              </a:rPr>
              <a:t>Establishes clear ownership of folders, making it evident who is responsible for the content </a:t>
            </a:r>
            <a:endParaRPr>
              <a:solidFill>
                <a:schemeClr val="dk1"/>
              </a:solidFill>
              <a:latin typeface="Barlow"/>
              <a:ea typeface="Barlow"/>
              <a:cs typeface="Barlow"/>
              <a:sym typeface="Barlow"/>
            </a:endParaRPr>
          </a:p>
        </p:txBody>
      </p:sp>
      <p:sp>
        <p:nvSpPr>
          <p:cNvPr id="1369" name="Google Shape;1369;p65"/>
          <p:cNvSpPr txBox="1"/>
          <p:nvPr/>
        </p:nvSpPr>
        <p:spPr>
          <a:xfrm>
            <a:off x="3431444" y="2877945"/>
            <a:ext cx="2287800" cy="7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Efficient workflow</a:t>
            </a:r>
            <a:endParaRPr sz="2200">
              <a:solidFill>
                <a:schemeClr val="dk1"/>
              </a:solidFill>
              <a:latin typeface="Raleway SemiBold"/>
              <a:ea typeface="Raleway SemiBold"/>
              <a:cs typeface="Raleway SemiBold"/>
              <a:sym typeface="Raleway SemiBold"/>
            </a:endParaRPr>
          </a:p>
        </p:txBody>
      </p:sp>
      <p:sp>
        <p:nvSpPr>
          <p:cNvPr id="1370" name="Google Shape;1370;p65"/>
          <p:cNvSpPr txBox="1"/>
          <p:nvPr/>
        </p:nvSpPr>
        <p:spPr>
          <a:xfrm>
            <a:off x="3431444" y="3505201"/>
            <a:ext cx="2287800" cy="102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500"/>
              </a:spcAft>
              <a:buNone/>
            </a:pPr>
            <a:r>
              <a:rPr lang="en">
                <a:solidFill>
                  <a:schemeClr val="dk1"/>
                </a:solidFill>
                <a:latin typeface="Barlow"/>
                <a:ea typeface="Barlow"/>
                <a:cs typeface="Barlow"/>
                <a:sym typeface="Barlow"/>
              </a:rPr>
              <a:t>Supports a more efficient workflow by reducing the time spent searching for relevant documents</a:t>
            </a:r>
            <a:endParaRPr>
              <a:solidFill>
                <a:schemeClr val="dk1"/>
              </a:solidFill>
              <a:latin typeface="Barlow"/>
              <a:ea typeface="Barlow"/>
              <a:cs typeface="Barlow"/>
              <a:sym typeface="Barlow"/>
            </a:endParaRPr>
          </a:p>
        </p:txBody>
      </p:sp>
      <p:sp>
        <p:nvSpPr>
          <p:cNvPr id="1371" name="Google Shape;1371;p65"/>
          <p:cNvSpPr txBox="1"/>
          <p:nvPr/>
        </p:nvSpPr>
        <p:spPr>
          <a:xfrm>
            <a:off x="719864" y="2877945"/>
            <a:ext cx="2290200" cy="7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Goals about Scalability</a:t>
            </a:r>
            <a:endParaRPr sz="2200">
              <a:solidFill>
                <a:schemeClr val="dk1"/>
              </a:solidFill>
              <a:latin typeface="Raleway SemiBold"/>
              <a:ea typeface="Raleway SemiBold"/>
              <a:cs typeface="Raleway SemiBold"/>
              <a:sym typeface="Raleway SemiBold"/>
            </a:endParaRPr>
          </a:p>
        </p:txBody>
      </p:sp>
      <p:sp>
        <p:nvSpPr>
          <p:cNvPr id="1372" name="Google Shape;1372;p65"/>
          <p:cNvSpPr txBox="1"/>
          <p:nvPr/>
        </p:nvSpPr>
        <p:spPr>
          <a:xfrm>
            <a:off x="719775" y="3505201"/>
            <a:ext cx="2290200" cy="102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500"/>
              </a:spcAft>
              <a:buNone/>
            </a:pPr>
            <a:r>
              <a:rPr lang="en">
                <a:solidFill>
                  <a:schemeClr val="dk1"/>
                </a:solidFill>
                <a:latin typeface="Barlow"/>
                <a:ea typeface="Barlow"/>
                <a:cs typeface="Barlow"/>
                <a:sym typeface="Barlow"/>
              </a:rPr>
              <a:t>Scales well with organizational growth, providing a structured framework for adding new </a:t>
            </a:r>
            <a:endParaRPr>
              <a:solidFill>
                <a:schemeClr val="dk1"/>
              </a:solidFill>
              <a:latin typeface="Barlow"/>
              <a:ea typeface="Barlow"/>
              <a:cs typeface="Barlow"/>
              <a:sym typeface="Barlow"/>
            </a:endParaRPr>
          </a:p>
        </p:txBody>
      </p:sp>
      <p:sp>
        <p:nvSpPr>
          <p:cNvPr id="1373" name="Google Shape;1373;p65"/>
          <p:cNvSpPr txBox="1"/>
          <p:nvPr/>
        </p:nvSpPr>
        <p:spPr>
          <a:xfrm flipH="1">
            <a:off x="717112" y="1131320"/>
            <a:ext cx="2290200" cy="7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For individuals and teams</a:t>
            </a:r>
            <a:endParaRPr sz="2200">
              <a:solidFill>
                <a:schemeClr val="dk1"/>
              </a:solidFill>
              <a:latin typeface="Raleway SemiBold"/>
              <a:ea typeface="Raleway SemiBold"/>
              <a:cs typeface="Raleway SemiBold"/>
              <a:sym typeface="Raleway SemiBold"/>
            </a:endParaRPr>
          </a:p>
        </p:txBody>
      </p:sp>
      <p:sp>
        <p:nvSpPr>
          <p:cNvPr id="1374" name="Google Shape;1374;p65"/>
          <p:cNvSpPr txBox="1"/>
          <p:nvPr/>
        </p:nvSpPr>
        <p:spPr>
          <a:xfrm flipH="1">
            <a:off x="717101" y="1758525"/>
            <a:ext cx="2290200" cy="102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500"/>
              </a:spcAft>
              <a:buNone/>
            </a:pPr>
            <a:r>
              <a:rPr lang="en">
                <a:solidFill>
                  <a:schemeClr val="dk1"/>
                </a:solidFill>
                <a:latin typeface="Barlow"/>
                <a:ea typeface="Barlow"/>
                <a:cs typeface="Barlow"/>
                <a:sym typeface="Barlow"/>
              </a:rPr>
              <a:t>Enables granular organization, making it easy to locate specific documents related to roles</a:t>
            </a:r>
            <a:endParaRPr>
              <a:solidFill>
                <a:schemeClr val="dk1"/>
              </a:solidFill>
              <a:latin typeface="Barlow"/>
              <a:ea typeface="Barlow"/>
              <a:cs typeface="Barlow"/>
              <a:sym typeface="Barlow"/>
            </a:endParaRPr>
          </a:p>
        </p:txBody>
      </p:sp>
      <p:cxnSp>
        <p:nvCxnSpPr>
          <p:cNvPr id="1375" name="Google Shape;1375;p65"/>
          <p:cNvCxnSpPr>
            <a:stCxn id="1373" idx="1"/>
            <a:endCxn id="1363" idx="3"/>
          </p:cNvCxnSpPr>
          <p:nvPr/>
        </p:nvCxnSpPr>
        <p:spPr>
          <a:xfrm>
            <a:off x="3007312" y="1519220"/>
            <a:ext cx="421500" cy="0"/>
          </a:xfrm>
          <a:prstGeom prst="straightConnector1">
            <a:avLst/>
          </a:prstGeom>
          <a:noFill/>
          <a:ln w="9525" cap="flat" cmpd="sng">
            <a:solidFill>
              <a:schemeClr val="dk1"/>
            </a:solidFill>
            <a:prstDash val="solid"/>
            <a:round/>
            <a:headEnd type="none" w="med" len="med"/>
            <a:tailEnd type="triangle" w="med" len="med"/>
          </a:ln>
        </p:spPr>
      </p:cxnSp>
      <p:cxnSp>
        <p:nvCxnSpPr>
          <p:cNvPr id="1376" name="Google Shape;1376;p65"/>
          <p:cNvCxnSpPr>
            <a:stCxn id="1363" idx="1"/>
            <a:endCxn id="1365" idx="3"/>
          </p:cNvCxnSpPr>
          <p:nvPr/>
        </p:nvCxnSpPr>
        <p:spPr>
          <a:xfrm>
            <a:off x="5716681" y="1519220"/>
            <a:ext cx="426300" cy="0"/>
          </a:xfrm>
          <a:prstGeom prst="straightConnector1">
            <a:avLst/>
          </a:prstGeom>
          <a:noFill/>
          <a:ln w="9525" cap="flat" cmpd="sng">
            <a:solidFill>
              <a:schemeClr val="dk1"/>
            </a:solidFill>
            <a:prstDash val="solid"/>
            <a:round/>
            <a:headEnd type="none" w="med" len="med"/>
            <a:tailEnd type="triangle" w="med" len="med"/>
          </a:ln>
        </p:spPr>
      </p:cxnSp>
      <p:cxnSp>
        <p:nvCxnSpPr>
          <p:cNvPr id="1377" name="Google Shape;1377;p65"/>
          <p:cNvCxnSpPr>
            <a:stCxn id="1365" idx="1"/>
            <a:endCxn id="1367" idx="3"/>
          </p:cNvCxnSpPr>
          <p:nvPr/>
        </p:nvCxnSpPr>
        <p:spPr>
          <a:xfrm>
            <a:off x="8430673" y="1519220"/>
            <a:ext cx="600" cy="1746600"/>
          </a:xfrm>
          <a:prstGeom prst="bentConnector3">
            <a:avLst>
              <a:gd name="adj1" fmla="val 39721408"/>
            </a:avLst>
          </a:prstGeom>
          <a:noFill/>
          <a:ln w="9525" cap="flat" cmpd="sng">
            <a:solidFill>
              <a:schemeClr val="dk1"/>
            </a:solidFill>
            <a:prstDash val="solid"/>
            <a:round/>
            <a:headEnd type="none" w="med" len="med"/>
            <a:tailEnd type="triangle" w="med" len="med"/>
          </a:ln>
        </p:spPr>
      </p:cxnSp>
      <p:cxnSp>
        <p:nvCxnSpPr>
          <p:cNvPr id="1378" name="Google Shape;1378;p65"/>
          <p:cNvCxnSpPr>
            <a:stCxn id="1367" idx="1"/>
            <a:endCxn id="1369" idx="3"/>
          </p:cNvCxnSpPr>
          <p:nvPr/>
        </p:nvCxnSpPr>
        <p:spPr>
          <a:xfrm rot="10800000">
            <a:off x="5719177" y="3265845"/>
            <a:ext cx="423900" cy="0"/>
          </a:xfrm>
          <a:prstGeom prst="straightConnector1">
            <a:avLst/>
          </a:prstGeom>
          <a:noFill/>
          <a:ln w="9525" cap="flat" cmpd="sng">
            <a:solidFill>
              <a:schemeClr val="dk1"/>
            </a:solidFill>
            <a:prstDash val="solid"/>
            <a:round/>
            <a:headEnd type="none" w="med" len="med"/>
            <a:tailEnd type="triangle" w="med" len="med"/>
          </a:ln>
        </p:spPr>
      </p:cxnSp>
      <p:cxnSp>
        <p:nvCxnSpPr>
          <p:cNvPr id="1379" name="Google Shape;1379;p65"/>
          <p:cNvCxnSpPr>
            <a:stCxn id="1369" idx="1"/>
            <a:endCxn id="1371" idx="3"/>
          </p:cNvCxnSpPr>
          <p:nvPr/>
        </p:nvCxnSpPr>
        <p:spPr>
          <a:xfrm rot="10800000">
            <a:off x="3009944" y="3265845"/>
            <a:ext cx="421500" cy="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383"/>
        <p:cNvGrpSpPr/>
        <p:nvPr/>
      </p:nvGrpSpPr>
      <p:grpSpPr>
        <a:xfrm>
          <a:off x="0" y="0"/>
          <a:ext cx="0" cy="0"/>
          <a:chOff x="0" y="0"/>
          <a:chExt cx="0" cy="0"/>
        </a:xfrm>
      </p:grpSpPr>
      <p:sp>
        <p:nvSpPr>
          <p:cNvPr id="1384" name="Google Shape;1384;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Document folder cleanup process</a:t>
            </a:r>
            <a:endParaRPr/>
          </a:p>
        </p:txBody>
      </p:sp>
      <p:sp>
        <p:nvSpPr>
          <p:cNvPr id="1385" name="Google Shape;1385;p66"/>
          <p:cNvSpPr/>
          <p:nvPr/>
        </p:nvSpPr>
        <p:spPr>
          <a:xfrm>
            <a:off x="780625" y="1152750"/>
            <a:ext cx="2406300" cy="6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Schedule cleanup session</a:t>
            </a:r>
            <a:endParaRPr sz="2200">
              <a:solidFill>
                <a:schemeClr val="dk1"/>
              </a:solidFill>
              <a:latin typeface="Raleway SemiBold"/>
              <a:ea typeface="Raleway SemiBold"/>
              <a:cs typeface="Raleway SemiBold"/>
              <a:sym typeface="Raleway SemiBold"/>
            </a:endParaRPr>
          </a:p>
        </p:txBody>
      </p:sp>
      <p:cxnSp>
        <p:nvCxnSpPr>
          <p:cNvPr id="1386" name="Google Shape;1386;p66"/>
          <p:cNvCxnSpPr>
            <a:stCxn id="1385" idx="3"/>
            <a:endCxn id="1387" idx="0"/>
          </p:cNvCxnSpPr>
          <p:nvPr/>
        </p:nvCxnSpPr>
        <p:spPr>
          <a:xfrm>
            <a:off x="3186925" y="1464900"/>
            <a:ext cx="338400" cy="394500"/>
          </a:xfrm>
          <a:prstGeom prst="bentConnector2">
            <a:avLst/>
          </a:prstGeom>
          <a:noFill/>
          <a:ln w="9525" cap="flat" cmpd="sng">
            <a:solidFill>
              <a:schemeClr val="dk1"/>
            </a:solidFill>
            <a:prstDash val="solid"/>
            <a:round/>
            <a:headEnd type="none" w="med" len="med"/>
            <a:tailEnd type="none" w="med" len="med"/>
          </a:ln>
        </p:spPr>
      </p:cxnSp>
      <p:cxnSp>
        <p:nvCxnSpPr>
          <p:cNvPr id="1388" name="Google Shape;1388;p66"/>
          <p:cNvCxnSpPr>
            <a:stCxn id="1387" idx="3"/>
            <a:endCxn id="1389" idx="0"/>
          </p:cNvCxnSpPr>
          <p:nvPr/>
        </p:nvCxnSpPr>
        <p:spPr>
          <a:xfrm>
            <a:off x="3745925" y="2171625"/>
            <a:ext cx="338400" cy="394500"/>
          </a:xfrm>
          <a:prstGeom prst="bentConnector2">
            <a:avLst/>
          </a:prstGeom>
          <a:noFill/>
          <a:ln w="9525" cap="flat" cmpd="sng">
            <a:solidFill>
              <a:schemeClr val="dk1"/>
            </a:solidFill>
            <a:prstDash val="solid"/>
            <a:round/>
            <a:headEnd type="none" w="med" len="med"/>
            <a:tailEnd type="none" w="med" len="med"/>
          </a:ln>
        </p:spPr>
      </p:cxnSp>
      <p:cxnSp>
        <p:nvCxnSpPr>
          <p:cNvPr id="1390" name="Google Shape;1390;p66"/>
          <p:cNvCxnSpPr>
            <a:stCxn id="1389" idx="3"/>
            <a:endCxn id="1391" idx="0"/>
          </p:cNvCxnSpPr>
          <p:nvPr/>
        </p:nvCxnSpPr>
        <p:spPr>
          <a:xfrm>
            <a:off x="4304925" y="2878400"/>
            <a:ext cx="338400" cy="394500"/>
          </a:xfrm>
          <a:prstGeom prst="bentConnector2">
            <a:avLst/>
          </a:prstGeom>
          <a:noFill/>
          <a:ln w="9525" cap="flat" cmpd="sng">
            <a:solidFill>
              <a:schemeClr val="dk1"/>
            </a:solidFill>
            <a:prstDash val="solid"/>
            <a:round/>
            <a:headEnd type="none" w="med" len="med"/>
            <a:tailEnd type="none" w="med" len="med"/>
          </a:ln>
        </p:spPr>
      </p:cxnSp>
      <p:cxnSp>
        <p:nvCxnSpPr>
          <p:cNvPr id="1392" name="Google Shape;1392;p66"/>
          <p:cNvCxnSpPr>
            <a:stCxn id="1391" idx="3"/>
            <a:endCxn id="1393" idx="0"/>
          </p:cNvCxnSpPr>
          <p:nvPr/>
        </p:nvCxnSpPr>
        <p:spPr>
          <a:xfrm>
            <a:off x="4863925" y="3585125"/>
            <a:ext cx="338400" cy="394500"/>
          </a:xfrm>
          <a:prstGeom prst="bentConnector2">
            <a:avLst/>
          </a:prstGeom>
          <a:noFill/>
          <a:ln w="9525" cap="flat" cmpd="sng">
            <a:solidFill>
              <a:schemeClr val="dk1"/>
            </a:solidFill>
            <a:prstDash val="solid"/>
            <a:round/>
            <a:headEnd type="none" w="med" len="med"/>
            <a:tailEnd type="none" w="med" len="med"/>
          </a:ln>
        </p:spPr>
      </p:cxnSp>
      <p:sp>
        <p:nvSpPr>
          <p:cNvPr id="1394" name="Google Shape;1394;p66"/>
          <p:cNvSpPr txBox="1"/>
          <p:nvPr/>
        </p:nvSpPr>
        <p:spPr>
          <a:xfrm>
            <a:off x="3864400" y="1152750"/>
            <a:ext cx="2263200" cy="624300"/>
          </a:xfrm>
          <a:prstGeom prst="rect">
            <a:avLst/>
          </a:prstGeom>
          <a:noFill/>
          <a:ln>
            <a:noFill/>
          </a:ln>
        </p:spPr>
        <p:txBody>
          <a:bodyPr spcFirstLastPara="1" wrap="square" lIns="137150" tIns="91425" rIns="91425" bIns="91425" anchor="ctr"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Mercury is the closest planet to the Sun</a:t>
            </a:r>
            <a:endParaRPr>
              <a:solidFill>
                <a:schemeClr val="dk1"/>
              </a:solidFill>
              <a:latin typeface="Barlow"/>
              <a:ea typeface="Barlow"/>
              <a:cs typeface="Barlow"/>
              <a:sym typeface="Barlow"/>
            </a:endParaRPr>
          </a:p>
        </p:txBody>
      </p:sp>
      <p:sp>
        <p:nvSpPr>
          <p:cNvPr id="1395" name="Google Shape;1395;p66"/>
          <p:cNvSpPr txBox="1"/>
          <p:nvPr/>
        </p:nvSpPr>
        <p:spPr>
          <a:xfrm>
            <a:off x="4423400" y="1861275"/>
            <a:ext cx="2263200" cy="624300"/>
          </a:xfrm>
          <a:prstGeom prst="rect">
            <a:avLst/>
          </a:prstGeom>
          <a:noFill/>
          <a:ln>
            <a:noFill/>
          </a:ln>
        </p:spPr>
        <p:txBody>
          <a:bodyPr spcFirstLastPara="1" wrap="square" lIns="137150" tIns="91425" rIns="91425" bIns="91425" anchor="ctr"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Venus is the second planet from the Sun</a:t>
            </a:r>
            <a:endParaRPr>
              <a:solidFill>
                <a:schemeClr val="dk1"/>
              </a:solidFill>
              <a:latin typeface="Barlow"/>
              <a:ea typeface="Barlow"/>
              <a:cs typeface="Barlow"/>
              <a:sym typeface="Barlow"/>
            </a:endParaRPr>
          </a:p>
        </p:txBody>
      </p:sp>
      <p:sp>
        <p:nvSpPr>
          <p:cNvPr id="1396" name="Google Shape;1396;p66"/>
          <p:cNvSpPr txBox="1"/>
          <p:nvPr/>
        </p:nvSpPr>
        <p:spPr>
          <a:xfrm>
            <a:off x="4982300" y="2569800"/>
            <a:ext cx="2263200" cy="624300"/>
          </a:xfrm>
          <a:prstGeom prst="rect">
            <a:avLst/>
          </a:prstGeom>
          <a:noFill/>
          <a:ln>
            <a:noFill/>
          </a:ln>
        </p:spPr>
        <p:txBody>
          <a:bodyPr spcFirstLastPara="1" wrap="square" lIns="137150" tIns="91425" rIns="91425" bIns="91425" anchor="ctr"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Jupiter is the biggest planet of them all</a:t>
            </a:r>
            <a:endParaRPr>
              <a:solidFill>
                <a:schemeClr val="dk1"/>
              </a:solidFill>
              <a:latin typeface="Barlow"/>
              <a:ea typeface="Barlow"/>
              <a:cs typeface="Barlow"/>
              <a:sym typeface="Barlow"/>
            </a:endParaRPr>
          </a:p>
        </p:txBody>
      </p:sp>
      <p:sp>
        <p:nvSpPr>
          <p:cNvPr id="1397" name="Google Shape;1397;p66"/>
          <p:cNvSpPr txBox="1"/>
          <p:nvPr/>
        </p:nvSpPr>
        <p:spPr>
          <a:xfrm>
            <a:off x="5541300" y="3278325"/>
            <a:ext cx="2263200" cy="624300"/>
          </a:xfrm>
          <a:prstGeom prst="rect">
            <a:avLst/>
          </a:prstGeom>
          <a:noFill/>
          <a:ln>
            <a:noFill/>
          </a:ln>
        </p:spPr>
        <p:txBody>
          <a:bodyPr spcFirstLastPara="1" wrap="square" lIns="137150" tIns="91425" rIns="91425" bIns="91425" anchor="ctr"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Saturn is composed of hydrogen and helium</a:t>
            </a:r>
            <a:endParaRPr>
              <a:solidFill>
                <a:schemeClr val="dk1"/>
              </a:solidFill>
              <a:latin typeface="Barlow"/>
              <a:ea typeface="Barlow"/>
              <a:cs typeface="Barlow"/>
              <a:sym typeface="Barlow"/>
            </a:endParaRPr>
          </a:p>
        </p:txBody>
      </p:sp>
      <p:sp>
        <p:nvSpPr>
          <p:cNvPr id="1398" name="Google Shape;1398;p66"/>
          <p:cNvSpPr txBox="1"/>
          <p:nvPr/>
        </p:nvSpPr>
        <p:spPr>
          <a:xfrm>
            <a:off x="6100200" y="3986850"/>
            <a:ext cx="2263200" cy="624300"/>
          </a:xfrm>
          <a:prstGeom prst="rect">
            <a:avLst/>
          </a:prstGeom>
          <a:noFill/>
          <a:ln>
            <a:noFill/>
          </a:ln>
        </p:spPr>
        <p:txBody>
          <a:bodyPr spcFirstLastPara="1" wrap="square" lIns="137150" tIns="91425" rIns="91425" bIns="91425" anchor="ctr"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Despite being red, Mars is actually a cold place</a:t>
            </a:r>
            <a:endParaRPr>
              <a:solidFill>
                <a:schemeClr val="dk1"/>
              </a:solidFill>
              <a:latin typeface="Barlow"/>
              <a:ea typeface="Barlow"/>
              <a:cs typeface="Barlow"/>
              <a:sym typeface="Barlow"/>
            </a:endParaRPr>
          </a:p>
        </p:txBody>
      </p:sp>
      <p:cxnSp>
        <p:nvCxnSpPr>
          <p:cNvPr id="1399" name="Google Shape;1399;p66"/>
          <p:cNvCxnSpPr>
            <a:stCxn id="1385" idx="3"/>
            <a:endCxn id="1394" idx="1"/>
          </p:cNvCxnSpPr>
          <p:nvPr/>
        </p:nvCxnSpPr>
        <p:spPr>
          <a:xfrm>
            <a:off x="3186925" y="1464900"/>
            <a:ext cx="677400" cy="0"/>
          </a:xfrm>
          <a:prstGeom prst="straightConnector1">
            <a:avLst/>
          </a:prstGeom>
          <a:noFill/>
          <a:ln w="9525" cap="flat" cmpd="sng">
            <a:solidFill>
              <a:schemeClr val="dk1"/>
            </a:solidFill>
            <a:prstDash val="solid"/>
            <a:round/>
            <a:headEnd type="none" w="med" len="med"/>
            <a:tailEnd type="none" w="med" len="med"/>
          </a:ln>
        </p:spPr>
      </p:cxnSp>
      <p:cxnSp>
        <p:nvCxnSpPr>
          <p:cNvPr id="1400" name="Google Shape;1400;p66"/>
          <p:cNvCxnSpPr>
            <a:stCxn id="1401" idx="3"/>
            <a:endCxn id="1395" idx="1"/>
          </p:cNvCxnSpPr>
          <p:nvPr/>
        </p:nvCxnSpPr>
        <p:spPr>
          <a:xfrm>
            <a:off x="3745925" y="2171638"/>
            <a:ext cx="677400" cy="1800"/>
          </a:xfrm>
          <a:prstGeom prst="straightConnector1">
            <a:avLst/>
          </a:prstGeom>
          <a:noFill/>
          <a:ln w="9525" cap="flat" cmpd="sng">
            <a:solidFill>
              <a:schemeClr val="dk1"/>
            </a:solidFill>
            <a:prstDash val="solid"/>
            <a:round/>
            <a:headEnd type="none" w="med" len="med"/>
            <a:tailEnd type="none" w="med" len="med"/>
          </a:ln>
        </p:spPr>
      </p:cxnSp>
      <p:cxnSp>
        <p:nvCxnSpPr>
          <p:cNvPr id="1402" name="Google Shape;1402;p66"/>
          <p:cNvCxnSpPr>
            <a:stCxn id="1403" idx="3"/>
            <a:endCxn id="1396" idx="1"/>
          </p:cNvCxnSpPr>
          <p:nvPr/>
        </p:nvCxnSpPr>
        <p:spPr>
          <a:xfrm>
            <a:off x="4304925" y="2878375"/>
            <a:ext cx="677400" cy="3600"/>
          </a:xfrm>
          <a:prstGeom prst="straightConnector1">
            <a:avLst/>
          </a:prstGeom>
          <a:noFill/>
          <a:ln w="9525" cap="flat" cmpd="sng">
            <a:solidFill>
              <a:schemeClr val="dk1"/>
            </a:solidFill>
            <a:prstDash val="solid"/>
            <a:round/>
            <a:headEnd type="none" w="med" len="med"/>
            <a:tailEnd type="none" w="med" len="med"/>
          </a:ln>
        </p:spPr>
      </p:cxnSp>
      <p:cxnSp>
        <p:nvCxnSpPr>
          <p:cNvPr id="1404" name="Google Shape;1404;p66"/>
          <p:cNvCxnSpPr>
            <a:stCxn id="1405" idx="3"/>
            <a:endCxn id="1397" idx="1"/>
          </p:cNvCxnSpPr>
          <p:nvPr/>
        </p:nvCxnSpPr>
        <p:spPr>
          <a:xfrm>
            <a:off x="4863925" y="3585113"/>
            <a:ext cx="677400" cy="5400"/>
          </a:xfrm>
          <a:prstGeom prst="straightConnector1">
            <a:avLst/>
          </a:prstGeom>
          <a:noFill/>
          <a:ln w="9525" cap="flat" cmpd="sng">
            <a:solidFill>
              <a:schemeClr val="dk1"/>
            </a:solidFill>
            <a:prstDash val="solid"/>
            <a:round/>
            <a:headEnd type="none" w="med" len="med"/>
            <a:tailEnd type="none" w="med" len="med"/>
          </a:ln>
        </p:spPr>
      </p:cxnSp>
      <p:cxnSp>
        <p:nvCxnSpPr>
          <p:cNvPr id="1406" name="Google Shape;1406;p66"/>
          <p:cNvCxnSpPr>
            <a:stCxn id="1407" idx="3"/>
            <a:endCxn id="1398" idx="1"/>
          </p:cNvCxnSpPr>
          <p:nvPr/>
        </p:nvCxnSpPr>
        <p:spPr>
          <a:xfrm>
            <a:off x="5422925" y="4291850"/>
            <a:ext cx="677400" cy="7200"/>
          </a:xfrm>
          <a:prstGeom prst="straightConnector1">
            <a:avLst/>
          </a:prstGeom>
          <a:noFill/>
          <a:ln w="9525" cap="flat" cmpd="sng">
            <a:solidFill>
              <a:schemeClr val="dk1"/>
            </a:solidFill>
            <a:prstDash val="solid"/>
            <a:round/>
            <a:headEnd type="none" w="med" len="med"/>
            <a:tailEnd type="none" w="med" len="med"/>
          </a:ln>
        </p:spPr>
      </p:cxnSp>
      <p:grpSp>
        <p:nvGrpSpPr>
          <p:cNvPr id="1408" name="Google Shape;1408;p66"/>
          <p:cNvGrpSpPr/>
          <p:nvPr/>
        </p:nvGrpSpPr>
        <p:grpSpPr>
          <a:xfrm>
            <a:off x="1339625" y="1859475"/>
            <a:ext cx="2406300" cy="624313"/>
            <a:chOff x="1339625" y="1859475"/>
            <a:chExt cx="2406300" cy="624313"/>
          </a:xfrm>
        </p:grpSpPr>
        <p:sp>
          <p:nvSpPr>
            <p:cNvPr id="1387" name="Google Shape;1387;p66"/>
            <p:cNvSpPr/>
            <p:nvPr/>
          </p:nvSpPr>
          <p:spPr>
            <a:xfrm>
              <a:off x="3304925" y="1859475"/>
              <a:ext cx="441000" cy="6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chemeClr val="dk1"/>
                </a:solidFill>
                <a:latin typeface="Raleway SemiBold"/>
                <a:ea typeface="Raleway SemiBold"/>
                <a:cs typeface="Raleway SemiBold"/>
                <a:sym typeface="Raleway SemiBold"/>
              </a:endParaRPr>
            </a:p>
          </p:txBody>
        </p:sp>
        <p:sp>
          <p:nvSpPr>
            <p:cNvPr id="1401" name="Google Shape;1401;p66"/>
            <p:cNvSpPr/>
            <p:nvPr/>
          </p:nvSpPr>
          <p:spPr>
            <a:xfrm>
              <a:off x="1339625" y="1859488"/>
              <a:ext cx="2406300" cy="6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Backup important files</a:t>
              </a:r>
              <a:endParaRPr sz="2200">
                <a:solidFill>
                  <a:schemeClr val="dk1"/>
                </a:solidFill>
                <a:latin typeface="Raleway SemiBold"/>
                <a:ea typeface="Raleway SemiBold"/>
                <a:cs typeface="Raleway SemiBold"/>
                <a:sym typeface="Raleway SemiBold"/>
              </a:endParaRPr>
            </a:p>
          </p:txBody>
        </p:sp>
      </p:grpSp>
      <p:grpSp>
        <p:nvGrpSpPr>
          <p:cNvPr id="1409" name="Google Shape;1409;p66"/>
          <p:cNvGrpSpPr/>
          <p:nvPr/>
        </p:nvGrpSpPr>
        <p:grpSpPr>
          <a:xfrm>
            <a:off x="1898625" y="2566225"/>
            <a:ext cx="2406300" cy="624325"/>
            <a:chOff x="1898625" y="2566225"/>
            <a:chExt cx="2406300" cy="624325"/>
          </a:xfrm>
        </p:grpSpPr>
        <p:sp>
          <p:nvSpPr>
            <p:cNvPr id="1389" name="Google Shape;1389;p66"/>
            <p:cNvSpPr/>
            <p:nvPr/>
          </p:nvSpPr>
          <p:spPr>
            <a:xfrm>
              <a:off x="3863925" y="2566250"/>
              <a:ext cx="441000" cy="6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chemeClr val="dk1"/>
                </a:solidFill>
                <a:latin typeface="Raleway SemiBold"/>
                <a:ea typeface="Raleway SemiBold"/>
                <a:cs typeface="Raleway SemiBold"/>
                <a:sym typeface="Raleway SemiBold"/>
              </a:endParaRPr>
            </a:p>
          </p:txBody>
        </p:sp>
        <p:sp>
          <p:nvSpPr>
            <p:cNvPr id="1403" name="Google Shape;1403;p66"/>
            <p:cNvSpPr/>
            <p:nvPr/>
          </p:nvSpPr>
          <p:spPr>
            <a:xfrm>
              <a:off x="1898625" y="2566225"/>
              <a:ext cx="2406300" cy="6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Review top </a:t>
              </a:r>
              <a:endParaRPr sz="2200">
                <a:solidFill>
                  <a:schemeClr val="dk1"/>
                </a:solidFill>
                <a:latin typeface="Raleway SemiBold"/>
                <a:ea typeface="Raleway SemiBold"/>
                <a:cs typeface="Raleway SemiBold"/>
                <a:sym typeface="Raleway SemiBold"/>
              </a:endParaRPr>
            </a:p>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level folders</a:t>
              </a:r>
              <a:endParaRPr sz="2200">
                <a:solidFill>
                  <a:schemeClr val="dk1"/>
                </a:solidFill>
                <a:latin typeface="Raleway SemiBold"/>
                <a:ea typeface="Raleway SemiBold"/>
                <a:cs typeface="Raleway SemiBold"/>
                <a:sym typeface="Raleway SemiBold"/>
              </a:endParaRPr>
            </a:p>
          </p:txBody>
        </p:sp>
      </p:grpSp>
      <p:grpSp>
        <p:nvGrpSpPr>
          <p:cNvPr id="1410" name="Google Shape;1410;p66"/>
          <p:cNvGrpSpPr/>
          <p:nvPr/>
        </p:nvGrpSpPr>
        <p:grpSpPr>
          <a:xfrm>
            <a:off x="2457625" y="3272963"/>
            <a:ext cx="2406300" cy="624313"/>
            <a:chOff x="2457625" y="3272963"/>
            <a:chExt cx="2406300" cy="624313"/>
          </a:xfrm>
        </p:grpSpPr>
        <p:sp>
          <p:nvSpPr>
            <p:cNvPr id="1391" name="Google Shape;1391;p66"/>
            <p:cNvSpPr/>
            <p:nvPr/>
          </p:nvSpPr>
          <p:spPr>
            <a:xfrm>
              <a:off x="4422925" y="3272975"/>
              <a:ext cx="441000" cy="6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chemeClr val="dk1"/>
                </a:solidFill>
                <a:latin typeface="Raleway SemiBold"/>
                <a:ea typeface="Raleway SemiBold"/>
                <a:cs typeface="Raleway SemiBold"/>
                <a:sym typeface="Raleway SemiBold"/>
              </a:endParaRPr>
            </a:p>
          </p:txBody>
        </p:sp>
        <p:sp>
          <p:nvSpPr>
            <p:cNvPr id="1405" name="Google Shape;1405;p66"/>
            <p:cNvSpPr/>
            <p:nvPr/>
          </p:nvSpPr>
          <p:spPr>
            <a:xfrm>
              <a:off x="2457625" y="3272963"/>
              <a:ext cx="2406300" cy="6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Organize unsorted files</a:t>
              </a:r>
              <a:endParaRPr sz="2200">
                <a:solidFill>
                  <a:schemeClr val="dk1"/>
                </a:solidFill>
                <a:latin typeface="Raleway SemiBold"/>
                <a:ea typeface="Raleway SemiBold"/>
                <a:cs typeface="Raleway SemiBold"/>
                <a:sym typeface="Raleway SemiBold"/>
              </a:endParaRPr>
            </a:p>
          </p:txBody>
        </p:sp>
      </p:grpSp>
      <p:grpSp>
        <p:nvGrpSpPr>
          <p:cNvPr id="1411" name="Google Shape;1411;p66"/>
          <p:cNvGrpSpPr/>
          <p:nvPr/>
        </p:nvGrpSpPr>
        <p:grpSpPr>
          <a:xfrm>
            <a:off x="3016625" y="3979700"/>
            <a:ext cx="2406300" cy="624300"/>
            <a:chOff x="3016625" y="3979700"/>
            <a:chExt cx="2406300" cy="624300"/>
          </a:xfrm>
        </p:grpSpPr>
        <p:sp>
          <p:nvSpPr>
            <p:cNvPr id="1393" name="Google Shape;1393;p66"/>
            <p:cNvSpPr/>
            <p:nvPr/>
          </p:nvSpPr>
          <p:spPr>
            <a:xfrm>
              <a:off x="4981925" y="3979700"/>
              <a:ext cx="441000" cy="6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chemeClr val="dk1"/>
                </a:solidFill>
                <a:latin typeface="Raleway SemiBold"/>
                <a:ea typeface="Raleway SemiBold"/>
                <a:cs typeface="Raleway SemiBold"/>
                <a:sym typeface="Raleway SemiBold"/>
              </a:endParaRPr>
            </a:p>
          </p:txBody>
        </p:sp>
        <p:sp>
          <p:nvSpPr>
            <p:cNvPr id="1407" name="Google Shape;1407;p66"/>
            <p:cNvSpPr/>
            <p:nvPr/>
          </p:nvSpPr>
          <p:spPr>
            <a:xfrm>
              <a:off x="3016625" y="3979700"/>
              <a:ext cx="2406300" cy="6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Raleway SemiBold"/>
                  <a:ea typeface="Raleway SemiBold"/>
                  <a:cs typeface="Raleway SemiBold"/>
                  <a:sym typeface="Raleway SemiBold"/>
                </a:rPr>
                <a:t>Archive old documents</a:t>
              </a:r>
              <a:endParaRPr sz="2200">
                <a:solidFill>
                  <a:schemeClr val="dk1"/>
                </a:solidFill>
                <a:latin typeface="Raleway SemiBold"/>
                <a:ea typeface="Raleway SemiBold"/>
                <a:cs typeface="Raleway SemiBold"/>
                <a:sym typeface="Raleway SemiBold"/>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415"/>
        <p:cNvGrpSpPr/>
        <p:nvPr/>
      </p:nvGrpSpPr>
      <p:grpSpPr>
        <a:xfrm>
          <a:off x="0" y="0"/>
          <a:ext cx="0" cy="0"/>
          <a:chOff x="0" y="0"/>
          <a:chExt cx="0" cy="0"/>
        </a:xfrm>
      </p:grpSpPr>
      <p:grpSp>
        <p:nvGrpSpPr>
          <p:cNvPr id="1416" name="Google Shape;1416;p67"/>
          <p:cNvGrpSpPr/>
          <p:nvPr/>
        </p:nvGrpSpPr>
        <p:grpSpPr>
          <a:xfrm>
            <a:off x="3082139" y="1852838"/>
            <a:ext cx="865419" cy="669707"/>
            <a:chOff x="8055281" y="3049896"/>
            <a:chExt cx="2090383" cy="1617650"/>
          </a:xfrm>
        </p:grpSpPr>
        <p:sp>
          <p:nvSpPr>
            <p:cNvPr id="1417" name="Google Shape;1417;p67"/>
            <p:cNvSpPr/>
            <p:nvPr/>
          </p:nvSpPr>
          <p:spPr>
            <a:xfrm flipH="1">
              <a:off x="8055281" y="3469402"/>
              <a:ext cx="1153072"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8" name="Google Shape;1418;p67"/>
            <p:cNvSpPr/>
            <p:nvPr/>
          </p:nvSpPr>
          <p:spPr>
            <a:xfrm flipH="1">
              <a:off x="8055282" y="3469402"/>
              <a:ext cx="1199674"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9" name="Google Shape;1419;p67"/>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420" name="Google Shape;1420;p67"/>
          <p:cNvGrpSpPr/>
          <p:nvPr/>
        </p:nvGrpSpPr>
        <p:grpSpPr>
          <a:xfrm>
            <a:off x="4144626" y="1852838"/>
            <a:ext cx="865419" cy="669707"/>
            <a:chOff x="8055281" y="3049896"/>
            <a:chExt cx="2090383" cy="1617650"/>
          </a:xfrm>
        </p:grpSpPr>
        <p:sp>
          <p:nvSpPr>
            <p:cNvPr id="1421" name="Google Shape;1421;p67"/>
            <p:cNvSpPr/>
            <p:nvPr/>
          </p:nvSpPr>
          <p:spPr>
            <a:xfrm flipH="1">
              <a:off x="8055281" y="3469402"/>
              <a:ext cx="1153072"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2" name="Google Shape;1422;p67"/>
            <p:cNvSpPr/>
            <p:nvPr/>
          </p:nvSpPr>
          <p:spPr>
            <a:xfrm flipH="1">
              <a:off x="8055282" y="3469402"/>
              <a:ext cx="1199674"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3" name="Google Shape;1423;p67"/>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424" name="Google Shape;1424;p67"/>
          <p:cNvGrpSpPr/>
          <p:nvPr/>
        </p:nvGrpSpPr>
        <p:grpSpPr>
          <a:xfrm>
            <a:off x="5196443" y="1852838"/>
            <a:ext cx="865419" cy="669707"/>
            <a:chOff x="8055281" y="3049896"/>
            <a:chExt cx="2090383" cy="1617650"/>
          </a:xfrm>
        </p:grpSpPr>
        <p:sp>
          <p:nvSpPr>
            <p:cNvPr id="1425" name="Google Shape;1425;p67"/>
            <p:cNvSpPr/>
            <p:nvPr/>
          </p:nvSpPr>
          <p:spPr>
            <a:xfrm flipH="1">
              <a:off x="8055281" y="3469402"/>
              <a:ext cx="1153072"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6" name="Google Shape;1426;p67"/>
            <p:cNvSpPr/>
            <p:nvPr/>
          </p:nvSpPr>
          <p:spPr>
            <a:xfrm flipH="1">
              <a:off x="8055282" y="3469402"/>
              <a:ext cx="1199674"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7" name="Google Shape;1427;p67"/>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428" name="Google Shape;1428;p67"/>
          <p:cNvSpPr txBox="1">
            <a:spLocks noGrp="1"/>
          </p:cNvSpPr>
          <p:nvPr>
            <p:ph type="title"/>
          </p:nvPr>
        </p:nvSpPr>
        <p:spPr>
          <a:xfrm>
            <a:off x="2267400" y="539500"/>
            <a:ext cx="4609200" cy="122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429" name="Google Shape;1429;p67"/>
          <p:cNvSpPr txBox="1">
            <a:spLocks noGrp="1"/>
          </p:cNvSpPr>
          <p:nvPr>
            <p:ph type="subTitle" idx="1"/>
          </p:nvPr>
        </p:nvSpPr>
        <p:spPr>
          <a:xfrm>
            <a:off x="2267400" y="2674899"/>
            <a:ext cx="46092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latin typeface="Raleway SemiBold"/>
                <a:ea typeface="Raleway SemiBold"/>
                <a:cs typeface="Raleway SemiBold"/>
                <a:sym typeface="Raleway SemiBold"/>
              </a:rPr>
              <a:t>Do you have any questions?</a:t>
            </a:r>
            <a:endParaRPr sz="1600">
              <a:latin typeface="Raleway SemiBold"/>
              <a:ea typeface="Raleway SemiBold"/>
              <a:cs typeface="Raleway SemiBold"/>
              <a:sym typeface="Raleway SemiBold"/>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430" name="Google Shape;1430;p67"/>
          <p:cNvSpPr txBox="1"/>
          <p:nvPr/>
        </p:nvSpPr>
        <p:spPr>
          <a:xfrm>
            <a:off x="2267400" y="4289804"/>
            <a:ext cx="4609200" cy="26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Please keep this slide for attribution</a:t>
            </a:r>
            <a:endParaRPr sz="1200">
              <a:solidFill>
                <a:schemeClr val="dk1"/>
              </a:solidFill>
              <a:latin typeface="Barlow"/>
              <a:ea typeface="Barlow"/>
              <a:cs typeface="Barlow"/>
              <a:sym typeface="Barlow"/>
            </a:endParaRPr>
          </a:p>
        </p:txBody>
      </p:sp>
      <p:grpSp>
        <p:nvGrpSpPr>
          <p:cNvPr id="1431" name="Google Shape;1431;p67"/>
          <p:cNvGrpSpPr/>
          <p:nvPr/>
        </p:nvGrpSpPr>
        <p:grpSpPr>
          <a:xfrm>
            <a:off x="3390700" y="2059745"/>
            <a:ext cx="317928" cy="317911"/>
            <a:chOff x="266768" y="1721375"/>
            <a:chExt cx="397907" cy="397887"/>
          </a:xfrm>
        </p:grpSpPr>
        <p:sp>
          <p:nvSpPr>
            <p:cNvPr id="1432" name="Google Shape;1432;p6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67"/>
          <p:cNvGrpSpPr/>
          <p:nvPr/>
        </p:nvGrpSpPr>
        <p:grpSpPr>
          <a:xfrm>
            <a:off x="5506404" y="2059550"/>
            <a:ext cx="317911" cy="317911"/>
            <a:chOff x="1379798" y="1723250"/>
            <a:chExt cx="397887" cy="397887"/>
          </a:xfrm>
        </p:grpSpPr>
        <p:sp>
          <p:nvSpPr>
            <p:cNvPr id="1435" name="Google Shape;1435;p6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67"/>
          <p:cNvGrpSpPr/>
          <p:nvPr/>
        </p:nvGrpSpPr>
        <p:grpSpPr>
          <a:xfrm>
            <a:off x="4447178" y="2059550"/>
            <a:ext cx="317895" cy="317911"/>
            <a:chOff x="864491" y="1723250"/>
            <a:chExt cx="397866" cy="397887"/>
          </a:xfrm>
        </p:grpSpPr>
        <p:sp>
          <p:nvSpPr>
            <p:cNvPr id="1440" name="Google Shape;1440;p6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67"/>
          <p:cNvGrpSpPr/>
          <p:nvPr/>
        </p:nvGrpSpPr>
        <p:grpSpPr>
          <a:xfrm>
            <a:off x="1019229" y="1789474"/>
            <a:ext cx="1083271" cy="1202411"/>
            <a:chOff x="1019229" y="1789474"/>
            <a:chExt cx="1083271" cy="1202411"/>
          </a:xfrm>
        </p:grpSpPr>
        <p:sp>
          <p:nvSpPr>
            <p:cNvPr id="1444" name="Google Shape;1444;p67"/>
            <p:cNvSpPr/>
            <p:nvPr/>
          </p:nvSpPr>
          <p:spPr>
            <a:xfrm rot="-724869">
              <a:off x="1078230" y="1851404"/>
              <a:ext cx="658827" cy="633561"/>
            </a:xfrm>
            <a:custGeom>
              <a:avLst/>
              <a:gdLst/>
              <a:ahLst/>
              <a:cxnLst/>
              <a:rect l="l" t="t" r="r" b="b"/>
              <a:pathLst>
                <a:path w="2372" h="2281" extrusionOk="0">
                  <a:moveTo>
                    <a:pt x="1338" y="2281"/>
                  </a:moveTo>
                  <a:lnTo>
                    <a:pt x="0" y="1701"/>
                  </a:lnTo>
                  <a:cubicBezTo>
                    <a:pt x="141" y="1585"/>
                    <a:pt x="251" y="1436"/>
                    <a:pt x="321" y="1268"/>
                  </a:cubicBezTo>
                  <a:lnTo>
                    <a:pt x="712" y="330"/>
                  </a:lnTo>
                  <a:cubicBezTo>
                    <a:pt x="787" y="156"/>
                    <a:pt x="944" y="32"/>
                    <a:pt x="1131" y="0"/>
                  </a:cubicBezTo>
                  <a:lnTo>
                    <a:pt x="2372" y="538"/>
                  </a:lnTo>
                  <a:cubicBezTo>
                    <a:pt x="2237" y="616"/>
                    <a:pt x="2132" y="735"/>
                    <a:pt x="2070" y="877"/>
                  </a:cubicBezTo>
                  <a:lnTo>
                    <a:pt x="1625" y="1905"/>
                  </a:lnTo>
                  <a:cubicBezTo>
                    <a:pt x="1561" y="2052"/>
                    <a:pt x="1463" y="2181"/>
                    <a:pt x="1338" y="228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445" name="Google Shape;1445;p67"/>
            <p:cNvGrpSpPr/>
            <p:nvPr/>
          </p:nvGrpSpPr>
          <p:grpSpPr>
            <a:xfrm>
              <a:off x="1064847" y="1980165"/>
              <a:ext cx="1037653" cy="1011719"/>
              <a:chOff x="5628017" y="617129"/>
              <a:chExt cx="2102215" cy="2049675"/>
            </a:xfrm>
          </p:grpSpPr>
          <p:sp>
            <p:nvSpPr>
              <p:cNvPr id="1446" name="Google Shape;1446;p67"/>
              <p:cNvSpPr/>
              <p:nvPr/>
            </p:nvSpPr>
            <p:spPr>
              <a:xfrm rot="-724854">
                <a:off x="5787681" y="784718"/>
                <a:ext cx="1782888" cy="1714496"/>
              </a:xfrm>
              <a:custGeom>
                <a:avLst/>
                <a:gdLst/>
                <a:ahLst/>
                <a:cxnLst/>
                <a:rect l="l" t="t" r="r" b="b"/>
                <a:pathLst>
                  <a:path w="2372" h="2281" extrusionOk="0">
                    <a:moveTo>
                      <a:pt x="1338" y="2281"/>
                    </a:moveTo>
                    <a:lnTo>
                      <a:pt x="0" y="1701"/>
                    </a:lnTo>
                    <a:cubicBezTo>
                      <a:pt x="141" y="1585"/>
                      <a:pt x="251" y="1436"/>
                      <a:pt x="321" y="1268"/>
                    </a:cubicBezTo>
                    <a:lnTo>
                      <a:pt x="712" y="330"/>
                    </a:lnTo>
                    <a:cubicBezTo>
                      <a:pt x="787" y="156"/>
                      <a:pt x="944" y="32"/>
                      <a:pt x="1131" y="0"/>
                    </a:cubicBezTo>
                    <a:lnTo>
                      <a:pt x="2372" y="538"/>
                    </a:lnTo>
                    <a:cubicBezTo>
                      <a:pt x="2237" y="616"/>
                      <a:pt x="2132" y="735"/>
                      <a:pt x="2070" y="877"/>
                    </a:cubicBezTo>
                    <a:lnTo>
                      <a:pt x="1625" y="1905"/>
                    </a:lnTo>
                    <a:cubicBezTo>
                      <a:pt x="1561" y="2052"/>
                      <a:pt x="1463" y="2181"/>
                      <a:pt x="1338" y="2281"/>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7" name="Google Shape;1447;p67"/>
              <p:cNvSpPr/>
              <p:nvPr/>
            </p:nvSpPr>
            <p:spPr>
              <a:xfrm rot="-222813">
                <a:off x="6384490" y="1094046"/>
                <a:ext cx="740465" cy="192675"/>
              </a:xfrm>
              <a:custGeom>
                <a:avLst/>
                <a:gdLst/>
                <a:ahLst/>
                <a:cxnLst/>
                <a:rect l="l" t="t" r="r" b="b"/>
                <a:pathLst>
                  <a:path w="980" h="255" extrusionOk="0">
                    <a:moveTo>
                      <a:pt x="980" y="255"/>
                    </a:moveTo>
                    <a:cubicBezTo>
                      <a:pt x="980" y="256"/>
                      <a:pt x="966" y="254"/>
                      <a:pt x="940" y="249"/>
                    </a:cubicBezTo>
                    <a:cubicBezTo>
                      <a:pt x="915" y="244"/>
                      <a:pt x="879" y="236"/>
                      <a:pt x="834" y="226"/>
                    </a:cubicBezTo>
                    <a:cubicBezTo>
                      <a:pt x="745" y="206"/>
                      <a:pt x="622" y="177"/>
                      <a:pt x="486" y="142"/>
                    </a:cubicBezTo>
                    <a:cubicBezTo>
                      <a:pt x="351" y="108"/>
                      <a:pt x="229" y="74"/>
                      <a:pt x="141" y="47"/>
                    </a:cubicBezTo>
                    <a:cubicBezTo>
                      <a:pt x="97" y="34"/>
                      <a:pt x="62" y="23"/>
                      <a:pt x="38" y="15"/>
                    </a:cubicBezTo>
                    <a:cubicBezTo>
                      <a:pt x="13" y="7"/>
                      <a:pt x="0" y="2"/>
                      <a:pt x="0" y="1"/>
                    </a:cubicBezTo>
                    <a:cubicBezTo>
                      <a:pt x="1" y="-1"/>
                      <a:pt x="15" y="2"/>
                      <a:pt x="40" y="8"/>
                    </a:cubicBezTo>
                    <a:cubicBezTo>
                      <a:pt x="68" y="15"/>
                      <a:pt x="103" y="24"/>
                      <a:pt x="145" y="35"/>
                    </a:cubicBezTo>
                    <a:cubicBezTo>
                      <a:pt x="237" y="59"/>
                      <a:pt x="358" y="90"/>
                      <a:pt x="491" y="125"/>
                    </a:cubicBezTo>
                    <a:cubicBezTo>
                      <a:pt x="624" y="159"/>
                      <a:pt x="745" y="190"/>
                      <a:pt x="837" y="214"/>
                    </a:cubicBezTo>
                    <a:cubicBezTo>
                      <a:pt x="879" y="225"/>
                      <a:pt x="914"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8" name="Google Shape;1448;p67"/>
              <p:cNvSpPr/>
              <p:nvPr/>
            </p:nvSpPr>
            <p:spPr>
              <a:xfrm rot="-222813">
                <a:off x="6373588" y="1206058"/>
                <a:ext cx="740465" cy="192675"/>
              </a:xfrm>
              <a:custGeom>
                <a:avLst/>
                <a:gdLst/>
                <a:ahLst/>
                <a:cxnLst/>
                <a:rect l="l" t="t" r="r" b="b"/>
                <a:pathLst>
                  <a:path w="980" h="255" extrusionOk="0">
                    <a:moveTo>
                      <a:pt x="980" y="255"/>
                    </a:moveTo>
                    <a:cubicBezTo>
                      <a:pt x="979" y="257"/>
                      <a:pt x="965" y="255"/>
                      <a:pt x="940" y="250"/>
                    </a:cubicBezTo>
                    <a:cubicBezTo>
                      <a:pt x="915" y="245"/>
                      <a:pt x="879" y="237"/>
                      <a:pt x="834" y="227"/>
                    </a:cubicBezTo>
                    <a:cubicBezTo>
                      <a:pt x="745" y="207"/>
                      <a:pt x="621" y="178"/>
                      <a:pt x="486" y="143"/>
                    </a:cubicBezTo>
                    <a:cubicBezTo>
                      <a:pt x="350" y="109"/>
                      <a:pt x="229" y="74"/>
                      <a:pt x="141" y="48"/>
                    </a:cubicBezTo>
                    <a:cubicBezTo>
                      <a:pt x="97" y="35"/>
                      <a:pt x="61" y="24"/>
                      <a:pt x="37" y="16"/>
                    </a:cubicBezTo>
                    <a:cubicBezTo>
                      <a:pt x="13" y="7"/>
                      <a:pt x="0" y="2"/>
                      <a:pt x="0" y="1"/>
                    </a:cubicBezTo>
                    <a:cubicBezTo>
                      <a:pt x="0" y="0"/>
                      <a:pt x="14" y="3"/>
                      <a:pt x="39" y="9"/>
                    </a:cubicBezTo>
                    <a:cubicBezTo>
                      <a:pt x="68" y="16"/>
                      <a:pt x="103" y="25"/>
                      <a:pt x="144" y="36"/>
                    </a:cubicBezTo>
                    <a:cubicBezTo>
                      <a:pt x="237" y="60"/>
                      <a:pt x="357" y="91"/>
                      <a:pt x="491" y="125"/>
                    </a:cubicBezTo>
                    <a:cubicBezTo>
                      <a:pt x="624" y="159"/>
                      <a:pt x="744" y="190"/>
                      <a:pt x="837" y="214"/>
                    </a:cubicBezTo>
                    <a:cubicBezTo>
                      <a:pt x="878" y="225"/>
                      <a:pt x="913" y="235"/>
                      <a:pt x="942" y="243"/>
                    </a:cubicBezTo>
                    <a:cubicBezTo>
                      <a:pt x="966" y="250"/>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9" name="Google Shape;1449;p67"/>
              <p:cNvSpPr/>
              <p:nvPr/>
            </p:nvSpPr>
            <p:spPr>
              <a:xfrm rot="-222813">
                <a:off x="6355197" y="1319338"/>
                <a:ext cx="739709" cy="192675"/>
              </a:xfrm>
              <a:custGeom>
                <a:avLst/>
                <a:gdLst/>
                <a:ahLst/>
                <a:cxnLst/>
                <a:rect l="l" t="t" r="r" b="b"/>
                <a:pathLst>
                  <a:path w="979" h="255" extrusionOk="0">
                    <a:moveTo>
                      <a:pt x="979" y="255"/>
                    </a:moveTo>
                    <a:cubicBezTo>
                      <a:pt x="979" y="256"/>
                      <a:pt x="965" y="254"/>
                      <a:pt x="940" y="249"/>
                    </a:cubicBezTo>
                    <a:cubicBezTo>
                      <a:pt x="915" y="244"/>
                      <a:pt x="878" y="236"/>
                      <a:pt x="834" y="226"/>
                    </a:cubicBezTo>
                    <a:cubicBezTo>
                      <a:pt x="744" y="206"/>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90"/>
                      <a:pt x="837" y="214"/>
                    </a:cubicBezTo>
                    <a:cubicBezTo>
                      <a:pt x="878" y="225"/>
                      <a:pt x="913" y="235"/>
                      <a:pt x="942" y="242"/>
                    </a:cubicBezTo>
                    <a:cubicBezTo>
                      <a:pt x="966" y="249"/>
                      <a:pt x="980" y="254"/>
                      <a:pt x="979"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0" name="Google Shape;1450;p67"/>
              <p:cNvSpPr/>
              <p:nvPr/>
            </p:nvSpPr>
            <p:spPr>
              <a:xfrm rot="-222813">
                <a:off x="6338311" y="1432471"/>
                <a:ext cx="740465" cy="192675"/>
              </a:xfrm>
              <a:custGeom>
                <a:avLst/>
                <a:gdLst/>
                <a:ahLst/>
                <a:cxnLst/>
                <a:rect l="l" t="t" r="r" b="b"/>
                <a:pathLst>
                  <a:path w="980" h="255" extrusionOk="0">
                    <a:moveTo>
                      <a:pt x="980" y="255"/>
                    </a:moveTo>
                    <a:cubicBezTo>
                      <a:pt x="979" y="256"/>
                      <a:pt x="965" y="254"/>
                      <a:pt x="940" y="249"/>
                    </a:cubicBezTo>
                    <a:cubicBezTo>
                      <a:pt x="915" y="244"/>
                      <a:pt x="879" y="236"/>
                      <a:pt x="834" y="226"/>
                    </a:cubicBezTo>
                    <a:cubicBezTo>
                      <a:pt x="745" y="206"/>
                      <a:pt x="622" y="177"/>
                      <a:pt x="486" y="142"/>
                    </a:cubicBezTo>
                    <a:cubicBezTo>
                      <a:pt x="351" y="108"/>
                      <a:pt x="229" y="74"/>
                      <a:pt x="141" y="47"/>
                    </a:cubicBezTo>
                    <a:cubicBezTo>
                      <a:pt x="97" y="34"/>
                      <a:pt x="62" y="23"/>
                      <a:pt x="37" y="15"/>
                    </a:cubicBezTo>
                    <a:cubicBezTo>
                      <a:pt x="13" y="7"/>
                      <a:pt x="0" y="2"/>
                      <a:pt x="0" y="1"/>
                    </a:cubicBezTo>
                    <a:cubicBezTo>
                      <a:pt x="0" y="-1"/>
                      <a:pt x="14" y="2"/>
                      <a:pt x="39" y="8"/>
                    </a:cubicBezTo>
                    <a:cubicBezTo>
                      <a:pt x="68" y="15"/>
                      <a:pt x="103" y="24"/>
                      <a:pt x="144" y="35"/>
                    </a:cubicBezTo>
                    <a:cubicBezTo>
                      <a:pt x="237" y="59"/>
                      <a:pt x="358" y="90"/>
                      <a:pt x="491" y="125"/>
                    </a:cubicBezTo>
                    <a:cubicBezTo>
                      <a:pt x="624" y="159"/>
                      <a:pt x="744" y="190"/>
                      <a:pt x="837" y="214"/>
                    </a:cubicBezTo>
                    <a:cubicBezTo>
                      <a:pt x="878" y="225"/>
                      <a:pt x="913"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1" name="Google Shape;1451;p67"/>
              <p:cNvSpPr/>
              <p:nvPr/>
            </p:nvSpPr>
            <p:spPr>
              <a:xfrm rot="-222813">
                <a:off x="6309338" y="1545657"/>
                <a:ext cx="740465" cy="193430"/>
              </a:xfrm>
              <a:custGeom>
                <a:avLst/>
                <a:gdLst/>
                <a:ahLst/>
                <a:cxnLst/>
                <a:rect l="l" t="t" r="r" b="b"/>
                <a:pathLst>
                  <a:path w="980" h="256" extrusionOk="0">
                    <a:moveTo>
                      <a:pt x="980" y="256"/>
                    </a:moveTo>
                    <a:cubicBezTo>
                      <a:pt x="980" y="257"/>
                      <a:pt x="966" y="255"/>
                      <a:pt x="940" y="250"/>
                    </a:cubicBezTo>
                    <a:cubicBezTo>
                      <a:pt x="915" y="245"/>
                      <a:pt x="879" y="237"/>
                      <a:pt x="834" y="227"/>
                    </a:cubicBezTo>
                    <a:cubicBezTo>
                      <a:pt x="745" y="207"/>
                      <a:pt x="622" y="178"/>
                      <a:pt x="486" y="143"/>
                    </a:cubicBezTo>
                    <a:cubicBezTo>
                      <a:pt x="351" y="109"/>
                      <a:pt x="229" y="74"/>
                      <a:pt x="141" y="48"/>
                    </a:cubicBezTo>
                    <a:cubicBezTo>
                      <a:pt x="97" y="35"/>
                      <a:pt x="62" y="24"/>
                      <a:pt x="38" y="16"/>
                    </a:cubicBezTo>
                    <a:cubicBezTo>
                      <a:pt x="13" y="8"/>
                      <a:pt x="0" y="2"/>
                      <a:pt x="0" y="1"/>
                    </a:cubicBezTo>
                    <a:cubicBezTo>
                      <a:pt x="1" y="0"/>
                      <a:pt x="15" y="3"/>
                      <a:pt x="40" y="9"/>
                    </a:cubicBezTo>
                    <a:cubicBezTo>
                      <a:pt x="68" y="16"/>
                      <a:pt x="103" y="25"/>
                      <a:pt x="145" y="36"/>
                    </a:cubicBezTo>
                    <a:cubicBezTo>
                      <a:pt x="237" y="60"/>
                      <a:pt x="358" y="91"/>
                      <a:pt x="491" y="125"/>
                    </a:cubicBezTo>
                    <a:cubicBezTo>
                      <a:pt x="624" y="159"/>
                      <a:pt x="745" y="190"/>
                      <a:pt x="837" y="214"/>
                    </a:cubicBezTo>
                    <a:cubicBezTo>
                      <a:pt x="879" y="225"/>
                      <a:pt x="914" y="235"/>
                      <a:pt x="942" y="243"/>
                    </a:cubicBezTo>
                    <a:cubicBezTo>
                      <a:pt x="967" y="250"/>
                      <a:pt x="980" y="254"/>
                      <a:pt x="980" y="2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2" name="Google Shape;1452;p67"/>
              <p:cNvSpPr/>
              <p:nvPr/>
            </p:nvSpPr>
            <p:spPr>
              <a:xfrm rot="-222813">
                <a:off x="6290922" y="1658938"/>
                <a:ext cx="739709" cy="192675"/>
              </a:xfrm>
              <a:custGeom>
                <a:avLst/>
                <a:gdLst/>
                <a:ahLst/>
                <a:cxnLst/>
                <a:rect l="l" t="t" r="r" b="b"/>
                <a:pathLst>
                  <a:path w="979" h="255" extrusionOk="0">
                    <a:moveTo>
                      <a:pt x="979" y="254"/>
                    </a:moveTo>
                    <a:cubicBezTo>
                      <a:pt x="979" y="255"/>
                      <a:pt x="965" y="253"/>
                      <a:pt x="940" y="248"/>
                    </a:cubicBezTo>
                    <a:cubicBezTo>
                      <a:pt x="915" y="243"/>
                      <a:pt x="879" y="236"/>
                      <a:pt x="834" y="225"/>
                    </a:cubicBezTo>
                    <a:cubicBezTo>
                      <a:pt x="745" y="205"/>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89"/>
                      <a:pt x="837" y="213"/>
                    </a:cubicBezTo>
                    <a:cubicBezTo>
                      <a:pt x="878" y="224"/>
                      <a:pt x="913" y="234"/>
                      <a:pt x="942" y="241"/>
                    </a:cubicBezTo>
                    <a:cubicBezTo>
                      <a:pt x="966" y="248"/>
                      <a:pt x="980" y="253"/>
                      <a:pt x="979"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3" name="Google Shape;1453;p67"/>
              <p:cNvSpPr/>
              <p:nvPr/>
            </p:nvSpPr>
            <p:spPr>
              <a:xfrm rot="-222813">
                <a:off x="6265233" y="1776428"/>
                <a:ext cx="740465" cy="192675"/>
              </a:xfrm>
              <a:custGeom>
                <a:avLst/>
                <a:gdLst/>
                <a:ahLst/>
                <a:cxnLst/>
                <a:rect l="l" t="t" r="r" b="b"/>
                <a:pathLst>
                  <a:path w="980" h="255" extrusionOk="0">
                    <a:moveTo>
                      <a:pt x="980" y="254"/>
                    </a:moveTo>
                    <a:cubicBezTo>
                      <a:pt x="979" y="256"/>
                      <a:pt x="965" y="253"/>
                      <a:pt x="940" y="248"/>
                    </a:cubicBezTo>
                    <a:cubicBezTo>
                      <a:pt x="915" y="244"/>
                      <a:pt x="879" y="236"/>
                      <a:pt x="834" y="226"/>
                    </a:cubicBezTo>
                    <a:cubicBezTo>
                      <a:pt x="745" y="206"/>
                      <a:pt x="622" y="177"/>
                      <a:pt x="486" y="142"/>
                    </a:cubicBezTo>
                    <a:cubicBezTo>
                      <a:pt x="351" y="107"/>
                      <a:pt x="229" y="73"/>
                      <a:pt x="141" y="47"/>
                    </a:cubicBezTo>
                    <a:cubicBezTo>
                      <a:pt x="97" y="34"/>
                      <a:pt x="62" y="24"/>
                      <a:pt x="37" y="16"/>
                    </a:cubicBezTo>
                    <a:cubicBezTo>
                      <a:pt x="13" y="7"/>
                      <a:pt x="0" y="2"/>
                      <a:pt x="0" y="1"/>
                    </a:cubicBezTo>
                    <a:cubicBezTo>
                      <a:pt x="0" y="0"/>
                      <a:pt x="14" y="3"/>
                      <a:pt x="39" y="9"/>
                    </a:cubicBezTo>
                    <a:cubicBezTo>
                      <a:pt x="68" y="16"/>
                      <a:pt x="103" y="25"/>
                      <a:pt x="144" y="34"/>
                    </a:cubicBezTo>
                    <a:cubicBezTo>
                      <a:pt x="237" y="58"/>
                      <a:pt x="358" y="90"/>
                      <a:pt x="491" y="124"/>
                    </a:cubicBezTo>
                    <a:cubicBezTo>
                      <a:pt x="624" y="158"/>
                      <a:pt x="744" y="189"/>
                      <a:pt x="837" y="213"/>
                    </a:cubicBezTo>
                    <a:cubicBezTo>
                      <a:pt x="878" y="224"/>
                      <a:pt x="913" y="234"/>
                      <a:pt x="942" y="242"/>
                    </a:cubicBezTo>
                    <a:cubicBezTo>
                      <a:pt x="967" y="249"/>
                      <a:pt x="980" y="253"/>
                      <a:pt x="980"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4" name="Google Shape;1454;p67"/>
              <p:cNvSpPr/>
              <p:nvPr/>
            </p:nvSpPr>
            <p:spPr>
              <a:xfrm rot="-222813">
                <a:off x="6563397" y="1959465"/>
                <a:ext cx="427656" cy="111827"/>
              </a:xfrm>
              <a:custGeom>
                <a:avLst/>
                <a:gdLst/>
                <a:ahLst/>
                <a:cxnLst/>
                <a:rect l="l" t="t" r="r" b="b"/>
                <a:pathLst>
                  <a:path w="566" h="148" extrusionOk="0">
                    <a:moveTo>
                      <a:pt x="566" y="147"/>
                    </a:moveTo>
                    <a:cubicBezTo>
                      <a:pt x="565" y="150"/>
                      <a:pt x="533" y="144"/>
                      <a:pt x="481" y="133"/>
                    </a:cubicBezTo>
                    <a:cubicBezTo>
                      <a:pt x="429" y="122"/>
                      <a:pt x="358" y="107"/>
                      <a:pt x="279" y="87"/>
                    </a:cubicBezTo>
                    <a:cubicBezTo>
                      <a:pt x="201" y="66"/>
                      <a:pt x="131" y="45"/>
                      <a:pt x="80" y="29"/>
                    </a:cubicBezTo>
                    <a:cubicBezTo>
                      <a:pt x="30" y="14"/>
                      <a:pt x="-1" y="3"/>
                      <a:pt x="0" y="0"/>
                    </a:cubicBezTo>
                    <a:cubicBezTo>
                      <a:pt x="0" y="-2"/>
                      <a:pt x="32" y="4"/>
                      <a:pt x="84" y="17"/>
                    </a:cubicBezTo>
                    <a:cubicBezTo>
                      <a:pt x="135" y="29"/>
                      <a:pt x="206" y="49"/>
                      <a:pt x="284" y="69"/>
                    </a:cubicBezTo>
                    <a:cubicBezTo>
                      <a:pt x="362" y="89"/>
                      <a:pt x="433" y="107"/>
                      <a:pt x="484" y="121"/>
                    </a:cubicBezTo>
                    <a:cubicBezTo>
                      <a:pt x="535" y="135"/>
                      <a:pt x="566" y="145"/>
                      <a:pt x="566" y="147"/>
                    </a:cubicBezTo>
                    <a:close/>
                  </a:path>
                </a:pathLst>
              </a:custGeom>
              <a:solidFill>
                <a:schemeClr val="dk1"/>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grpSp>
        <p:nvGrpSpPr>
          <p:cNvPr id="1455" name="Google Shape;1455;p67"/>
          <p:cNvGrpSpPr/>
          <p:nvPr/>
        </p:nvGrpSpPr>
        <p:grpSpPr>
          <a:xfrm>
            <a:off x="6871021" y="1789472"/>
            <a:ext cx="2000089" cy="3110948"/>
            <a:chOff x="6871021" y="1789472"/>
            <a:chExt cx="2000089" cy="3110948"/>
          </a:xfrm>
        </p:grpSpPr>
        <p:sp>
          <p:nvSpPr>
            <p:cNvPr id="1456" name="Google Shape;1456;p67"/>
            <p:cNvSpPr/>
            <p:nvPr/>
          </p:nvSpPr>
          <p:spPr>
            <a:xfrm>
              <a:off x="7661150" y="1846180"/>
              <a:ext cx="1209960" cy="3054240"/>
            </a:xfrm>
            <a:custGeom>
              <a:avLst/>
              <a:gdLst/>
              <a:ahLst/>
              <a:cxnLst/>
              <a:rect l="l" t="t" r="r" b="b"/>
              <a:pathLst>
                <a:path w="3361" h="8484" extrusionOk="0">
                  <a:moveTo>
                    <a:pt x="0" y="8484"/>
                  </a:moveTo>
                  <a:lnTo>
                    <a:pt x="3361" y="8484"/>
                  </a:lnTo>
                  <a:lnTo>
                    <a:pt x="3361" y="116"/>
                  </a:lnTo>
                  <a:lnTo>
                    <a:pt x="75" y="0"/>
                  </a:lnTo>
                  <a:lnTo>
                    <a:pt x="0" y="8484"/>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7" name="Google Shape;1457;p67"/>
            <p:cNvSpPr/>
            <p:nvPr/>
          </p:nvSpPr>
          <p:spPr>
            <a:xfrm>
              <a:off x="7726310" y="2353420"/>
              <a:ext cx="573120" cy="428400"/>
            </a:xfrm>
            <a:custGeom>
              <a:avLst/>
              <a:gdLst/>
              <a:ahLst/>
              <a:cxnLst/>
              <a:rect l="l" t="t" r="r" b="b"/>
              <a:pathLst>
                <a:path w="1592" h="1190" extrusionOk="0">
                  <a:moveTo>
                    <a:pt x="0" y="0"/>
                  </a:moveTo>
                  <a:lnTo>
                    <a:pt x="0" y="1190"/>
                  </a:lnTo>
                  <a:lnTo>
                    <a:pt x="1592" y="1190"/>
                  </a:lnTo>
                  <a:lnTo>
                    <a:pt x="1592" y="5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8" name="Google Shape;1458;p67"/>
            <p:cNvSpPr/>
            <p:nvPr/>
          </p:nvSpPr>
          <p:spPr>
            <a:xfrm>
              <a:off x="8329310" y="1869220"/>
              <a:ext cx="541800" cy="3031200"/>
            </a:xfrm>
            <a:custGeom>
              <a:avLst/>
              <a:gdLst/>
              <a:ahLst/>
              <a:cxnLst/>
              <a:rect l="l" t="t" r="r" b="b"/>
              <a:pathLst>
                <a:path w="1505" h="8420" extrusionOk="0">
                  <a:moveTo>
                    <a:pt x="0" y="8420"/>
                  </a:moveTo>
                  <a:lnTo>
                    <a:pt x="1505" y="8420"/>
                  </a:lnTo>
                  <a:lnTo>
                    <a:pt x="1505" y="52"/>
                  </a:lnTo>
                  <a:lnTo>
                    <a:pt x="30" y="0"/>
                  </a:lnTo>
                  <a:lnTo>
                    <a:pt x="0" y="842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9" name="Google Shape;1459;p67"/>
            <p:cNvSpPr/>
            <p:nvPr/>
          </p:nvSpPr>
          <p:spPr>
            <a:xfrm>
              <a:off x="7726310" y="1883980"/>
              <a:ext cx="573120" cy="427680"/>
            </a:xfrm>
            <a:custGeom>
              <a:avLst/>
              <a:gdLst/>
              <a:ahLst/>
              <a:cxnLst/>
              <a:rect l="l" t="t" r="r" b="b"/>
              <a:pathLst>
                <a:path w="1592" h="1188" extrusionOk="0">
                  <a:moveTo>
                    <a:pt x="0" y="0"/>
                  </a:moveTo>
                  <a:lnTo>
                    <a:pt x="0" y="1188"/>
                  </a:lnTo>
                  <a:lnTo>
                    <a:pt x="1592" y="1188"/>
                  </a:lnTo>
                  <a:lnTo>
                    <a:pt x="1592" y="5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0" name="Google Shape;1460;p67"/>
            <p:cNvSpPr/>
            <p:nvPr/>
          </p:nvSpPr>
          <p:spPr>
            <a:xfrm>
              <a:off x="7923950" y="1995940"/>
              <a:ext cx="175320" cy="69120"/>
            </a:xfrm>
            <a:custGeom>
              <a:avLst/>
              <a:gdLst/>
              <a:ahLst/>
              <a:cxnLst/>
              <a:rect l="l" t="t" r="r" b="b"/>
              <a:pathLst>
                <a:path w="487" h="192" extrusionOk="0">
                  <a:moveTo>
                    <a:pt x="0" y="16"/>
                  </a:moveTo>
                  <a:lnTo>
                    <a:pt x="0" y="192"/>
                  </a:lnTo>
                  <a:lnTo>
                    <a:pt x="487" y="192"/>
                  </a:lnTo>
                  <a:lnTo>
                    <a:pt x="487" y="0"/>
                  </a:lnTo>
                  <a:lnTo>
                    <a:pt x="0" y="16"/>
                  </a:lnTo>
                  <a:close/>
                </a:path>
              </a:pathLst>
            </a:custGeom>
            <a:solidFill>
              <a:srgbClr val="192D35"/>
            </a:solidFill>
            <a:ln>
              <a:noFill/>
            </a:ln>
          </p:spPr>
          <p:txBody>
            <a:bodyPr spcFirstLastPara="1" wrap="square" lIns="90000" tIns="24100" rIns="90000" bIns="24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1" name="Google Shape;1461;p67"/>
            <p:cNvSpPr/>
            <p:nvPr/>
          </p:nvSpPr>
          <p:spPr>
            <a:xfrm>
              <a:off x="7923950" y="2117980"/>
              <a:ext cx="181080" cy="25920"/>
            </a:xfrm>
            <a:custGeom>
              <a:avLst/>
              <a:gdLst/>
              <a:ahLst/>
              <a:cxnLst/>
              <a:rect l="l" t="t" r="r" b="b"/>
              <a:pathLst>
                <a:path w="503" h="72" extrusionOk="0">
                  <a:moveTo>
                    <a:pt x="0" y="0"/>
                  </a:moveTo>
                  <a:lnTo>
                    <a:pt x="503" y="0"/>
                  </a:lnTo>
                  <a:lnTo>
                    <a:pt x="503" y="72"/>
                  </a:lnTo>
                  <a:lnTo>
                    <a:pt x="0" y="72"/>
                  </a:lnTo>
                  <a:lnTo>
                    <a:pt x="0" y="0"/>
                  </a:lnTo>
                  <a:close/>
                </a:path>
              </a:pathLst>
            </a:custGeom>
            <a:solidFill>
              <a:srgbClr val="192D3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2" name="Google Shape;1462;p67"/>
            <p:cNvSpPr/>
            <p:nvPr/>
          </p:nvSpPr>
          <p:spPr>
            <a:xfrm>
              <a:off x="7923950" y="1995940"/>
              <a:ext cx="175320" cy="69120"/>
            </a:xfrm>
            <a:custGeom>
              <a:avLst/>
              <a:gdLst/>
              <a:ahLst/>
              <a:cxnLst/>
              <a:rect l="l" t="t" r="r" b="b"/>
              <a:pathLst>
                <a:path w="487" h="192" extrusionOk="0">
                  <a:moveTo>
                    <a:pt x="0" y="16"/>
                  </a:moveTo>
                  <a:lnTo>
                    <a:pt x="0" y="192"/>
                  </a:lnTo>
                  <a:lnTo>
                    <a:pt x="487" y="192"/>
                  </a:lnTo>
                  <a:lnTo>
                    <a:pt x="487" y="0"/>
                  </a:lnTo>
                  <a:lnTo>
                    <a:pt x="0" y="16"/>
                  </a:lnTo>
                  <a:close/>
                </a:path>
              </a:pathLst>
            </a:custGeom>
            <a:solidFill>
              <a:schemeClr val="accent1"/>
            </a:solidFill>
            <a:ln>
              <a:noFill/>
            </a:ln>
          </p:spPr>
          <p:txBody>
            <a:bodyPr spcFirstLastPara="1" wrap="square" lIns="90000" tIns="24100" rIns="90000" bIns="24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3" name="Google Shape;1463;p67"/>
            <p:cNvSpPr/>
            <p:nvPr/>
          </p:nvSpPr>
          <p:spPr>
            <a:xfrm>
              <a:off x="7923950" y="2117980"/>
              <a:ext cx="181080" cy="25920"/>
            </a:xfrm>
            <a:custGeom>
              <a:avLst/>
              <a:gdLst/>
              <a:ahLst/>
              <a:cxnLst/>
              <a:rect l="l" t="t" r="r" b="b"/>
              <a:pathLst>
                <a:path w="503" h="72" extrusionOk="0">
                  <a:moveTo>
                    <a:pt x="0" y="0"/>
                  </a:moveTo>
                  <a:lnTo>
                    <a:pt x="503" y="0"/>
                  </a:lnTo>
                  <a:lnTo>
                    <a:pt x="503" y="72"/>
                  </a:lnTo>
                  <a:lnTo>
                    <a:pt x="0" y="72"/>
                  </a:lnTo>
                  <a:lnTo>
                    <a:pt x="0" y="0"/>
                  </a:ln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4" name="Google Shape;1464;p67"/>
            <p:cNvSpPr/>
            <p:nvPr/>
          </p:nvSpPr>
          <p:spPr>
            <a:xfrm>
              <a:off x="7726310" y="3384100"/>
              <a:ext cx="573120" cy="428040"/>
            </a:xfrm>
            <a:custGeom>
              <a:avLst/>
              <a:gdLst/>
              <a:ahLst/>
              <a:cxnLst/>
              <a:rect l="l" t="t" r="r" b="b"/>
              <a:pathLst>
                <a:path w="1592" h="1189" extrusionOk="0">
                  <a:moveTo>
                    <a:pt x="0" y="0"/>
                  </a:moveTo>
                  <a:lnTo>
                    <a:pt x="0" y="1189"/>
                  </a:lnTo>
                  <a:lnTo>
                    <a:pt x="1592" y="1189"/>
                  </a:lnTo>
                  <a:lnTo>
                    <a:pt x="1592" y="5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5" name="Google Shape;1465;p67"/>
            <p:cNvSpPr/>
            <p:nvPr/>
          </p:nvSpPr>
          <p:spPr>
            <a:xfrm>
              <a:off x="7923950" y="3496060"/>
              <a:ext cx="175320" cy="69120"/>
            </a:xfrm>
            <a:custGeom>
              <a:avLst/>
              <a:gdLst/>
              <a:ahLst/>
              <a:cxnLst/>
              <a:rect l="l" t="t" r="r" b="b"/>
              <a:pathLst>
                <a:path w="487" h="192" extrusionOk="0">
                  <a:moveTo>
                    <a:pt x="0" y="16"/>
                  </a:moveTo>
                  <a:lnTo>
                    <a:pt x="0" y="192"/>
                  </a:lnTo>
                  <a:lnTo>
                    <a:pt x="487" y="192"/>
                  </a:lnTo>
                  <a:lnTo>
                    <a:pt x="487" y="0"/>
                  </a:lnTo>
                  <a:lnTo>
                    <a:pt x="0" y="16"/>
                  </a:lnTo>
                  <a:close/>
                </a:path>
              </a:pathLst>
            </a:custGeom>
            <a:solidFill>
              <a:srgbClr val="192D35"/>
            </a:solidFill>
            <a:ln>
              <a:noFill/>
            </a:ln>
          </p:spPr>
          <p:txBody>
            <a:bodyPr spcFirstLastPara="1" wrap="square" lIns="90000" tIns="24100" rIns="90000" bIns="24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6" name="Google Shape;1466;p67"/>
            <p:cNvSpPr/>
            <p:nvPr/>
          </p:nvSpPr>
          <p:spPr>
            <a:xfrm>
              <a:off x="7923950" y="3618100"/>
              <a:ext cx="181080" cy="25920"/>
            </a:xfrm>
            <a:custGeom>
              <a:avLst/>
              <a:gdLst/>
              <a:ahLst/>
              <a:cxnLst/>
              <a:rect l="l" t="t" r="r" b="b"/>
              <a:pathLst>
                <a:path w="503" h="72" extrusionOk="0">
                  <a:moveTo>
                    <a:pt x="0" y="0"/>
                  </a:moveTo>
                  <a:lnTo>
                    <a:pt x="503" y="0"/>
                  </a:lnTo>
                  <a:lnTo>
                    <a:pt x="503" y="72"/>
                  </a:lnTo>
                  <a:lnTo>
                    <a:pt x="0" y="72"/>
                  </a:lnTo>
                  <a:lnTo>
                    <a:pt x="0" y="0"/>
                  </a:lnTo>
                  <a:close/>
                </a:path>
              </a:pathLst>
            </a:custGeom>
            <a:solidFill>
              <a:srgbClr val="192D3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7" name="Google Shape;1467;p67"/>
            <p:cNvSpPr/>
            <p:nvPr/>
          </p:nvSpPr>
          <p:spPr>
            <a:xfrm>
              <a:off x="7923950" y="3496060"/>
              <a:ext cx="175320" cy="69120"/>
            </a:xfrm>
            <a:custGeom>
              <a:avLst/>
              <a:gdLst/>
              <a:ahLst/>
              <a:cxnLst/>
              <a:rect l="l" t="t" r="r" b="b"/>
              <a:pathLst>
                <a:path w="487" h="192" extrusionOk="0">
                  <a:moveTo>
                    <a:pt x="0" y="16"/>
                  </a:moveTo>
                  <a:lnTo>
                    <a:pt x="0" y="192"/>
                  </a:lnTo>
                  <a:lnTo>
                    <a:pt x="487" y="192"/>
                  </a:lnTo>
                  <a:lnTo>
                    <a:pt x="487" y="0"/>
                  </a:lnTo>
                  <a:lnTo>
                    <a:pt x="0" y="16"/>
                  </a:lnTo>
                  <a:close/>
                </a:path>
              </a:pathLst>
            </a:custGeom>
            <a:solidFill>
              <a:schemeClr val="accent1"/>
            </a:solidFill>
            <a:ln>
              <a:noFill/>
            </a:ln>
          </p:spPr>
          <p:txBody>
            <a:bodyPr spcFirstLastPara="1" wrap="square" lIns="90000" tIns="24100" rIns="90000" bIns="24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8" name="Google Shape;1468;p67"/>
            <p:cNvSpPr/>
            <p:nvPr/>
          </p:nvSpPr>
          <p:spPr>
            <a:xfrm>
              <a:off x="7923950" y="3618100"/>
              <a:ext cx="181080" cy="25920"/>
            </a:xfrm>
            <a:custGeom>
              <a:avLst/>
              <a:gdLst/>
              <a:ahLst/>
              <a:cxnLst/>
              <a:rect l="l" t="t" r="r" b="b"/>
              <a:pathLst>
                <a:path w="503" h="72" extrusionOk="0">
                  <a:moveTo>
                    <a:pt x="0" y="0"/>
                  </a:moveTo>
                  <a:lnTo>
                    <a:pt x="503" y="0"/>
                  </a:lnTo>
                  <a:lnTo>
                    <a:pt x="503" y="72"/>
                  </a:lnTo>
                  <a:lnTo>
                    <a:pt x="0" y="72"/>
                  </a:lnTo>
                  <a:lnTo>
                    <a:pt x="0" y="0"/>
                  </a:ln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9" name="Google Shape;1469;p67"/>
            <p:cNvSpPr/>
            <p:nvPr/>
          </p:nvSpPr>
          <p:spPr>
            <a:xfrm>
              <a:off x="7726310" y="3866500"/>
              <a:ext cx="573120" cy="428040"/>
            </a:xfrm>
            <a:custGeom>
              <a:avLst/>
              <a:gdLst/>
              <a:ahLst/>
              <a:cxnLst/>
              <a:rect l="l" t="t" r="r" b="b"/>
              <a:pathLst>
                <a:path w="1592" h="1189" extrusionOk="0">
                  <a:moveTo>
                    <a:pt x="0" y="0"/>
                  </a:moveTo>
                  <a:lnTo>
                    <a:pt x="0" y="1189"/>
                  </a:lnTo>
                  <a:lnTo>
                    <a:pt x="1592" y="1189"/>
                  </a:lnTo>
                  <a:lnTo>
                    <a:pt x="1592" y="57"/>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0" name="Google Shape;1470;p67"/>
            <p:cNvSpPr/>
            <p:nvPr/>
          </p:nvSpPr>
          <p:spPr>
            <a:xfrm>
              <a:off x="7923950" y="3978820"/>
              <a:ext cx="175320" cy="68400"/>
            </a:xfrm>
            <a:custGeom>
              <a:avLst/>
              <a:gdLst/>
              <a:ahLst/>
              <a:cxnLst/>
              <a:rect l="l" t="t" r="r" b="b"/>
              <a:pathLst>
                <a:path w="487" h="190" extrusionOk="0">
                  <a:moveTo>
                    <a:pt x="0" y="16"/>
                  </a:moveTo>
                  <a:lnTo>
                    <a:pt x="0" y="190"/>
                  </a:lnTo>
                  <a:lnTo>
                    <a:pt x="487" y="190"/>
                  </a:lnTo>
                  <a:lnTo>
                    <a:pt x="487" y="0"/>
                  </a:lnTo>
                  <a:lnTo>
                    <a:pt x="0" y="16"/>
                  </a:lnTo>
                  <a:close/>
                </a:path>
              </a:pathLst>
            </a:custGeom>
            <a:solidFill>
              <a:srgbClr val="192D35"/>
            </a:solidFill>
            <a:ln>
              <a:noFill/>
            </a:ln>
          </p:spPr>
          <p:txBody>
            <a:bodyPr spcFirstLastPara="1" wrap="square" lIns="90000" tIns="23400" rIns="90000" bIns="234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1" name="Google Shape;1471;p67"/>
            <p:cNvSpPr/>
            <p:nvPr/>
          </p:nvSpPr>
          <p:spPr>
            <a:xfrm>
              <a:off x="7923950" y="4100500"/>
              <a:ext cx="181080" cy="25920"/>
            </a:xfrm>
            <a:custGeom>
              <a:avLst/>
              <a:gdLst/>
              <a:ahLst/>
              <a:cxnLst/>
              <a:rect l="l" t="t" r="r" b="b"/>
              <a:pathLst>
                <a:path w="503" h="72" extrusionOk="0">
                  <a:moveTo>
                    <a:pt x="0" y="0"/>
                  </a:moveTo>
                  <a:lnTo>
                    <a:pt x="503" y="0"/>
                  </a:lnTo>
                  <a:lnTo>
                    <a:pt x="503" y="72"/>
                  </a:lnTo>
                  <a:lnTo>
                    <a:pt x="0" y="72"/>
                  </a:lnTo>
                  <a:lnTo>
                    <a:pt x="0" y="0"/>
                  </a:lnTo>
                  <a:close/>
                </a:path>
              </a:pathLst>
            </a:custGeom>
            <a:solidFill>
              <a:srgbClr val="192D3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2" name="Google Shape;1472;p67"/>
            <p:cNvSpPr/>
            <p:nvPr/>
          </p:nvSpPr>
          <p:spPr>
            <a:xfrm>
              <a:off x="7923950" y="3978820"/>
              <a:ext cx="175320" cy="68400"/>
            </a:xfrm>
            <a:custGeom>
              <a:avLst/>
              <a:gdLst/>
              <a:ahLst/>
              <a:cxnLst/>
              <a:rect l="l" t="t" r="r" b="b"/>
              <a:pathLst>
                <a:path w="487" h="190" extrusionOk="0">
                  <a:moveTo>
                    <a:pt x="0" y="16"/>
                  </a:moveTo>
                  <a:lnTo>
                    <a:pt x="0" y="190"/>
                  </a:lnTo>
                  <a:lnTo>
                    <a:pt x="487" y="190"/>
                  </a:lnTo>
                  <a:lnTo>
                    <a:pt x="487" y="0"/>
                  </a:lnTo>
                  <a:lnTo>
                    <a:pt x="0" y="16"/>
                  </a:lnTo>
                  <a:close/>
                </a:path>
              </a:pathLst>
            </a:custGeom>
            <a:solidFill>
              <a:schemeClr val="accent1"/>
            </a:solidFill>
            <a:ln>
              <a:noFill/>
            </a:ln>
          </p:spPr>
          <p:txBody>
            <a:bodyPr spcFirstLastPara="1" wrap="square" lIns="90000" tIns="23400" rIns="90000" bIns="234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3" name="Google Shape;1473;p67"/>
            <p:cNvSpPr/>
            <p:nvPr/>
          </p:nvSpPr>
          <p:spPr>
            <a:xfrm>
              <a:off x="7923950" y="4100500"/>
              <a:ext cx="181080" cy="25920"/>
            </a:xfrm>
            <a:custGeom>
              <a:avLst/>
              <a:gdLst/>
              <a:ahLst/>
              <a:cxnLst/>
              <a:rect l="l" t="t" r="r" b="b"/>
              <a:pathLst>
                <a:path w="503" h="72" extrusionOk="0">
                  <a:moveTo>
                    <a:pt x="0" y="0"/>
                  </a:moveTo>
                  <a:lnTo>
                    <a:pt x="503" y="0"/>
                  </a:lnTo>
                  <a:lnTo>
                    <a:pt x="503" y="72"/>
                  </a:lnTo>
                  <a:lnTo>
                    <a:pt x="0" y="72"/>
                  </a:lnTo>
                  <a:lnTo>
                    <a:pt x="0" y="0"/>
                  </a:ln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4" name="Google Shape;1474;p67"/>
            <p:cNvSpPr/>
            <p:nvPr/>
          </p:nvSpPr>
          <p:spPr>
            <a:xfrm>
              <a:off x="7720190" y="4348900"/>
              <a:ext cx="573120" cy="428040"/>
            </a:xfrm>
            <a:custGeom>
              <a:avLst/>
              <a:gdLst/>
              <a:ahLst/>
              <a:cxnLst/>
              <a:rect l="l" t="t" r="r" b="b"/>
              <a:pathLst>
                <a:path w="1592" h="1189" extrusionOk="0">
                  <a:moveTo>
                    <a:pt x="0" y="0"/>
                  </a:moveTo>
                  <a:lnTo>
                    <a:pt x="0" y="1189"/>
                  </a:lnTo>
                  <a:lnTo>
                    <a:pt x="1592" y="1189"/>
                  </a:lnTo>
                  <a:lnTo>
                    <a:pt x="1592" y="56"/>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5" name="Google Shape;1475;p67"/>
            <p:cNvSpPr/>
            <p:nvPr/>
          </p:nvSpPr>
          <p:spPr>
            <a:xfrm>
              <a:off x="7917830" y="4460860"/>
              <a:ext cx="175320" cy="69120"/>
            </a:xfrm>
            <a:custGeom>
              <a:avLst/>
              <a:gdLst/>
              <a:ahLst/>
              <a:cxnLst/>
              <a:rect l="l" t="t" r="r" b="b"/>
              <a:pathLst>
                <a:path w="487" h="192" extrusionOk="0">
                  <a:moveTo>
                    <a:pt x="0" y="16"/>
                  </a:moveTo>
                  <a:lnTo>
                    <a:pt x="0" y="192"/>
                  </a:lnTo>
                  <a:lnTo>
                    <a:pt x="487" y="192"/>
                  </a:lnTo>
                  <a:lnTo>
                    <a:pt x="487" y="0"/>
                  </a:lnTo>
                  <a:lnTo>
                    <a:pt x="0" y="16"/>
                  </a:lnTo>
                  <a:close/>
                </a:path>
              </a:pathLst>
            </a:custGeom>
            <a:solidFill>
              <a:srgbClr val="192D35"/>
            </a:solidFill>
            <a:ln>
              <a:noFill/>
            </a:ln>
          </p:spPr>
          <p:txBody>
            <a:bodyPr spcFirstLastPara="1" wrap="square" lIns="90000" tIns="24100" rIns="90000" bIns="24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6" name="Google Shape;1476;p67"/>
            <p:cNvSpPr/>
            <p:nvPr/>
          </p:nvSpPr>
          <p:spPr>
            <a:xfrm>
              <a:off x="7917830" y="4583260"/>
              <a:ext cx="181080" cy="25560"/>
            </a:xfrm>
            <a:custGeom>
              <a:avLst/>
              <a:gdLst/>
              <a:ahLst/>
              <a:cxnLst/>
              <a:rect l="l" t="t" r="r" b="b"/>
              <a:pathLst>
                <a:path w="503" h="71" extrusionOk="0">
                  <a:moveTo>
                    <a:pt x="0" y="0"/>
                  </a:moveTo>
                  <a:lnTo>
                    <a:pt x="503" y="0"/>
                  </a:lnTo>
                  <a:lnTo>
                    <a:pt x="503" y="71"/>
                  </a:lnTo>
                  <a:lnTo>
                    <a:pt x="0" y="71"/>
                  </a:lnTo>
                  <a:lnTo>
                    <a:pt x="0" y="0"/>
                  </a:lnTo>
                  <a:close/>
                </a:path>
              </a:pathLst>
            </a:custGeom>
            <a:solidFill>
              <a:srgbClr val="192D35"/>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7" name="Google Shape;1477;p67"/>
            <p:cNvSpPr/>
            <p:nvPr/>
          </p:nvSpPr>
          <p:spPr>
            <a:xfrm>
              <a:off x="7917830" y="4460860"/>
              <a:ext cx="175320" cy="69120"/>
            </a:xfrm>
            <a:custGeom>
              <a:avLst/>
              <a:gdLst/>
              <a:ahLst/>
              <a:cxnLst/>
              <a:rect l="l" t="t" r="r" b="b"/>
              <a:pathLst>
                <a:path w="487" h="192" extrusionOk="0">
                  <a:moveTo>
                    <a:pt x="0" y="16"/>
                  </a:moveTo>
                  <a:lnTo>
                    <a:pt x="0" y="192"/>
                  </a:lnTo>
                  <a:lnTo>
                    <a:pt x="487" y="192"/>
                  </a:lnTo>
                  <a:lnTo>
                    <a:pt x="487" y="0"/>
                  </a:lnTo>
                  <a:lnTo>
                    <a:pt x="0" y="16"/>
                  </a:lnTo>
                  <a:close/>
                </a:path>
              </a:pathLst>
            </a:custGeom>
            <a:solidFill>
              <a:schemeClr val="accent1"/>
            </a:solidFill>
            <a:ln>
              <a:noFill/>
            </a:ln>
          </p:spPr>
          <p:txBody>
            <a:bodyPr spcFirstLastPara="1" wrap="square" lIns="90000" tIns="24100" rIns="90000" bIns="24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8" name="Google Shape;1478;p67"/>
            <p:cNvSpPr/>
            <p:nvPr/>
          </p:nvSpPr>
          <p:spPr>
            <a:xfrm>
              <a:off x="7917830" y="4583260"/>
              <a:ext cx="181080" cy="25560"/>
            </a:xfrm>
            <a:custGeom>
              <a:avLst/>
              <a:gdLst/>
              <a:ahLst/>
              <a:cxnLst/>
              <a:rect l="l" t="t" r="r" b="b"/>
              <a:pathLst>
                <a:path w="503" h="71" extrusionOk="0">
                  <a:moveTo>
                    <a:pt x="0" y="0"/>
                  </a:moveTo>
                  <a:lnTo>
                    <a:pt x="503" y="0"/>
                  </a:lnTo>
                  <a:lnTo>
                    <a:pt x="503" y="71"/>
                  </a:lnTo>
                  <a:lnTo>
                    <a:pt x="0" y="71"/>
                  </a:lnTo>
                  <a:lnTo>
                    <a:pt x="0" y="0"/>
                  </a:ln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9" name="Google Shape;1479;p67"/>
            <p:cNvSpPr/>
            <p:nvPr/>
          </p:nvSpPr>
          <p:spPr>
            <a:xfrm>
              <a:off x="7142390" y="2858140"/>
              <a:ext cx="573120" cy="428400"/>
            </a:xfrm>
            <a:custGeom>
              <a:avLst/>
              <a:gdLst/>
              <a:ahLst/>
              <a:cxnLst/>
              <a:rect l="l" t="t" r="r" b="b"/>
              <a:pathLst>
                <a:path w="1592" h="1190" extrusionOk="0">
                  <a:moveTo>
                    <a:pt x="0" y="1190"/>
                  </a:moveTo>
                  <a:lnTo>
                    <a:pt x="1592" y="1190"/>
                  </a:lnTo>
                  <a:lnTo>
                    <a:pt x="1592" y="0"/>
                  </a:lnTo>
                  <a:lnTo>
                    <a:pt x="0" y="0"/>
                  </a:lnTo>
                  <a:lnTo>
                    <a:pt x="0" y="119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0" name="Google Shape;1480;p67"/>
            <p:cNvSpPr/>
            <p:nvPr/>
          </p:nvSpPr>
          <p:spPr>
            <a:xfrm>
              <a:off x="7715510" y="2854180"/>
              <a:ext cx="564840" cy="432360"/>
            </a:xfrm>
            <a:custGeom>
              <a:avLst/>
              <a:gdLst/>
              <a:ahLst/>
              <a:cxnLst/>
              <a:rect l="l" t="t" r="r" b="b"/>
              <a:pathLst>
                <a:path w="1569" h="1201" extrusionOk="0">
                  <a:moveTo>
                    <a:pt x="0" y="11"/>
                  </a:moveTo>
                  <a:lnTo>
                    <a:pt x="1569" y="0"/>
                  </a:lnTo>
                  <a:lnTo>
                    <a:pt x="1540" y="1201"/>
                  </a:lnTo>
                  <a:lnTo>
                    <a:pt x="0" y="1201"/>
                  </a:lnTo>
                  <a:lnTo>
                    <a:pt x="0" y="11"/>
                  </a:lnTo>
                  <a:close/>
                </a:path>
              </a:pathLst>
            </a:custGeom>
            <a:solidFill>
              <a:srgbClr val="192D3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67"/>
            <p:cNvSpPr/>
            <p:nvPr/>
          </p:nvSpPr>
          <p:spPr>
            <a:xfrm>
              <a:off x="7715510" y="2854180"/>
              <a:ext cx="564840" cy="432360"/>
            </a:xfrm>
            <a:custGeom>
              <a:avLst/>
              <a:gdLst/>
              <a:ahLst/>
              <a:cxnLst/>
              <a:rect l="l" t="t" r="r" b="b"/>
              <a:pathLst>
                <a:path w="1569" h="1201" extrusionOk="0">
                  <a:moveTo>
                    <a:pt x="0" y="11"/>
                  </a:moveTo>
                  <a:lnTo>
                    <a:pt x="1569" y="0"/>
                  </a:lnTo>
                  <a:lnTo>
                    <a:pt x="1540" y="1201"/>
                  </a:lnTo>
                  <a:lnTo>
                    <a:pt x="0" y="1201"/>
                  </a:lnTo>
                  <a:lnTo>
                    <a:pt x="0" y="11"/>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67"/>
            <p:cNvSpPr/>
            <p:nvPr/>
          </p:nvSpPr>
          <p:spPr>
            <a:xfrm>
              <a:off x="7695350" y="2469340"/>
              <a:ext cx="564840" cy="384840"/>
            </a:xfrm>
            <a:custGeom>
              <a:avLst/>
              <a:gdLst/>
              <a:ahLst/>
              <a:cxnLst/>
              <a:rect l="l" t="t" r="r" b="b"/>
              <a:pathLst>
                <a:path w="1569" h="1069" extrusionOk="0">
                  <a:moveTo>
                    <a:pt x="1569" y="1069"/>
                  </a:moveTo>
                  <a:lnTo>
                    <a:pt x="0" y="1069"/>
                  </a:lnTo>
                  <a:lnTo>
                    <a:pt x="0" y="0"/>
                  </a:lnTo>
                  <a:lnTo>
                    <a:pt x="1569" y="0"/>
                  </a:lnTo>
                  <a:lnTo>
                    <a:pt x="1569" y="1069"/>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3" name="Google Shape;1483;p67"/>
            <p:cNvSpPr/>
            <p:nvPr/>
          </p:nvSpPr>
          <p:spPr>
            <a:xfrm>
              <a:off x="7558550" y="2486980"/>
              <a:ext cx="701640" cy="370440"/>
            </a:xfrm>
            <a:custGeom>
              <a:avLst/>
              <a:gdLst/>
              <a:ahLst/>
              <a:cxnLst/>
              <a:rect l="l" t="t" r="r" b="b"/>
              <a:pathLst>
                <a:path w="1949" h="1029" extrusionOk="0">
                  <a:moveTo>
                    <a:pt x="0" y="121"/>
                  </a:moveTo>
                  <a:lnTo>
                    <a:pt x="79" y="1029"/>
                  </a:lnTo>
                  <a:lnTo>
                    <a:pt x="1949" y="1020"/>
                  </a:lnTo>
                  <a:lnTo>
                    <a:pt x="1837" y="131"/>
                  </a:lnTo>
                  <a:cubicBezTo>
                    <a:pt x="1833" y="76"/>
                    <a:pt x="1780" y="35"/>
                    <a:pt x="1719" y="41"/>
                  </a:cubicBezTo>
                  <a:lnTo>
                    <a:pt x="964" y="107"/>
                  </a:lnTo>
                  <a:lnTo>
                    <a:pt x="836" y="11"/>
                  </a:lnTo>
                  <a:cubicBezTo>
                    <a:pt x="825" y="3"/>
                    <a:pt x="810" y="-1"/>
                    <a:pt x="796" y="0"/>
                  </a:cubicBezTo>
                  <a:lnTo>
                    <a:pt x="51" y="66"/>
                  </a:lnTo>
                  <a:cubicBezTo>
                    <a:pt x="20" y="69"/>
                    <a:pt x="-3" y="94"/>
                    <a:pt x="0" y="121"/>
                  </a:cubicBezTo>
                  <a:close/>
                </a:path>
              </a:pathLst>
            </a:custGeom>
            <a:solidFill>
              <a:srgbClr val="192D3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4" name="Google Shape;1484;p67"/>
            <p:cNvSpPr/>
            <p:nvPr/>
          </p:nvSpPr>
          <p:spPr>
            <a:xfrm>
              <a:off x="7558550" y="2486980"/>
              <a:ext cx="701640" cy="370440"/>
            </a:xfrm>
            <a:custGeom>
              <a:avLst/>
              <a:gdLst/>
              <a:ahLst/>
              <a:cxnLst/>
              <a:rect l="l" t="t" r="r" b="b"/>
              <a:pathLst>
                <a:path w="1949" h="1029" extrusionOk="0">
                  <a:moveTo>
                    <a:pt x="0" y="121"/>
                  </a:moveTo>
                  <a:lnTo>
                    <a:pt x="79" y="1029"/>
                  </a:lnTo>
                  <a:lnTo>
                    <a:pt x="1949" y="1020"/>
                  </a:lnTo>
                  <a:lnTo>
                    <a:pt x="1837" y="131"/>
                  </a:lnTo>
                  <a:cubicBezTo>
                    <a:pt x="1833" y="76"/>
                    <a:pt x="1780" y="35"/>
                    <a:pt x="1719" y="41"/>
                  </a:cubicBezTo>
                  <a:lnTo>
                    <a:pt x="964" y="107"/>
                  </a:lnTo>
                  <a:lnTo>
                    <a:pt x="836" y="11"/>
                  </a:lnTo>
                  <a:cubicBezTo>
                    <a:pt x="825" y="3"/>
                    <a:pt x="810" y="-1"/>
                    <a:pt x="796" y="0"/>
                  </a:cubicBezTo>
                  <a:lnTo>
                    <a:pt x="51" y="66"/>
                  </a:lnTo>
                  <a:cubicBezTo>
                    <a:pt x="20" y="69"/>
                    <a:pt x="-3" y="94"/>
                    <a:pt x="0" y="12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5" name="Google Shape;1485;p67"/>
            <p:cNvSpPr/>
            <p:nvPr/>
          </p:nvSpPr>
          <p:spPr>
            <a:xfrm>
              <a:off x="7351190" y="2646100"/>
              <a:ext cx="677160" cy="211320"/>
            </a:xfrm>
            <a:custGeom>
              <a:avLst/>
              <a:gdLst/>
              <a:ahLst/>
              <a:cxnLst/>
              <a:rect l="l" t="t" r="r" b="b"/>
              <a:pathLst>
                <a:path w="1881" h="587" extrusionOk="0">
                  <a:moveTo>
                    <a:pt x="39" y="351"/>
                  </a:moveTo>
                  <a:lnTo>
                    <a:pt x="0" y="114"/>
                  </a:lnTo>
                  <a:lnTo>
                    <a:pt x="1729" y="0"/>
                  </a:lnTo>
                  <a:lnTo>
                    <a:pt x="1881" y="587"/>
                  </a:lnTo>
                  <a:lnTo>
                    <a:pt x="73" y="578"/>
                  </a:lnTo>
                  <a:lnTo>
                    <a:pt x="39" y="35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6" name="Google Shape;1486;p67"/>
            <p:cNvSpPr/>
            <p:nvPr/>
          </p:nvSpPr>
          <p:spPr>
            <a:xfrm>
              <a:off x="7285670" y="2687500"/>
              <a:ext cx="677160" cy="169920"/>
            </a:xfrm>
            <a:custGeom>
              <a:avLst/>
              <a:gdLst/>
              <a:ahLst/>
              <a:cxnLst/>
              <a:rect l="l" t="t" r="r" b="b"/>
              <a:pathLst>
                <a:path w="1881" h="472" extrusionOk="0">
                  <a:moveTo>
                    <a:pt x="0" y="121"/>
                  </a:moveTo>
                  <a:lnTo>
                    <a:pt x="31" y="472"/>
                  </a:lnTo>
                  <a:lnTo>
                    <a:pt x="1881" y="472"/>
                  </a:lnTo>
                  <a:lnTo>
                    <a:pt x="1838" y="130"/>
                  </a:lnTo>
                  <a:cubicBezTo>
                    <a:pt x="1833" y="75"/>
                    <a:pt x="1780" y="35"/>
                    <a:pt x="1720" y="40"/>
                  </a:cubicBezTo>
                  <a:lnTo>
                    <a:pt x="965" y="106"/>
                  </a:lnTo>
                  <a:lnTo>
                    <a:pt x="836" y="11"/>
                  </a:lnTo>
                  <a:cubicBezTo>
                    <a:pt x="825" y="2"/>
                    <a:pt x="811" y="-2"/>
                    <a:pt x="796" y="0"/>
                  </a:cubicBezTo>
                  <a:lnTo>
                    <a:pt x="51" y="65"/>
                  </a:lnTo>
                  <a:cubicBezTo>
                    <a:pt x="21" y="68"/>
                    <a:pt x="-2" y="93"/>
                    <a:pt x="0" y="12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7" name="Google Shape;1487;p67"/>
            <p:cNvSpPr/>
            <p:nvPr/>
          </p:nvSpPr>
          <p:spPr>
            <a:xfrm>
              <a:off x="7988390" y="2703340"/>
              <a:ext cx="110880" cy="150480"/>
            </a:xfrm>
            <a:custGeom>
              <a:avLst/>
              <a:gdLst/>
              <a:ahLst/>
              <a:cxnLst/>
              <a:rect l="l" t="t" r="r" b="b"/>
              <a:pathLst>
                <a:path w="308" h="418" extrusionOk="0">
                  <a:moveTo>
                    <a:pt x="0" y="0"/>
                  </a:moveTo>
                  <a:lnTo>
                    <a:pt x="246" y="0"/>
                  </a:lnTo>
                  <a:cubicBezTo>
                    <a:pt x="286" y="0"/>
                    <a:pt x="315" y="37"/>
                    <a:pt x="306" y="76"/>
                  </a:cubicBezTo>
                  <a:lnTo>
                    <a:pt x="227" y="418"/>
                  </a:lnTo>
                  <a:lnTo>
                    <a:pt x="111" y="418"/>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8" name="Google Shape;1488;p67"/>
            <p:cNvSpPr/>
            <p:nvPr/>
          </p:nvSpPr>
          <p:spPr>
            <a:xfrm>
              <a:off x="7715510" y="2857838"/>
              <a:ext cx="564840" cy="432360"/>
            </a:xfrm>
            <a:custGeom>
              <a:avLst/>
              <a:gdLst/>
              <a:ahLst/>
              <a:cxnLst/>
              <a:rect l="l" t="t" r="r" b="b"/>
              <a:pathLst>
                <a:path w="1569" h="1201" extrusionOk="0">
                  <a:moveTo>
                    <a:pt x="0" y="11"/>
                  </a:moveTo>
                  <a:lnTo>
                    <a:pt x="1569" y="0"/>
                  </a:lnTo>
                  <a:lnTo>
                    <a:pt x="1540" y="1201"/>
                  </a:lnTo>
                  <a:lnTo>
                    <a:pt x="0" y="1201"/>
                  </a:lnTo>
                  <a:lnTo>
                    <a:pt x="0" y="11"/>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nvGrpSpPr>
            <p:cNvPr id="1489" name="Google Shape;1489;p67"/>
            <p:cNvGrpSpPr/>
            <p:nvPr/>
          </p:nvGrpSpPr>
          <p:grpSpPr>
            <a:xfrm flipH="1">
              <a:off x="6871021" y="1789472"/>
              <a:ext cx="819687" cy="832174"/>
              <a:chOff x="4714392" y="1421434"/>
              <a:chExt cx="955569" cy="970125"/>
            </a:xfrm>
          </p:grpSpPr>
          <p:sp>
            <p:nvSpPr>
              <p:cNvPr id="1490" name="Google Shape;1490;p67"/>
              <p:cNvSpPr/>
              <p:nvPr/>
            </p:nvSpPr>
            <p:spPr>
              <a:xfrm rot="2350844">
                <a:off x="4875375" y="1538936"/>
                <a:ext cx="633602" cy="735123"/>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1" name="Google Shape;1491;p67"/>
              <p:cNvSpPr/>
              <p:nvPr/>
            </p:nvSpPr>
            <p:spPr>
              <a:xfrm rot="2350844">
                <a:off x="5136111" y="1686714"/>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2" name="Google Shape;1492;p67"/>
              <p:cNvSpPr/>
              <p:nvPr/>
            </p:nvSpPr>
            <p:spPr>
              <a:xfrm rot="2350844">
                <a:off x="5109970" y="1735435"/>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3" name="Google Shape;1493;p67"/>
              <p:cNvSpPr/>
              <p:nvPr/>
            </p:nvSpPr>
            <p:spPr>
              <a:xfrm rot="2350844">
                <a:off x="5083220" y="1814413"/>
                <a:ext cx="317161" cy="146161"/>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grpSp>
        <p:nvGrpSpPr>
          <p:cNvPr id="1494" name="Google Shape;1494;p67"/>
          <p:cNvGrpSpPr/>
          <p:nvPr/>
        </p:nvGrpSpPr>
        <p:grpSpPr>
          <a:xfrm flipH="1">
            <a:off x="426172" y="3129725"/>
            <a:ext cx="1575428" cy="1763946"/>
            <a:chOff x="6992171" y="301623"/>
            <a:chExt cx="3275999" cy="3668010"/>
          </a:xfrm>
        </p:grpSpPr>
        <p:grpSp>
          <p:nvGrpSpPr>
            <p:cNvPr id="1495" name="Google Shape;1495;p67"/>
            <p:cNvGrpSpPr/>
            <p:nvPr/>
          </p:nvGrpSpPr>
          <p:grpSpPr>
            <a:xfrm rot="-4084063">
              <a:off x="7119087" y="978271"/>
              <a:ext cx="3022167" cy="2314713"/>
              <a:chOff x="5814398" y="539495"/>
              <a:chExt cx="3022252" cy="2314778"/>
            </a:xfrm>
          </p:grpSpPr>
          <p:sp>
            <p:nvSpPr>
              <p:cNvPr id="1496" name="Google Shape;1496;p67"/>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7" name="Google Shape;1497;p67"/>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498" name="Google Shape;1498;p67"/>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9" name="Google Shape;1499;p67"/>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0" name="Google Shape;1500;p67"/>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1" name="Google Shape;1501;p67"/>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2" name="Google Shape;1502;p67"/>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3" name="Google Shape;1503;p67"/>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4" name="Google Shape;1504;p67"/>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5" name="Google Shape;1505;p67"/>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6" name="Google Shape;1506;p67"/>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7" name="Google Shape;1507;p67"/>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8" name="Google Shape;1508;p67"/>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9" name="Google Shape;1509;p67"/>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0" name="Google Shape;1510;p67"/>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11" name="Google Shape;1511;p67"/>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2" name="Google Shape;1512;p67"/>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13" name="Google Shape;1513;p67"/>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4" name="Google Shape;1514;p67"/>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15" name="Google Shape;1515;p67"/>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6" name="Google Shape;1516;p67"/>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17" name="Google Shape;1517;p67"/>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4">
          <a:extLst>
            <a:ext uri="{FF2B5EF4-FFF2-40B4-BE49-F238E27FC236}">
              <a16:creationId xmlns:a16="http://schemas.microsoft.com/office/drawing/2014/main" id="{81A79DC2-76F7-3BA9-1D0E-AAF406AB335D}"/>
            </a:ext>
          </a:extLst>
        </p:cNvPr>
        <p:cNvGrpSpPr/>
        <p:nvPr/>
      </p:nvGrpSpPr>
      <p:grpSpPr>
        <a:xfrm>
          <a:off x="0" y="0"/>
          <a:ext cx="0" cy="0"/>
          <a:chOff x="0" y="0"/>
          <a:chExt cx="0" cy="0"/>
        </a:xfrm>
      </p:grpSpPr>
      <p:grpSp>
        <p:nvGrpSpPr>
          <p:cNvPr id="655" name="Google Shape;655;p38">
            <a:extLst>
              <a:ext uri="{FF2B5EF4-FFF2-40B4-BE49-F238E27FC236}">
                <a16:creationId xmlns:a16="http://schemas.microsoft.com/office/drawing/2014/main" id="{43F0F8A7-4B08-51C1-F123-DA55C86FCF07}"/>
              </a:ext>
            </a:extLst>
          </p:cNvPr>
          <p:cNvGrpSpPr/>
          <p:nvPr/>
        </p:nvGrpSpPr>
        <p:grpSpPr>
          <a:xfrm>
            <a:off x="-2210777" y="11632"/>
            <a:ext cx="1991753" cy="1419968"/>
            <a:chOff x="7876636" y="3049896"/>
            <a:chExt cx="2269028" cy="1617644"/>
          </a:xfrm>
        </p:grpSpPr>
        <p:sp>
          <p:nvSpPr>
            <p:cNvPr id="656" name="Google Shape;656;p38">
              <a:extLst>
                <a:ext uri="{FF2B5EF4-FFF2-40B4-BE49-F238E27FC236}">
                  <a16:creationId xmlns:a16="http://schemas.microsoft.com/office/drawing/2014/main" id="{534B71BE-29AB-D0AE-0061-50CCD558B0E7}"/>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38">
              <a:extLst>
                <a:ext uri="{FF2B5EF4-FFF2-40B4-BE49-F238E27FC236}">
                  <a16:creationId xmlns:a16="http://schemas.microsoft.com/office/drawing/2014/main" id="{A0F2D611-B909-4947-867D-2F2E32852EF2}"/>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38">
              <a:extLst>
                <a:ext uri="{FF2B5EF4-FFF2-40B4-BE49-F238E27FC236}">
                  <a16:creationId xmlns:a16="http://schemas.microsoft.com/office/drawing/2014/main" id="{719B5E8B-9D46-F9AD-AFB4-967C7FB45C74}"/>
                </a:ext>
              </a:extLst>
            </p:cNvPr>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38">
              <a:extLst>
                <a:ext uri="{FF2B5EF4-FFF2-40B4-BE49-F238E27FC236}">
                  <a16:creationId xmlns:a16="http://schemas.microsoft.com/office/drawing/2014/main" id="{B7CD4156-B629-8184-5963-56FC3FCF8863}"/>
                </a:ext>
              </a:extLst>
            </p:cNvPr>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38">
              <a:extLst>
                <a:ext uri="{FF2B5EF4-FFF2-40B4-BE49-F238E27FC236}">
                  <a16:creationId xmlns:a16="http://schemas.microsoft.com/office/drawing/2014/main" id="{A16795E7-21E1-BE97-159F-CF504BAEFFB5}"/>
                </a:ext>
              </a:extLst>
            </p:cNvPr>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1" name="Google Shape;661;p38">
            <a:extLst>
              <a:ext uri="{FF2B5EF4-FFF2-40B4-BE49-F238E27FC236}">
                <a16:creationId xmlns:a16="http://schemas.microsoft.com/office/drawing/2014/main" id="{6EBF43B9-6F30-FD1C-CAA6-7016A8604E02}"/>
              </a:ext>
            </a:extLst>
          </p:cNvPr>
          <p:cNvSpPr txBox="1">
            <a:spLocks noGrp="1"/>
          </p:cNvSpPr>
          <p:nvPr>
            <p:ph type="title"/>
          </p:nvPr>
        </p:nvSpPr>
        <p:spPr>
          <a:xfrm>
            <a:off x="394487" y="165070"/>
            <a:ext cx="4756200" cy="10517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Dataset</a:t>
            </a:r>
            <a:endParaRPr dirty="0"/>
          </a:p>
        </p:txBody>
      </p:sp>
      <p:sp>
        <p:nvSpPr>
          <p:cNvPr id="662" name="Google Shape;662;p38">
            <a:extLst>
              <a:ext uri="{FF2B5EF4-FFF2-40B4-BE49-F238E27FC236}">
                <a16:creationId xmlns:a16="http://schemas.microsoft.com/office/drawing/2014/main" id="{FF742177-BD0E-2392-D5B2-B4D6F1311A18}"/>
              </a:ext>
            </a:extLst>
          </p:cNvPr>
          <p:cNvSpPr txBox="1">
            <a:spLocks noGrp="1"/>
          </p:cNvSpPr>
          <p:nvPr>
            <p:ph type="title" idx="2"/>
          </p:nvPr>
        </p:nvSpPr>
        <p:spPr>
          <a:xfrm>
            <a:off x="-1548532" y="397116"/>
            <a:ext cx="1243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664" name="Google Shape;664;p38">
            <a:extLst>
              <a:ext uri="{FF2B5EF4-FFF2-40B4-BE49-F238E27FC236}">
                <a16:creationId xmlns:a16="http://schemas.microsoft.com/office/drawing/2014/main" id="{EFBE06F1-C109-1F7B-A0FC-A8DDD1222402}"/>
              </a:ext>
            </a:extLst>
          </p:cNvPr>
          <p:cNvGrpSpPr/>
          <p:nvPr/>
        </p:nvGrpSpPr>
        <p:grpSpPr>
          <a:xfrm>
            <a:off x="-4094636" y="1112576"/>
            <a:ext cx="3523665" cy="3945312"/>
            <a:chOff x="6992171" y="301623"/>
            <a:chExt cx="3275999" cy="3668010"/>
          </a:xfrm>
        </p:grpSpPr>
        <p:grpSp>
          <p:nvGrpSpPr>
            <p:cNvPr id="665" name="Google Shape;665;p38">
              <a:extLst>
                <a:ext uri="{FF2B5EF4-FFF2-40B4-BE49-F238E27FC236}">
                  <a16:creationId xmlns:a16="http://schemas.microsoft.com/office/drawing/2014/main" id="{4D7A8C23-2C6E-9824-7F5B-7A77476B5A2F}"/>
                </a:ext>
              </a:extLst>
            </p:cNvPr>
            <p:cNvGrpSpPr/>
            <p:nvPr/>
          </p:nvGrpSpPr>
          <p:grpSpPr>
            <a:xfrm rot="-4084063">
              <a:off x="7119087" y="978271"/>
              <a:ext cx="3022167" cy="2314713"/>
              <a:chOff x="5814398" y="539495"/>
              <a:chExt cx="3022252" cy="2314778"/>
            </a:xfrm>
          </p:grpSpPr>
          <p:sp>
            <p:nvSpPr>
              <p:cNvPr id="666" name="Google Shape;666;p38">
                <a:extLst>
                  <a:ext uri="{FF2B5EF4-FFF2-40B4-BE49-F238E27FC236}">
                    <a16:creationId xmlns:a16="http://schemas.microsoft.com/office/drawing/2014/main" id="{FCBE92DE-3963-7BD8-A1BB-8958F91F88F6}"/>
                  </a:ext>
                </a:extLst>
              </p:cNvPr>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38">
                <a:extLst>
                  <a:ext uri="{FF2B5EF4-FFF2-40B4-BE49-F238E27FC236}">
                    <a16:creationId xmlns:a16="http://schemas.microsoft.com/office/drawing/2014/main" id="{753AE1CC-5CC7-538F-5096-C832AFED8838}"/>
                  </a:ext>
                </a:extLst>
              </p:cNvPr>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8" name="Google Shape;668;p38">
              <a:extLst>
                <a:ext uri="{FF2B5EF4-FFF2-40B4-BE49-F238E27FC236}">
                  <a16:creationId xmlns:a16="http://schemas.microsoft.com/office/drawing/2014/main" id="{4680349C-2CDC-6A49-E670-6066D1DD4CAE}"/>
                </a:ext>
              </a:extLst>
            </p:cNvPr>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38">
              <a:extLst>
                <a:ext uri="{FF2B5EF4-FFF2-40B4-BE49-F238E27FC236}">
                  <a16:creationId xmlns:a16="http://schemas.microsoft.com/office/drawing/2014/main" id="{9F1542EC-AEF9-4136-70A7-7637C61A9068}"/>
                </a:ext>
              </a:extLst>
            </p:cNvPr>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38">
              <a:extLst>
                <a:ext uri="{FF2B5EF4-FFF2-40B4-BE49-F238E27FC236}">
                  <a16:creationId xmlns:a16="http://schemas.microsoft.com/office/drawing/2014/main" id="{1EB4A4F2-458C-325E-78A5-416E98F1C480}"/>
                </a:ext>
              </a:extLst>
            </p:cNvPr>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38">
              <a:extLst>
                <a:ext uri="{FF2B5EF4-FFF2-40B4-BE49-F238E27FC236}">
                  <a16:creationId xmlns:a16="http://schemas.microsoft.com/office/drawing/2014/main" id="{1B5624D6-36EE-3040-20E0-2BC32F4B1E8A}"/>
                </a:ext>
              </a:extLst>
            </p:cNvPr>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38">
              <a:extLst>
                <a:ext uri="{FF2B5EF4-FFF2-40B4-BE49-F238E27FC236}">
                  <a16:creationId xmlns:a16="http://schemas.microsoft.com/office/drawing/2014/main" id="{88883B5A-6DFE-9CFD-8132-538BC7A742E7}"/>
                </a:ext>
              </a:extLst>
            </p:cNvPr>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38">
              <a:extLst>
                <a:ext uri="{FF2B5EF4-FFF2-40B4-BE49-F238E27FC236}">
                  <a16:creationId xmlns:a16="http://schemas.microsoft.com/office/drawing/2014/main" id="{D4269E3E-F488-A383-B80B-C64B7E9113AD}"/>
                </a:ext>
              </a:extLst>
            </p:cNvPr>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38">
              <a:extLst>
                <a:ext uri="{FF2B5EF4-FFF2-40B4-BE49-F238E27FC236}">
                  <a16:creationId xmlns:a16="http://schemas.microsoft.com/office/drawing/2014/main" id="{4F167C15-DDD4-0D01-EA50-8894BA991B56}"/>
                </a:ext>
              </a:extLst>
            </p:cNvPr>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38">
              <a:extLst>
                <a:ext uri="{FF2B5EF4-FFF2-40B4-BE49-F238E27FC236}">
                  <a16:creationId xmlns:a16="http://schemas.microsoft.com/office/drawing/2014/main" id="{E989FAAC-6AC9-20BC-2F26-52474CBE8456}"/>
                </a:ext>
              </a:extLst>
            </p:cNvPr>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38">
              <a:extLst>
                <a:ext uri="{FF2B5EF4-FFF2-40B4-BE49-F238E27FC236}">
                  <a16:creationId xmlns:a16="http://schemas.microsoft.com/office/drawing/2014/main" id="{C8F8174A-514F-0D0F-A641-FDB1DE81C5D5}"/>
                </a:ext>
              </a:extLst>
            </p:cNvPr>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38">
              <a:extLst>
                <a:ext uri="{FF2B5EF4-FFF2-40B4-BE49-F238E27FC236}">
                  <a16:creationId xmlns:a16="http://schemas.microsoft.com/office/drawing/2014/main" id="{5B994885-E38A-22A2-CA46-4695E831510E}"/>
                </a:ext>
              </a:extLst>
            </p:cNvPr>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38">
              <a:extLst>
                <a:ext uri="{FF2B5EF4-FFF2-40B4-BE49-F238E27FC236}">
                  <a16:creationId xmlns:a16="http://schemas.microsoft.com/office/drawing/2014/main" id="{B2D07087-D479-6478-FE27-F6287B747F9F}"/>
                </a:ext>
              </a:extLst>
            </p:cNvPr>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38">
              <a:extLst>
                <a:ext uri="{FF2B5EF4-FFF2-40B4-BE49-F238E27FC236}">
                  <a16:creationId xmlns:a16="http://schemas.microsoft.com/office/drawing/2014/main" id="{073B3330-0382-4177-FC6C-1C61323C49B4}"/>
                </a:ext>
              </a:extLst>
            </p:cNvPr>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0" name="Google Shape;680;p38">
              <a:extLst>
                <a:ext uri="{FF2B5EF4-FFF2-40B4-BE49-F238E27FC236}">
                  <a16:creationId xmlns:a16="http://schemas.microsoft.com/office/drawing/2014/main" id="{8D7A0DDB-D5ED-9A17-9ED4-9010193A0163}"/>
                </a:ext>
              </a:extLst>
            </p:cNvPr>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1" name="Google Shape;681;p38">
              <a:extLst>
                <a:ext uri="{FF2B5EF4-FFF2-40B4-BE49-F238E27FC236}">
                  <a16:creationId xmlns:a16="http://schemas.microsoft.com/office/drawing/2014/main" id="{C17F3ABE-B3D7-717B-FC6B-8D38A1D844EE}"/>
                </a:ext>
              </a:extLst>
            </p:cNvPr>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2" name="Google Shape;682;p38">
              <a:extLst>
                <a:ext uri="{FF2B5EF4-FFF2-40B4-BE49-F238E27FC236}">
                  <a16:creationId xmlns:a16="http://schemas.microsoft.com/office/drawing/2014/main" id="{08F71252-21FF-60CB-1657-08B445E725C5}"/>
                </a:ext>
              </a:extLst>
            </p:cNvPr>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3" name="Google Shape;683;p38">
              <a:extLst>
                <a:ext uri="{FF2B5EF4-FFF2-40B4-BE49-F238E27FC236}">
                  <a16:creationId xmlns:a16="http://schemas.microsoft.com/office/drawing/2014/main" id="{B7D579BC-DFF7-7F7E-2F57-C8128322A87C}"/>
                </a:ext>
              </a:extLst>
            </p:cNvPr>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4" name="Google Shape;684;p38">
              <a:extLst>
                <a:ext uri="{FF2B5EF4-FFF2-40B4-BE49-F238E27FC236}">
                  <a16:creationId xmlns:a16="http://schemas.microsoft.com/office/drawing/2014/main" id="{900EBADF-BB8D-7CAA-503E-F620097F60F4}"/>
                </a:ext>
              </a:extLst>
            </p:cNvPr>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38">
              <a:extLst>
                <a:ext uri="{FF2B5EF4-FFF2-40B4-BE49-F238E27FC236}">
                  <a16:creationId xmlns:a16="http://schemas.microsoft.com/office/drawing/2014/main" id="{BA244E25-0BA6-8525-D547-5A997E0E5839}"/>
                </a:ext>
              </a:extLst>
            </p:cNvPr>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6" name="Google Shape;686;p38">
              <a:extLst>
                <a:ext uri="{FF2B5EF4-FFF2-40B4-BE49-F238E27FC236}">
                  <a16:creationId xmlns:a16="http://schemas.microsoft.com/office/drawing/2014/main" id="{3AA5ECE3-8B78-8712-730E-0F6FA0DE3AD6}"/>
                </a:ext>
              </a:extLst>
            </p:cNvPr>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7" name="Google Shape;687;p38">
              <a:extLst>
                <a:ext uri="{FF2B5EF4-FFF2-40B4-BE49-F238E27FC236}">
                  <a16:creationId xmlns:a16="http://schemas.microsoft.com/office/drawing/2014/main" id="{CCA0BBA5-9040-556B-8047-5E98EB427588}"/>
                </a:ext>
              </a:extLst>
            </p:cNvPr>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 name="Google Shape;688;p38">
            <a:extLst>
              <a:ext uri="{FF2B5EF4-FFF2-40B4-BE49-F238E27FC236}">
                <a16:creationId xmlns:a16="http://schemas.microsoft.com/office/drawing/2014/main" id="{9FBDD726-AC3A-5618-ACB8-17573DC7F17E}"/>
              </a:ext>
            </a:extLst>
          </p:cNvPr>
          <p:cNvGrpSpPr/>
          <p:nvPr/>
        </p:nvGrpSpPr>
        <p:grpSpPr>
          <a:xfrm>
            <a:off x="506856" y="1744428"/>
            <a:ext cx="1049089" cy="1077827"/>
            <a:chOff x="4247611" y="756816"/>
            <a:chExt cx="1049089" cy="1077827"/>
          </a:xfrm>
        </p:grpSpPr>
        <p:sp>
          <p:nvSpPr>
            <p:cNvPr id="17" name="Google Shape;689;p38">
              <a:extLst>
                <a:ext uri="{FF2B5EF4-FFF2-40B4-BE49-F238E27FC236}">
                  <a16:creationId xmlns:a16="http://schemas.microsoft.com/office/drawing/2014/main" id="{71388EEC-6CBE-09C3-07C2-4D991EC8B0C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690;p38">
              <a:extLst>
                <a:ext uri="{FF2B5EF4-FFF2-40B4-BE49-F238E27FC236}">
                  <a16:creationId xmlns:a16="http://schemas.microsoft.com/office/drawing/2014/main" id="{BDDA2B56-BC8D-7AA7-DD56-73B8CCA08C5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691;p38">
              <a:extLst>
                <a:ext uri="{FF2B5EF4-FFF2-40B4-BE49-F238E27FC236}">
                  <a16:creationId xmlns:a16="http://schemas.microsoft.com/office/drawing/2014/main" id="{48DF7F5C-3EDD-0F7D-2582-3179436E0A3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 name="Google Shape;692;p38">
              <a:extLst>
                <a:ext uri="{FF2B5EF4-FFF2-40B4-BE49-F238E27FC236}">
                  <a16:creationId xmlns:a16="http://schemas.microsoft.com/office/drawing/2014/main" id="{90C134E1-D5BF-79F0-D1B9-6BC8A5A06C2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693;p38">
              <a:extLst>
                <a:ext uri="{FF2B5EF4-FFF2-40B4-BE49-F238E27FC236}">
                  <a16:creationId xmlns:a16="http://schemas.microsoft.com/office/drawing/2014/main" id="{2EB77443-9319-11B4-AD86-462DB11D2C5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694;p38">
              <a:extLst>
                <a:ext uri="{FF2B5EF4-FFF2-40B4-BE49-F238E27FC236}">
                  <a16:creationId xmlns:a16="http://schemas.microsoft.com/office/drawing/2014/main" id="{2996C4A0-96EA-2D02-C8D1-C9641FE39E9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7" name="Google Shape;688;p38">
            <a:extLst>
              <a:ext uri="{FF2B5EF4-FFF2-40B4-BE49-F238E27FC236}">
                <a16:creationId xmlns:a16="http://schemas.microsoft.com/office/drawing/2014/main" id="{8DB37D6F-84A7-F090-1A48-A2645392D6C4}"/>
              </a:ext>
            </a:extLst>
          </p:cNvPr>
          <p:cNvGrpSpPr/>
          <p:nvPr/>
        </p:nvGrpSpPr>
        <p:grpSpPr>
          <a:xfrm>
            <a:off x="1230947" y="1749295"/>
            <a:ext cx="1049089" cy="1077827"/>
            <a:chOff x="4247611" y="756816"/>
            <a:chExt cx="1049089" cy="1077827"/>
          </a:xfrm>
        </p:grpSpPr>
        <p:sp>
          <p:nvSpPr>
            <p:cNvPr id="968" name="Google Shape;689;p38">
              <a:extLst>
                <a:ext uri="{FF2B5EF4-FFF2-40B4-BE49-F238E27FC236}">
                  <a16:creationId xmlns:a16="http://schemas.microsoft.com/office/drawing/2014/main" id="{72D7DB9F-18C1-B01D-EF58-3C07E4DA2FF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690;p38">
              <a:extLst>
                <a:ext uri="{FF2B5EF4-FFF2-40B4-BE49-F238E27FC236}">
                  <a16:creationId xmlns:a16="http://schemas.microsoft.com/office/drawing/2014/main" id="{885271EC-95AD-A92F-7BAC-05E81CFEAC6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691;p38">
              <a:extLst>
                <a:ext uri="{FF2B5EF4-FFF2-40B4-BE49-F238E27FC236}">
                  <a16:creationId xmlns:a16="http://schemas.microsoft.com/office/drawing/2014/main" id="{0C9D6B89-D78B-6032-9675-08F78BD211B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692;p38">
              <a:extLst>
                <a:ext uri="{FF2B5EF4-FFF2-40B4-BE49-F238E27FC236}">
                  <a16:creationId xmlns:a16="http://schemas.microsoft.com/office/drawing/2014/main" id="{B1954CD9-D1C2-831E-E64C-D3DD4D5B93E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693;p38">
              <a:extLst>
                <a:ext uri="{FF2B5EF4-FFF2-40B4-BE49-F238E27FC236}">
                  <a16:creationId xmlns:a16="http://schemas.microsoft.com/office/drawing/2014/main" id="{270A69D2-EA22-D21A-CABE-1A0367B051A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3" name="Google Shape;694;p38">
              <a:extLst>
                <a:ext uri="{FF2B5EF4-FFF2-40B4-BE49-F238E27FC236}">
                  <a16:creationId xmlns:a16="http://schemas.microsoft.com/office/drawing/2014/main" id="{5E37491A-F06E-59F7-355E-517AF9DEF38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1" name="Google Shape;688;p38">
            <a:extLst>
              <a:ext uri="{FF2B5EF4-FFF2-40B4-BE49-F238E27FC236}">
                <a16:creationId xmlns:a16="http://schemas.microsoft.com/office/drawing/2014/main" id="{AC69D02D-6121-FFCF-5F0E-212D5C51D8D2}"/>
              </a:ext>
            </a:extLst>
          </p:cNvPr>
          <p:cNvGrpSpPr/>
          <p:nvPr/>
        </p:nvGrpSpPr>
        <p:grpSpPr>
          <a:xfrm>
            <a:off x="504296" y="2651655"/>
            <a:ext cx="1049089" cy="1077827"/>
            <a:chOff x="4247611" y="756816"/>
            <a:chExt cx="1049089" cy="1077827"/>
          </a:xfrm>
        </p:grpSpPr>
        <p:sp>
          <p:nvSpPr>
            <p:cNvPr id="982" name="Google Shape;689;p38">
              <a:extLst>
                <a:ext uri="{FF2B5EF4-FFF2-40B4-BE49-F238E27FC236}">
                  <a16:creationId xmlns:a16="http://schemas.microsoft.com/office/drawing/2014/main" id="{B1A70C3C-AC8A-9EE5-8744-EE96F7A0829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690;p38">
              <a:extLst>
                <a:ext uri="{FF2B5EF4-FFF2-40B4-BE49-F238E27FC236}">
                  <a16:creationId xmlns:a16="http://schemas.microsoft.com/office/drawing/2014/main" id="{F2A441EA-E2FC-67C6-E611-ED1185F1DE7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691;p38">
              <a:extLst>
                <a:ext uri="{FF2B5EF4-FFF2-40B4-BE49-F238E27FC236}">
                  <a16:creationId xmlns:a16="http://schemas.microsoft.com/office/drawing/2014/main" id="{F41B0D6A-27EB-32DA-106D-ECE6276C70C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5" name="Google Shape;692;p38">
              <a:extLst>
                <a:ext uri="{FF2B5EF4-FFF2-40B4-BE49-F238E27FC236}">
                  <a16:creationId xmlns:a16="http://schemas.microsoft.com/office/drawing/2014/main" id="{CD33C043-FDAE-29A7-C022-05FC4E984BF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693;p38">
              <a:extLst>
                <a:ext uri="{FF2B5EF4-FFF2-40B4-BE49-F238E27FC236}">
                  <a16:creationId xmlns:a16="http://schemas.microsoft.com/office/drawing/2014/main" id="{5B09CC01-DA52-E027-F4C0-A5B34837D27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7" name="Google Shape;694;p38">
              <a:extLst>
                <a:ext uri="{FF2B5EF4-FFF2-40B4-BE49-F238E27FC236}">
                  <a16:creationId xmlns:a16="http://schemas.microsoft.com/office/drawing/2014/main" id="{0AA7A3CD-8D5E-84DA-46CE-864F8DED001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8" name="Google Shape;688;p38">
            <a:extLst>
              <a:ext uri="{FF2B5EF4-FFF2-40B4-BE49-F238E27FC236}">
                <a16:creationId xmlns:a16="http://schemas.microsoft.com/office/drawing/2014/main" id="{35C078B5-6F18-28FF-9F7F-56E32A87E348}"/>
              </a:ext>
            </a:extLst>
          </p:cNvPr>
          <p:cNvGrpSpPr/>
          <p:nvPr/>
        </p:nvGrpSpPr>
        <p:grpSpPr>
          <a:xfrm>
            <a:off x="1228387" y="2656522"/>
            <a:ext cx="1049089" cy="1077827"/>
            <a:chOff x="4247611" y="756816"/>
            <a:chExt cx="1049089" cy="1077827"/>
          </a:xfrm>
        </p:grpSpPr>
        <p:sp>
          <p:nvSpPr>
            <p:cNvPr id="989" name="Google Shape;689;p38">
              <a:extLst>
                <a:ext uri="{FF2B5EF4-FFF2-40B4-BE49-F238E27FC236}">
                  <a16:creationId xmlns:a16="http://schemas.microsoft.com/office/drawing/2014/main" id="{A014B6A4-6343-3EE6-884C-F0EE1B8E0C8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690;p38">
              <a:extLst>
                <a:ext uri="{FF2B5EF4-FFF2-40B4-BE49-F238E27FC236}">
                  <a16:creationId xmlns:a16="http://schemas.microsoft.com/office/drawing/2014/main" id="{F717685F-A399-DF6F-D5D3-984EC8C01EA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691;p38">
              <a:extLst>
                <a:ext uri="{FF2B5EF4-FFF2-40B4-BE49-F238E27FC236}">
                  <a16:creationId xmlns:a16="http://schemas.microsoft.com/office/drawing/2014/main" id="{E13D0952-D3D4-9D95-4E71-C3CFF196CBE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692;p38">
              <a:extLst>
                <a:ext uri="{FF2B5EF4-FFF2-40B4-BE49-F238E27FC236}">
                  <a16:creationId xmlns:a16="http://schemas.microsoft.com/office/drawing/2014/main" id="{1295F91D-BB5C-578B-6FDA-7D446270B59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3" name="Google Shape;693;p38">
              <a:extLst>
                <a:ext uri="{FF2B5EF4-FFF2-40B4-BE49-F238E27FC236}">
                  <a16:creationId xmlns:a16="http://schemas.microsoft.com/office/drawing/2014/main" id="{9F845676-1B4F-AB68-A64E-1DA80780261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4" name="Google Shape;694;p38">
              <a:extLst>
                <a:ext uri="{FF2B5EF4-FFF2-40B4-BE49-F238E27FC236}">
                  <a16:creationId xmlns:a16="http://schemas.microsoft.com/office/drawing/2014/main" id="{882C6505-CF00-715C-A063-64AC1764EEE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95" name="Google Shape;688;p38">
            <a:extLst>
              <a:ext uri="{FF2B5EF4-FFF2-40B4-BE49-F238E27FC236}">
                <a16:creationId xmlns:a16="http://schemas.microsoft.com/office/drawing/2014/main" id="{C5B3ABE1-F06D-2DCF-6B3C-C0455DE95D29}"/>
              </a:ext>
            </a:extLst>
          </p:cNvPr>
          <p:cNvGrpSpPr/>
          <p:nvPr/>
        </p:nvGrpSpPr>
        <p:grpSpPr>
          <a:xfrm>
            <a:off x="1925581" y="1761590"/>
            <a:ext cx="1049089" cy="1077827"/>
            <a:chOff x="4247611" y="756816"/>
            <a:chExt cx="1049089" cy="1077827"/>
          </a:xfrm>
        </p:grpSpPr>
        <p:sp>
          <p:nvSpPr>
            <p:cNvPr id="996" name="Google Shape;689;p38">
              <a:extLst>
                <a:ext uri="{FF2B5EF4-FFF2-40B4-BE49-F238E27FC236}">
                  <a16:creationId xmlns:a16="http://schemas.microsoft.com/office/drawing/2014/main" id="{2A15D22A-9147-64B6-877C-36DBDFE17F5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7" name="Google Shape;690;p38">
              <a:extLst>
                <a:ext uri="{FF2B5EF4-FFF2-40B4-BE49-F238E27FC236}">
                  <a16:creationId xmlns:a16="http://schemas.microsoft.com/office/drawing/2014/main" id="{C218E2C3-5602-311A-898B-8D523AE4BAF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691;p38">
              <a:extLst>
                <a:ext uri="{FF2B5EF4-FFF2-40B4-BE49-F238E27FC236}">
                  <a16:creationId xmlns:a16="http://schemas.microsoft.com/office/drawing/2014/main" id="{CA1517FB-CD82-6611-1C3D-5E33F1AC442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692;p38">
              <a:extLst>
                <a:ext uri="{FF2B5EF4-FFF2-40B4-BE49-F238E27FC236}">
                  <a16:creationId xmlns:a16="http://schemas.microsoft.com/office/drawing/2014/main" id="{F3A4FB06-D142-C779-4776-F7B2D22065D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693;p38">
              <a:extLst>
                <a:ext uri="{FF2B5EF4-FFF2-40B4-BE49-F238E27FC236}">
                  <a16:creationId xmlns:a16="http://schemas.microsoft.com/office/drawing/2014/main" id="{A66B2A47-A4C2-FE8B-2ADB-9EE0F020223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694;p38">
              <a:extLst>
                <a:ext uri="{FF2B5EF4-FFF2-40B4-BE49-F238E27FC236}">
                  <a16:creationId xmlns:a16="http://schemas.microsoft.com/office/drawing/2014/main" id="{E70A2CFE-189D-A217-A741-D11B3E34B56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688;p38">
            <a:extLst>
              <a:ext uri="{FF2B5EF4-FFF2-40B4-BE49-F238E27FC236}">
                <a16:creationId xmlns:a16="http://schemas.microsoft.com/office/drawing/2014/main" id="{69D3146E-1C17-EED4-031F-DAEED7FF7DA8}"/>
              </a:ext>
            </a:extLst>
          </p:cNvPr>
          <p:cNvGrpSpPr/>
          <p:nvPr/>
        </p:nvGrpSpPr>
        <p:grpSpPr>
          <a:xfrm>
            <a:off x="2649672" y="1766457"/>
            <a:ext cx="1049089" cy="1077827"/>
            <a:chOff x="4247611" y="756816"/>
            <a:chExt cx="1049089" cy="1077827"/>
          </a:xfrm>
        </p:grpSpPr>
        <p:sp>
          <p:nvSpPr>
            <p:cNvPr id="1003" name="Google Shape;689;p38">
              <a:extLst>
                <a:ext uri="{FF2B5EF4-FFF2-40B4-BE49-F238E27FC236}">
                  <a16:creationId xmlns:a16="http://schemas.microsoft.com/office/drawing/2014/main" id="{9D4082E0-D0B5-05AA-C8ED-D80578BBA20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690;p38">
              <a:extLst>
                <a:ext uri="{FF2B5EF4-FFF2-40B4-BE49-F238E27FC236}">
                  <a16:creationId xmlns:a16="http://schemas.microsoft.com/office/drawing/2014/main" id="{BC4F5DED-05E7-DE09-B226-D09AB29666D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691;p38">
              <a:extLst>
                <a:ext uri="{FF2B5EF4-FFF2-40B4-BE49-F238E27FC236}">
                  <a16:creationId xmlns:a16="http://schemas.microsoft.com/office/drawing/2014/main" id="{A3A4A0EF-EEAB-C622-A3DF-FB5664F51B1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692;p38">
              <a:extLst>
                <a:ext uri="{FF2B5EF4-FFF2-40B4-BE49-F238E27FC236}">
                  <a16:creationId xmlns:a16="http://schemas.microsoft.com/office/drawing/2014/main" id="{1554CF9E-1229-8E59-0BBD-56997BC859F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7" name="Google Shape;693;p38">
              <a:extLst>
                <a:ext uri="{FF2B5EF4-FFF2-40B4-BE49-F238E27FC236}">
                  <a16:creationId xmlns:a16="http://schemas.microsoft.com/office/drawing/2014/main" id="{0E5451A4-4980-2BB8-A383-364484149EC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8" name="Google Shape;694;p38">
              <a:extLst>
                <a:ext uri="{FF2B5EF4-FFF2-40B4-BE49-F238E27FC236}">
                  <a16:creationId xmlns:a16="http://schemas.microsoft.com/office/drawing/2014/main" id="{254788B5-C463-2C20-B556-F4E3A1B7B1A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9" name="Google Shape;688;p38">
            <a:extLst>
              <a:ext uri="{FF2B5EF4-FFF2-40B4-BE49-F238E27FC236}">
                <a16:creationId xmlns:a16="http://schemas.microsoft.com/office/drawing/2014/main" id="{B4DFCBEE-A947-B11B-3451-4F9118CACC8B}"/>
              </a:ext>
            </a:extLst>
          </p:cNvPr>
          <p:cNvGrpSpPr/>
          <p:nvPr/>
        </p:nvGrpSpPr>
        <p:grpSpPr>
          <a:xfrm>
            <a:off x="1923021" y="2668817"/>
            <a:ext cx="1049089" cy="1077827"/>
            <a:chOff x="4247611" y="756816"/>
            <a:chExt cx="1049089" cy="1077827"/>
          </a:xfrm>
        </p:grpSpPr>
        <p:sp>
          <p:nvSpPr>
            <p:cNvPr id="1010" name="Google Shape;689;p38">
              <a:extLst>
                <a:ext uri="{FF2B5EF4-FFF2-40B4-BE49-F238E27FC236}">
                  <a16:creationId xmlns:a16="http://schemas.microsoft.com/office/drawing/2014/main" id="{59643B43-CE19-DA17-EE08-28571B47D0A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690;p38">
              <a:extLst>
                <a:ext uri="{FF2B5EF4-FFF2-40B4-BE49-F238E27FC236}">
                  <a16:creationId xmlns:a16="http://schemas.microsoft.com/office/drawing/2014/main" id="{91141D5D-A630-B2EC-B07C-32B42327798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691;p38">
              <a:extLst>
                <a:ext uri="{FF2B5EF4-FFF2-40B4-BE49-F238E27FC236}">
                  <a16:creationId xmlns:a16="http://schemas.microsoft.com/office/drawing/2014/main" id="{94877366-2480-9E45-AC2B-4A40F6DC2BD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3" name="Google Shape;692;p38">
              <a:extLst>
                <a:ext uri="{FF2B5EF4-FFF2-40B4-BE49-F238E27FC236}">
                  <a16:creationId xmlns:a16="http://schemas.microsoft.com/office/drawing/2014/main" id="{E154032F-22AC-4AB5-2ED1-1658B3D8344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4" name="Google Shape;693;p38">
              <a:extLst>
                <a:ext uri="{FF2B5EF4-FFF2-40B4-BE49-F238E27FC236}">
                  <a16:creationId xmlns:a16="http://schemas.microsoft.com/office/drawing/2014/main" id="{F21DAF25-E2F3-B7DD-3442-E3207A5BC99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694;p38">
              <a:extLst>
                <a:ext uri="{FF2B5EF4-FFF2-40B4-BE49-F238E27FC236}">
                  <a16:creationId xmlns:a16="http://schemas.microsoft.com/office/drawing/2014/main" id="{2A2A34E5-6A22-E038-B53B-D143EE420F0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6" name="Google Shape;688;p38">
            <a:extLst>
              <a:ext uri="{FF2B5EF4-FFF2-40B4-BE49-F238E27FC236}">
                <a16:creationId xmlns:a16="http://schemas.microsoft.com/office/drawing/2014/main" id="{F1C44249-FF2B-285D-8775-2B43432E9249}"/>
              </a:ext>
            </a:extLst>
          </p:cNvPr>
          <p:cNvGrpSpPr/>
          <p:nvPr/>
        </p:nvGrpSpPr>
        <p:grpSpPr>
          <a:xfrm>
            <a:off x="2647112" y="2673684"/>
            <a:ext cx="1049089" cy="1077827"/>
            <a:chOff x="4247611" y="756816"/>
            <a:chExt cx="1049089" cy="1077827"/>
          </a:xfrm>
        </p:grpSpPr>
        <p:sp>
          <p:nvSpPr>
            <p:cNvPr id="1017" name="Google Shape;689;p38">
              <a:extLst>
                <a:ext uri="{FF2B5EF4-FFF2-40B4-BE49-F238E27FC236}">
                  <a16:creationId xmlns:a16="http://schemas.microsoft.com/office/drawing/2014/main" id="{C3FD7CE5-1D7C-1E3F-29E9-CFD4B60ED8A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8" name="Google Shape;690;p38">
              <a:extLst>
                <a:ext uri="{FF2B5EF4-FFF2-40B4-BE49-F238E27FC236}">
                  <a16:creationId xmlns:a16="http://schemas.microsoft.com/office/drawing/2014/main" id="{4EE3DCC4-71AC-AEC3-1834-111CBB2E766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9" name="Google Shape;691;p38">
              <a:extLst>
                <a:ext uri="{FF2B5EF4-FFF2-40B4-BE49-F238E27FC236}">
                  <a16:creationId xmlns:a16="http://schemas.microsoft.com/office/drawing/2014/main" id="{F0F19232-DEEA-4B5D-473D-971F136E5F3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0" name="Google Shape;692;p38">
              <a:extLst>
                <a:ext uri="{FF2B5EF4-FFF2-40B4-BE49-F238E27FC236}">
                  <a16:creationId xmlns:a16="http://schemas.microsoft.com/office/drawing/2014/main" id="{78EC9AE1-2040-CE0A-1AE0-849EB48DEB8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1" name="Google Shape;693;p38">
              <a:extLst>
                <a:ext uri="{FF2B5EF4-FFF2-40B4-BE49-F238E27FC236}">
                  <a16:creationId xmlns:a16="http://schemas.microsoft.com/office/drawing/2014/main" id="{B1A657C0-548E-A80D-7DED-DBC6D619D9E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2" name="Google Shape;694;p38">
              <a:extLst>
                <a:ext uri="{FF2B5EF4-FFF2-40B4-BE49-F238E27FC236}">
                  <a16:creationId xmlns:a16="http://schemas.microsoft.com/office/drawing/2014/main" id="{E7E08F10-4693-572A-64B3-95967049484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23" name="Google Shape;688;p38">
            <a:extLst>
              <a:ext uri="{FF2B5EF4-FFF2-40B4-BE49-F238E27FC236}">
                <a16:creationId xmlns:a16="http://schemas.microsoft.com/office/drawing/2014/main" id="{542E7A52-A098-5F9C-72FF-3401705C4F5C}"/>
              </a:ext>
            </a:extLst>
          </p:cNvPr>
          <p:cNvGrpSpPr/>
          <p:nvPr/>
        </p:nvGrpSpPr>
        <p:grpSpPr>
          <a:xfrm>
            <a:off x="496874" y="3517136"/>
            <a:ext cx="1049089" cy="1077827"/>
            <a:chOff x="4247611" y="756816"/>
            <a:chExt cx="1049089" cy="1077827"/>
          </a:xfrm>
        </p:grpSpPr>
        <p:sp>
          <p:nvSpPr>
            <p:cNvPr id="1024" name="Google Shape;689;p38">
              <a:extLst>
                <a:ext uri="{FF2B5EF4-FFF2-40B4-BE49-F238E27FC236}">
                  <a16:creationId xmlns:a16="http://schemas.microsoft.com/office/drawing/2014/main" id="{693B819A-A5F3-1CA3-AA71-74E5308FD88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5" name="Google Shape;690;p38">
              <a:extLst>
                <a:ext uri="{FF2B5EF4-FFF2-40B4-BE49-F238E27FC236}">
                  <a16:creationId xmlns:a16="http://schemas.microsoft.com/office/drawing/2014/main" id="{1FA46C36-5874-B5AC-D5CA-D2C7F63F4A6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6" name="Google Shape;691;p38">
              <a:extLst>
                <a:ext uri="{FF2B5EF4-FFF2-40B4-BE49-F238E27FC236}">
                  <a16:creationId xmlns:a16="http://schemas.microsoft.com/office/drawing/2014/main" id="{3C123D99-29B4-E1B7-F1AD-7C8F19FC8F0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7" name="Google Shape;692;p38">
              <a:extLst>
                <a:ext uri="{FF2B5EF4-FFF2-40B4-BE49-F238E27FC236}">
                  <a16:creationId xmlns:a16="http://schemas.microsoft.com/office/drawing/2014/main" id="{659737B6-6F57-B69F-38AD-66A890670BA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8" name="Google Shape;693;p38">
              <a:extLst>
                <a:ext uri="{FF2B5EF4-FFF2-40B4-BE49-F238E27FC236}">
                  <a16:creationId xmlns:a16="http://schemas.microsoft.com/office/drawing/2014/main" id="{F89D106B-04F1-51AE-2533-96CDD855F82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9" name="Google Shape;694;p38">
              <a:extLst>
                <a:ext uri="{FF2B5EF4-FFF2-40B4-BE49-F238E27FC236}">
                  <a16:creationId xmlns:a16="http://schemas.microsoft.com/office/drawing/2014/main" id="{F24250DA-2E7C-1E92-9008-77867FB7BF1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0" name="Google Shape;688;p38">
            <a:extLst>
              <a:ext uri="{FF2B5EF4-FFF2-40B4-BE49-F238E27FC236}">
                <a16:creationId xmlns:a16="http://schemas.microsoft.com/office/drawing/2014/main" id="{3C6AD153-6BC7-5592-C9AD-20EA729AE87B}"/>
              </a:ext>
            </a:extLst>
          </p:cNvPr>
          <p:cNvGrpSpPr/>
          <p:nvPr/>
        </p:nvGrpSpPr>
        <p:grpSpPr>
          <a:xfrm>
            <a:off x="1220965" y="3522003"/>
            <a:ext cx="1049089" cy="1077827"/>
            <a:chOff x="4247611" y="756816"/>
            <a:chExt cx="1049089" cy="1077827"/>
          </a:xfrm>
        </p:grpSpPr>
        <p:sp>
          <p:nvSpPr>
            <p:cNvPr id="1031" name="Google Shape;689;p38">
              <a:extLst>
                <a:ext uri="{FF2B5EF4-FFF2-40B4-BE49-F238E27FC236}">
                  <a16:creationId xmlns:a16="http://schemas.microsoft.com/office/drawing/2014/main" id="{91D50788-19F9-D200-C66A-5A4ACAD048E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2" name="Google Shape;690;p38">
              <a:extLst>
                <a:ext uri="{FF2B5EF4-FFF2-40B4-BE49-F238E27FC236}">
                  <a16:creationId xmlns:a16="http://schemas.microsoft.com/office/drawing/2014/main" id="{138FBE2B-D37B-9F36-DA43-3CF5956160C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3" name="Google Shape;691;p38">
              <a:extLst>
                <a:ext uri="{FF2B5EF4-FFF2-40B4-BE49-F238E27FC236}">
                  <a16:creationId xmlns:a16="http://schemas.microsoft.com/office/drawing/2014/main" id="{673E4927-B592-9541-B327-8FAF86396FB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4" name="Google Shape;692;p38">
              <a:extLst>
                <a:ext uri="{FF2B5EF4-FFF2-40B4-BE49-F238E27FC236}">
                  <a16:creationId xmlns:a16="http://schemas.microsoft.com/office/drawing/2014/main" id="{D2A1A916-C354-A3D8-49FA-6279A66DAD5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693;p38">
              <a:extLst>
                <a:ext uri="{FF2B5EF4-FFF2-40B4-BE49-F238E27FC236}">
                  <a16:creationId xmlns:a16="http://schemas.microsoft.com/office/drawing/2014/main" id="{2EBDC1ED-E564-948C-005F-B2969CA508F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694;p38">
              <a:extLst>
                <a:ext uri="{FF2B5EF4-FFF2-40B4-BE49-F238E27FC236}">
                  <a16:creationId xmlns:a16="http://schemas.microsoft.com/office/drawing/2014/main" id="{CA371EA0-B1F3-13AC-4B80-83BC4E4F465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7" name="Google Shape;688;p38">
            <a:extLst>
              <a:ext uri="{FF2B5EF4-FFF2-40B4-BE49-F238E27FC236}">
                <a16:creationId xmlns:a16="http://schemas.microsoft.com/office/drawing/2014/main" id="{9564AA5D-155B-8E83-5B8A-323CEECCBB74}"/>
              </a:ext>
            </a:extLst>
          </p:cNvPr>
          <p:cNvGrpSpPr/>
          <p:nvPr/>
        </p:nvGrpSpPr>
        <p:grpSpPr>
          <a:xfrm>
            <a:off x="1915599" y="3534298"/>
            <a:ext cx="1049089" cy="1077827"/>
            <a:chOff x="4247611" y="756816"/>
            <a:chExt cx="1049089" cy="1077827"/>
          </a:xfrm>
        </p:grpSpPr>
        <p:sp>
          <p:nvSpPr>
            <p:cNvPr id="1038" name="Google Shape;689;p38">
              <a:extLst>
                <a:ext uri="{FF2B5EF4-FFF2-40B4-BE49-F238E27FC236}">
                  <a16:creationId xmlns:a16="http://schemas.microsoft.com/office/drawing/2014/main" id="{414303FA-CD09-4561-F135-6EC791DDAC9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690;p38">
              <a:extLst>
                <a:ext uri="{FF2B5EF4-FFF2-40B4-BE49-F238E27FC236}">
                  <a16:creationId xmlns:a16="http://schemas.microsoft.com/office/drawing/2014/main" id="{6E6AA755-AAE2-EB87-EAA4-0ADCCC83A0B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0" name="Google Shape;691;p38">
              <a:extLst>
                <a:ext uri="{FF2B5EF4-FFF2-40B4-BE49-F238E27FC236}">
                  <a16:creationId xmlns:a16="http://schemas.microsoft.com/office/drawing/2014/main" id="{9EAFA326-9293-F5A5-352D-016D58C90E2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1" name="Google Shape;692;p38">
              <a:extLst>
                <a:ext uri="{FF2B5EF4-FFF2-40B4-BE49-F238E27FC236}">
                  <a16:creationId xmlns:a16="http://schemas.microsoft.com/office/drawing/2014/main" id="{26B48D4F-FEB4-C488-9560-E3CA562C250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693;p38">
              <a:extLst>
                <a:ext uri="{FF2B5EF4-FFF2-40B4-BE49-F238E27FC236}">
                  <a16:creationId xmlns:a16="http://schemas.microsoft.com/office/drawing/2014/main" id="{BCB28957-2637-FB06-4CD4-2249DDFD13D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694;p38">
              <a:extLst>
                <a:ext uri="{FF2B5EF4-FFF2-40B4-BE49-F238E27FC236}">
                  <a16:creationId xmlns:a16="http://schemas.microsoft.com/office/drawing/2014/main" id="{60968EB0-E78F-DCF0-6C68-A85DF407036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44" name="Google Shape;688;p38">
            <a:extLst>
              <a:ext uri="{FF2B5EF4-FFF2-40B4-BE49-F238E27FC236}">
                <a16:creationId xmlns:a16="http://schemas.microsoft.com/office/drawing/2014/main" id="{EDB4C822-6256-BF25-96A2-3B8058DE76C7}"/>
              </a:ext>
            </a:extLst>
          </p:cNvPr>
          <p:cNvGrpSpPr/>
          <p:nvPr/>
        </p:nvGrpSpPr>
        <p:grpSpPr>
          <a:xfrm>
            <a:off x="2639690" y="3539165"/>
            <a:ext cx="1049089" cy="1077827"/>
            <a:chOff x="4247611" y="756816"/>
            <a:chExt cx="1049089" cy="1077827"/>
          </a:xfrm>
        </p:grpSpPr>
        <p:sp>
          <p:nvSpPr>
            <p:cNvPr id="1045" name="Google Shape;689;p38">
              <a:extLst>
                <a:ext uri="{FF2B5EF4-FFF2-40B4-BE49-F238E27FC236}">
                  <a16:creationId xmlns:a16="http://schemas.microsoft.com/office/drawing/2014/main" id="{62523184-DBF8-A116-11BB-E9B72FA99C9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690;p38">
              <a:extLst>
                <a:ext uri="{FF2B5EF4-FFF2-40B4-BE49-F238E27FC236}">
                  <a16:creationId xmlns:a16="http://schemas.microsoft.com/office/drawing/2014/main" id="{B3E60E8D-8690-7BE8-37FE-00EA205A17B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691;p38">
              <a:extLst>
                <a:ext uri="{FF2B5EF4-FFF2-40B4-BE49-F238E27FC236}">
                  <a16:creationId xmlns:a16="http://schemas.microsoft.com/office/drawing/2014/main" id="{4270EA3C-7C42-3B32-1987-AD280081E4B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8" name="Google Shape;692;p38">
              <a:extLst>
                <a:ext uri="{FF2B5EF4-FFF2-40B4-BE49-F238E27FC236}">
                  <a16:creationId xmlns:a16="http://schemas.microsoft.com/office/drawing/2014/main" id="{978D8EA3-635C-2920-01E3-163ED7709D3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9" name="Google Shape;693;p38">
              <a:extLst>
                <a:ext uri="{FF2B5EF4-FFF2-40B4-BE49-F238E27FC236}">
                  <a16:creationId xmlns:a16="http://schemas.microsoft.com/office/drawing/2014/main" id="{F4447ABB-EF1B-E071-83C2-743B7F8313B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694;p38">
              <a:extLst>
                <a:ext uri="{FF2B5EF4-FFF2-40B4-BE49-F238E27FC236}">
                  <a16:creationId xmlns:a16="http://schemas.microsoft.com/office/drawing/2014/main" id="{3C049895-E0D7-E7D6-FAC4-D99D24E96CC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1" name="Google Shape;688;p38">
            <a:extLst>
              <a:ext uri="{FF2B5EF4-FFF2-40B4-BE49-F238E27FC236}">
                <a16:creationId xmlns:a16="http://schemas.microsoft.com/office/drawing/2014/main" id="{B94906D2-3037-24A5-C5B6-933BE8120FCD}"/>
              </a:ext>
            </a:extLst>
          </p:cNvPr>
          <p:cNvGrpSpPr/>
          <p:nvPr/>
        </p:nvGrpSpPr>
        <p:grpSpPr>
          <a:xfrm>
            <a:off x="9455239" y="1557610"/>
            <a:ext cx="1049089" cy="1077827"/>
            <a:chOff x="4247611" y="756816"/>
            <a:chExt cx="1049089" cy="1077827"/>
          </a:xfrm>
        </p:grpSpPr>
        <p:sp>
          <p:nvSpPr>
            <p:cNvPr id="1052" name="Google Shape;689;p38">
              <a:extLst>
                <a:ext uri="{FF2B5EF4-FFF2-40B4-BE49-F238E27FC236}">
                  <a16:creationId xmlns:a16="http://schemas.microsoft.com/office/drawing/2014/main" id="{A5474211-DD1D-4CA4-5427-FDA99735157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3" name="Google Shape;690;p38">
              <a:extLst>
                <a:ext uri="{FF2B5EF4-FFF2-40B4-BE49-F238E27FC236}">
                  <a16:creationId xmlns:a16="http://schemas.microsoft.com/office/drawing/2014/main" id="{015EC2D5-5E08-205C-750B-5D962B46F46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4" name="Google Shape;691;p38">
              <a:extLst>
                <a:ext uri="{FF2B5EF4-FFF2-40B4-BE49-F238E27FC236}">
                  <a16:creationId xmlns:a16="http://schemas.microsoft.com/office/drawing/2014/main" id="{A0827D80-EBAB-BCFE-DD57-BF91E90C728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5" name="Google Shape;692;p38">
              <a:extLst>
                <a:ext uri="{FF2B5EF4-FFF2-40B4-BE49-F238E27FC236}">
                  <a16:creationId xmlns:a16="http://schemas.microsoft.com/office/drawing/2014/main" id="{D2168A76-A2EF-DADC-DC5D-F9BC3E4CA02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6" name="Google Shape;693;p38">
              <a:extLst>
                <a:ext uri="{FF2B5EF4-FFF2-40B4-BE49-F238E27FC236}">
                  <a16:creationId xmlns:a16="http://schemas.microsoft.com/office/drawing/2014/main" id="{E006A5F6-0F57-D54B-7CF3-9746B7DC698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7" name="Google Shape;694;p38">
              <a:extLst>
                <a:ext uri="{FF2B5EF4-FFF2-40B4-BE49-F238E27FC236}">
                  <a16:creationId xmlns:a16="http://schemas.microsoft.com/office/drawing/2014/main" id="{72AF9C01-D40E-E65F-C0CF-7B8036AD2F9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8" name="Google Shape;688;p38">
            <a:extLst>
              <a:ext uri="{FF2B5EF4-FFF2-40B4-BE49-F238E27FC236}">
                <a16:creationId xmlns:a16="http://schemas.microsoft.com/office/drawing/2014/main" id="{ED5AEFA0-CDA9-48FF-7E39-724C6A723F23}"/>
              </a:ext>
            </a:extLst>
          </p:cNvPr>
          <p:cNvGrpSpPr/>
          <p:nvPr/>
        </p:nvGrpSpPr>
        <p:grpSpPr>
          <a:xfrm>
            <a:off x="10179330" y="1562477"/>
            <a:ext cx="1049089" cy="1077827"/>
            <a:chOff x="4247611" y="756816"/>
            <a:chExt cx="1049089" cy="1077827"/>
          </a:xfrm>
        </p:grpSpPr>
        <p:sp>
          <p:nvSpPr>
            <p:cNvPr id="1059" name="Google Shape;689;p38">
              <a:extLst>
                <a:ext uri="{FF2B5EF4-FFF2-40B4-BE49-F238E27FC236}">
                  <a16:creationId xmlns:a16="http://schemas.microsoft.com/office/drawing/2014/main" id="{3549BE61-ED3A-29EE-A26B-D739538BE08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0" name="Google Shape;690;p38">
              <a:extLst>
                <a:ext uri="{FF2B5EF4-FFF2-40B4-BE49-F238E27FC236}">
                  <a16:creationId xmlns:a16="http://schemas.microsoft.com/office/drawing/2014/main" id="{F4484819-CEFD-9602-0E6E-E81BAA2319F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1" name="Google Shape;691;p38">
              <a:extLst>
                <a:ext uri="{FF2B5EF4-FFF2-40B4-BE49-F238E27FC236}">
                  <a16:creationId xmlns:a16="http://schemas.microsoft.com/office/drawing/2014/main" id="{69D7401C-1D4C-6495-A6F4-2669933AFD0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2" name="Google Shape;692;p38">
              <a:extLst>
                <a:ext uri="{FF2B5EF4-FFF2-40B4-BE49-F238E27FC236}">
                  <a16:creationId xmlns:a16="http://schemas.microsoft.com/office/drawing/2014/main" id="{B524B458-8B35-C0B6-0FFE-72747F4545F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3" name="Google Shape;693;p38">
              <a:extLst>
                <a:ext uri="{FF2B5EF4-FFF2-40B4-BE49-F238E27FC236}">
                  <a16:creationId xmlns:a16="http://schemas.microsoft.com/office/drawing/2014/main" id="{1EE46295-7037-14AE-80D8-00FEA362B22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694;p38">
              <a:extLst>
                <a:ext uri="{FF2B5EF4-FFF2-40B4-BE49-F238E27FC236}">
                  <a16:creationId xmlns:a16="http://schemas.microsoft.com/office/drawing/2014/main" id="{7CD0CAA3-7A7F-6003-423D-9E5B36DB33E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65" name="Google Shape;688;p38">
            <a:extLst>
              <a:ext uri="{FF2B5EF4-FFF2-40B4-BE49-F238E27FC236}">
                <a16:creationId xmlns:a16="http://schemas.microsoft.com/office/drawing/2014/main" id="{4E7C4B2B-6AC2-4D12-0628-F69749E2E011}"/>
              </a:ext>
            </a:extLst>
          </p:cNvPr>
          <p:cNvGrpSpPr/>
          <p:nvPr/>
        </p:nvGrpSpPr>
        <p:grpSpPr>
          <a:xfrm>
            <a:off x="9452679" y="2464837"/>
            <a:ext cx="1049089" cy="1077827"/>
            <a:chOff x="4247611" y="756816"/>
            <a:chExt cx="1049089" cy="1077827"/>
          </a:xfrm>
        </p:grpSpPr>
        <p:sp>
          <p:nvSpPr>
            <p:cNvPr id="1066" name="Google Shape;689;p38">
              <a:extLst>
                <a:ext uri="{FF2B5EF4-FFF2-40B4-BE49-F238E27FC236}">
                  <a16:creationId xmlns:a16="http://schemas.microsoft.com/office/drawing/2014/main" id="{AAD71C98-0913-3EB8-648F-94EA1318D3C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7" name="Google Shape;690;p38">
              <a:extLst>
                <a:ext uri="{FF2B5EF4-FFF2-40B4-BE49-F238E27FC236}">
                  <a16:creationId xmlns:a16="http://schemas.microsoft.com/office/drawing/2014/main" id="{BC27B3F5-1FDA-FB8B-A0FC-407AE2A2AEC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8" name="Google Shape;691;p38">
              <a:extLst>
                <a:ext uri="{FF2B5EF4-FFF2-40B4-BE49-F238E27FC236}">
                  <a16:creationId xmlns:a16="http://schemas.microsoft.com/office/drawing/2014/main" id="{A7F34B22-49EB-8CAB-DAD2-B2BF377670E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9" name="Google Shape;692;p38">
              <a:extLst>
                <a:ext uri="{FF2B5EF4-FFF2-40B4-BE49-F238E27FC236}">
                  <a16:creationId xmlns:a16="http://schemas.microsoft.com/office/drawing/2014/main" id="{B77E97C6-83DD-ACC9-BE12-42E4F71A125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0" name="Google Shape;693;p38">
              <a:extLst>
                <a:ext uri="{FF2B5EF4-FFF2-40B4-BE49-F238E27FC236}">
                  <a16:creationId xmlns:a16="http://schemas.microsoft.com/office/drawing/2014/main" id="{2CEA6ADC-CE54-5D52-77E1-90DF0CF4949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1" name="Google Shape;694;p38">
              <a:extLst>
                <a:ext uri="{FF2B5EF4-FFF2-40B4-BE49-F238E27FC236}">
                  <a16:creationId xmlns:a16="http://schemas.microsoft.com/office/drawing/2014/main" id="{B5FC9C46-6C7A-8B63-BD34-7C9992BF561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2" name="Google Shape;688;p38">
            <a:extLst>
              <a:ext uri="{FF2B5EF4-FFF2-40B4-BE49-F238E27FC236}">
                <a16:creationId xmlns:a16="http://schemas.microsoft.com/office/drawing/2014/main" id="{5C3226F9-A82B-42E2-C14D-D35960C57957}"/>
              </a:ext>
            </a:extLst>
          </p:cNvPr>
          <p:cNvGrpSpPr/>
          <p:nvPr/>
        </p:nvGrpSpPr>
        <p:grpSpPr>
          <a:xfrm>
            <a:off x="10176770" y="2469704"/>
            <a:ext cx="1049089" cy="1077827"/>
            <a:chOff x="4247611" y="756816"/>
            <a:chExt cx="1049089" cy="1077827"/>
          </a:xfrm>
        </p:grpSpPr>
        <p:sp>
          <p:nvSpPr>
            <p:cNvPr id="1073" name="Google Shape;689;p38">
              <a:extLst>
                <a:ext uri="{FF2B5EF4-FFF2-40B4-BE49-F238E27FC236}">
                  <a16:creationId xmlns:a16="http://schemas.microsoft.com/office/drawing/2014/main" id="{1712848C-B41B-06DE-A88B-502D042BD5A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4" name="Google Shape;690;p38">
              <a:extLst>
                <a:ext uri="{FF2B5EF4-FFF2-40B4-BE49-F238E27FC236}">
                  <a16:creationId xmlns:a16="http://schemas.microsoft.com/office/drawing/2014/main" id="{101A1848-AC64-5F52-E56A-BEA3AEF012A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691;p38">
              <a:extLst>
                <a:ext uri="{FF2B5EF4-FFF2-40B4-BE49-F238E27FC236}">
                  <a16:creationId xmlns:a16="http://schemas.microsoft.com/office/drawing/2014/main" id="{52BE1357-10A9-15B6-F2AA-F1C4765B527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692;p38">
              <a:extLst>
                <a:ext uri="{FF2B5EF4-FFF2-40B4-BE49-F238E27FC236}">
                  <a16:creationId xmlns:a16="http://schemas.microsoft.com/office/drawing/2014/main" id="{974622A3-3283-BD1E-C51D-C2B6E1A751E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7" name="Google Shape;693;p38">
              <a:extLst>
                <a:ext uri="{FF2B5EF4-FFF2-40B4-BE49-F238E27FC236}">
                  <a16:creationId xmlns:a16="http://schemas.microsoft.com/office/drawing/2014/main" id="{72B635C9-8355-FBFB-20D1-67B096540C9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8" name="Google Shape;694;p38">
              <a:extLst>
                <a:ext uri="{FF2B5EF4-FFF2-40B4-BE49-F238E27FC236}">
                  <a16:creationId xmlns:a16="http://schemas.microsoft.com/office/drawing/2014/main" id="{A5201BD7-DBDF-5842-7D9A-640FE28D580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9" name="Google Shape;688;p38">
            <a:extLst>
              <a:ext uri="{FF2B5EF4-FFF2-40B4-BE49-F238E27FC236}">
                <a16:creationId xmlns:a16="http://schemas.microsoft.com/office/drawing/2014/main" id="{45CA145A-0A66-BBB1-9776-B82C5461E2CA}"/>
              </a:ext>
            </a:extLst>
          </p:cNvPr>
          <p:cNvGrpSpPr/>
          <p:nvPr/>
        </p:nvGrpSpPr>
        <p:grpSpPr>
          <a:xfrm>
            <a:off x="10873964" y="1574772"/>
            <a:ext cx="1049089" cy="1077827"/>
            <a:chOff x="4247611" y="756816"/>
            <a:chExt cx="1049089" cy="1077827"/>
          </a:xfrm>
        </p:grpSpPr>
        <p:sp>
          <p:nvSpPr>
            <p:cNvPr id="1080" name="Google Shape;689;p38">
              <a:extLst>
                <a:ext uri="{FF2B5EF4-FFF2-40B4-BE49-F238E27FC236}">
                  <a16:creationId xmlns:a16="http://schemas.microsoft.com/office/drawing/2014/main" id="{13BB952D-3764-1111-4F65-833341EAC6C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1" name="Google Shape;690;p38">
              <a:extLst>
                <a:ext uri="{FF2B5EF4-FFF2-40B4-BE49-F238E27FC236}">
                  <a16:creationId xmlns:a16="http://schemas.microsoft.com/office/drawing/2014/main" id="{0F891EF6-79AD-CEAB-6CB9-50FAC9507DD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2" name="Google Shape;691;p38">
              <a:extLst>
                <a:ext uri="{FF2B5EF4-FFF2-40B4-BE49-F238E27FC236}">
                  <a16:creationId xmlns:a16="http://schemas.microsoft.com/office/drawing/2014/main" id="{986A6AF0-F8EF-126C-F20A-DEE44AB28F7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692;p38">
              <a:extLst>
                <a:ext uri="{FF2B5EF4-FFF2-40B4-BE49-F238E27FC236}">
                  <a16:creationId xmlns:a16="http://schemas.microsoft.com/office/drawing/2014/main" id="{7088BB56-04F1-FFA2-860C-0C281B4E9E6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4" name="Google Shape;693;p38">
              <a:extLst>
                <a:ext uri="{FF2B5EF4-FFF2-40B4-BE49-F238E27FC236}">
                  <a16:creationId xmlns:a16="http://schemas.microsoft.com/office/drawing/2014/main" id="{D830D84A-D2C8-B16E-20B9-44E2ACB54F6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5" name="Google Shape;694;p38">
              <a:extLst>
                <a:ext uri="{FF2B5EF4-FFF2-40B4-BE49-F238E27FC236}">
                  <a16:creationId xmlns:a16="http://schemas.microsoft.com/office/drawing/2014/main" id="{27915C22-00FC-4009-A213-FE8958FDCB4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86" name="Google Shape;688;p38">
            <a:extLst>
              <a:ext uri="{FF2B5EF4-FFF2-40B4-BE49-F238E27FC236}">
                <a16:creationId xmlns:a16="http://schemas.microsoft.com/office/drawing/2014/main" id="{8D1C196C-29A6-1770-3101-25FB5C782823}"/>
              </a:ext>
            </a:extLst>
          </p:cNvPr>
          <p:cNvGrpSpPr/>
          <p:nvPr/>
        </p:nvGrpSpPr>
        <p:grpSpPr>
          <a:xfrm>
            <a:off x="11598055" y="1579639"/>
            <a:ext cx="1049089" cy="1077827"/>
            <a:chOff x="4247611" y="756816"/>
            <a:chExt cx="1049089" cy="1077827"/>
          </a:xfrm>
        </p:grpSpPr>
        <p:sp>
          <p:nvSpPr>
            <p:cNvPr id="1087" name="Google Shape;689;p38">
              <a:extLst>
                <a:ext uri="{FF2B5EF4-FFF2-40B4-BE49-F238E27FC236}">
                  <a16:creationId xmlns:a16="http://schemas.microsoft.com/office/drawing/2014/main" id="{ED972CDA-D275-DE20-8ACF-FFCEE7D82F2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8" name="Google Shape;690;p38">
              <a:extLst>
                <a:ext uri="{FF2B5EF4-FFF2-40B4-BE49-F238E27FC236}">
                  <a16:creationId xmlns:a16="http://schemas.microsoft.com/office/drawing/2014/main" id="{11D00F1E-79FE-AAF9-96BC-B701DE8EAC0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9" name="Google Shape;691;p38">
              <a:extLst>
                <a:ext uri="{FF2B5EF4-FFF2-40B4-BE49-F238E27FC236}">
                  <a16:creationId xmlns:a16="http://schemas.microsoft.com/office/drawing/2014/main" id="{DAA858EC-DA36-6B56-04F1-1BA074CD7C7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0" name="Google Shape;692;p38">
              <a:extLst>
                <a:ext uri="{FF2B5EF4-FFF2-40B4-BE49-F238E27FC236}">
                  <a16:creationId xmlns:a16="http://schemas.microsoft.com/office/drawing/2014/main" id="{B6CF496C-160A-4BEB-DD91-7C9D6C1888B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1" name="Google Shape;693;p38">
              <a:extLst>
                <a:ext uri="{FF2B5EF4-FFF2-40B4-BE49-F238E27FC236}">
                  <a16:creationId xmlns:a16="http://schemas.microsoft.com/office/drawing/2014/main" id="{35DE9D87-6814-EA3B-626B-977C0815569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2" name="Google Shape;694;p38">
              <a:extLst>
                <a:ext uri="{FF2B5EF4-FFF2-40B4-BE49-F238E27FC236}">
                  <a16:creationId xmlns:a16="http://schemas.microsoft.com/office/drawing/2014/main" id="{AE7F28BA-3116-D7A6-5C6A-9BFAAF702D5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93" name="Google Shape;688;p38">
            <a:extLst>
              <a:ext uri="{FF2B5EF4-FFF2-40B4-BE49-F238E27FC236}">
                <a16:creationId xmlns:a16="http://schemas.microsoft.com/office/drawing/2014/main" id="{668DD283-ED40-AE6E-F208-A0004E7AD497}"/>
              </a:ext>
            </a:extLst>
          </p:cNvPr>
          <p:cNvGrpSpPr/>
          <p:nvPr/>
        </p:nvGrpSpPr>
        <p:grpSpPr>
          <a:xfrm>
            <a:off x="10871404" y="2481999"/>
            <a:ext cx="1049089" cy="1077827"/>
            <a:chOff x="4247611" y="756816"/>
            <a:chExt cx="1049089" cy="1077827"/>
          </a:xfrm>
        </p:grpSpPr>
        <p:sp>
          <p:nvSpPr>
            <p:cNvPr id="1094" name="Google Shape;689;p38">
              <a:extLst>
                <a:ext uri="{FF2B5EF4-FFF2-40B4-BE49-F238E27FC236}">
                  <a16:creationId xmlns:a16="http://schemas.microsoft.com/office/drawing/2014/main" id="{9EF80403-7E2F-F811-1340-500C859E224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5" name="Google Shape;690;p38">
              <a:extLst>
                <a:ext uri="{FF2B5EF4-FFF2-40B4-BE49-F238E27FC236}">
                  <a16:creationId xmlns:a16="http://schemas.microsoft.com/office/drawing/2014/main" id="{6852731B-667C-040A-EFA6-3FDAF871C39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6" name="Google Shape;691;p38">
              <a:extLst>
                <a:ext uri="{FF2B5EF4-FFF2-40B4-BE49-F238E27FC236}">
                  <a16:creationId xmlns:a16="http://schemas.microsoft.com/office/drawing/2014/main" id="{20261F4C-C119-FE89-00E7-0DA02FEADAC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7" name="Google Shape;692;p38">
              <a:extLst>
                <a:ext uri="{FF2B5EF4-FFF2-40B4-BE49-F238E27FC236}">
                  <a16:creationId xmlns:a16="http://schemas.microsoft.com/office/drawing/2014/main" id="{D01A0BDF-5CF4-2AA1-5B95-BF4404CCB68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8" name="Google Shape;693;p38">
              <a:extLst>
                <a:ext uri="{FF2B5EF4-FFF2-40B4-BE49-F238E27FC236}">
                  <a16:creationId xmlns:a16="http://schemas.microsoft.com/office/drawing/2014/main" id="{D9D37206-8D8F-63B6-52B1-A99DE42F418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9" name="Google Shape;694;p38">
              <a:extLst>
                <a:ext uri="{FF2B5EF4-FFF2-40B4-BE49-F238E27FC236}">
                  <a16:creationId xmlns:a16="http://schemas.microsoft.com/office/drawing/2014/main" id="{C1D77759-0682-8A0B-2EC8-5C9969326E4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0" name="Google Shape;688;p38">
            <a:extLst>
              <a:ext uri="{FF2B5EF4-FFF2-40B4-BE49-F238E27FC236}">
                <a16:creationId xmlns:a16="http://schemas.microsoft.com/office/drawing/2014/main" id="{758A04D4-3FB5-F3A2-B155-1A1C0E4525D7}"/>
              </a:ext>
            </a:extLst>
          </p:cNvPr>
          <p:cNvGrpSpPr/>
          <p:nvPr/>
        </p:nvGrpSpPr>
        <p:grpSpPr>
          <a:xfrm>
            <a:off x="11595495" y="2486866"/>
            <a:ext cx="1049089" cy="1077827"/>
            <a:chOff x="4247611" y="756816"/>
            <a:chExt cx="1049089" cy="1077827"/>
          </a:xfrm>
        </p:grpSpPr>
        <p:sp>
          <p:nvSpPr>
            <p:cNvPr id="1101" name="Google Shape;689;p38">
              <a:extLst>
                <a:ext uri="{FF2B5EF4-FFF2-40B4-BE49-F238E27FC236}">
                  <a16:creationId xmlns:a16="http://schemas.microsoft.com/office/drawing/2014/main" id="{06A49734-7726-E2EC-1951-954C1670D56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2" name="Google Shape;690;p38">
              <a:extLst>
                <a:ext uri="{FF2B5EF4-FFF2-40B4-BE49-F238E27FC236}">
                  <a16:creationId xmlns:a16="http://schemas.microsoft.com/office/drawing/2014/main" id="{B3611056-9834-B2C5-6268-F0BB5EB91D0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3" name="Google Shape;691;p38">
              <a:extLst>
                <a:ext uri="{FF2B5EF4-FFF2-40B4-BE49-F238E27FC236}">
                  <a16:creationId xmlns:a16="http://schemas.microsoft.com/office/drawing/2014/main" id="{C796CE4C-6133-7AFF-C4CC-F10A721C04B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4" name="Google Shape;692;p38">
              <a:extLst>
                <a:ext uri="{FF2B5EF4-FFF2-40B4-BE49-F238E27FC236}">
                  <a16:creationId xmlns:a16="http://schemas.microsoft.com/office/drawing/2014/main" id="{6869A3F8-E8AF-4DF7-C4BB-7B5988310F8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5" name="Google Shape;693;p38">
              <a:extLst>
                <a:ext uri="{FF2B5EF4-FFF2-40B4-BE49-F238E27FC236}">
                  <a16:creationId xmlns:a16="http://schemas.microsoft.com/office/drawing/2014/main" id="{5A5450EE-114F-4A0D-F1D1-A58CA4AFF7A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6" name="Google Shape;694;p38">
              <a:extLst>
                <a:ext uri="{FF2B5EF4-FFF2-40B4-BE49-F238E27FC236}">
                  <a16:creationId xmlns:a16="http://schemas.microsoft.com/office/drawing/2014/main" id="{5BCCFB53-0DE1-EA0F-7A3B-06F4BCF6284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7" name="Google Shape;688;p38">
            <a:extLst>
              <a:ext uri="{FF2B5EF4-FFF2-40B4-BE49-F238E27FC236}">
                <a16:creationId xmlns:a16="http://schemas.microsoft.com/office/drawing/2014/main" id="{F559D32C-6B9C-FC84-694C-E145BD142BCC}"/>
              </a:ext>
            </a:extLst>
          </p:cNvPr>
          <p:cNvGrpSpPr/>
          <p:nvPr/>
        </p:nvGrpSpPr>
        <p:grpSpPr>
          <a:xfrm>
            <a:off x="9445257" y="3330318"/>
            <a:ext cx="1049089" cy="1077827"/>
            <a:chOff x="4247611" y="756816"/>
            <a:chExt cx="1049089" cy="1077827"/>
          </a:xfrm>
        </p:grpSpPr>
        <p:sp>
          <p:nvSpPr>
            <p:cNvPr id="1108" name="Google Shape;689;p38">
              <a:extLst>
                <a:ext uri="{FF2B5EF4-FFF2-40B4-BE49-F238E27FC236}">
                  <a16:creationId xmlns:a16="http://schemas.microsoft.com/office/drawing/2014/main" id="{C51402CE-CD4F-59E8-8A28-EBB4035D1D9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9" name="Google Shape;690;p38">
              <a:extLst>
                <a:ext uri="{FF2B5EF4-FFF2-40B4-BE49-F238E27FC236}">
                  <a16:creationId xmlns:a16="http://schemas.microsoft.com/office/drawing/2014/main" id="{95DEABA2-F143-E1E4-FE4A-E64B167A107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0" name="Google Shape;691;p38">
              <a:extLst>
                <a:ext uri="{FF2B5EF4-FFF2-40B4-BE49-F238E27FC236}">
                  <a16:creationId xmlns:a16="http://schemas.microsoft.com/office/drawing/2014/main" id="{75408687-581B-6399-5044-07C643B3752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1" name="Google Shape;692;p38">
              <a:extLst>
                <a:ext uri="{FF2B5EF4-FFF2-40B4-BE49-F238E27FC236}">
                  <a16:creationId xmlns:a16="http://schemas.microsoft.com/office/drawing/2014/main" id="{543229B8-CB0E-9701-BD7D-B67761A5844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2" name="Google Shape;693;p38">
              <a:extLst>
                <a:ext uri="{FF2B5EF4-FFF2-40B4-BE49-F238E27FC236}">
                  <a16:creationId xmlns:a16="http://schemas.microsoft.com/office/drawing/2014/main" id="{99CF2F78-190D-32CC-5D77-02975D2E1BE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3" name="Google Shape;694;p38">
              <a:extLst>
                <a:ext uri="{FF2B5EF4-FFF2-40B4-BE49-F238E27FC236}">
                  <a16:creationId xmlns:a16="http://schemas.microsoft.com/office/drawing/2014/main" id="{6C935FD9-F02C-E6F2-2F03-A31EFD4F534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14" name="Google Shape;688;p38">
            <a:extLst>
              <a:ext uri="{FF2B5EF4-FFF2-40B4-BE49-F238E27FC236}">
                <a16:creationId xmlns:a16="http://schemas.microsoft.com/office/drawing/2014/main" id="{B0C2C9F4-0E5F-1A5A-3485-C94B53CB3E55}"/>
              </a:ext>
            </a:extLst>
          </p:cNvPr>
          <p:cNvGrpSpPr/>
          <p:nvPr/>
        </p:nvGrpSpPr>
        <p:grpSpPr>
          <a:xfrm>
            <a:off x="10169348" y="3335185"/>
            <a:ext cx="1049089" cy="1077827"/>
            <a:chOff x="4247611" y="756816"/>
            <a:chExt cx="1049089" cy="1077827"/>
          </a:xfrm>
        </p:grpSpPr>
        <p:sp>
          <p:nvSpPr>
            <p:cNvPr id="1115" name="Google Shape;689;p38">
              <a:extLst>
                <a:ext uri="{FF2B5EF4-FFF2-40B4-BE49-F238E27FC236}">
                  <a16:creationId xmlns:a16="http://schemas.microsoft.com/office/drawing/2014/main" id="{102F37BE-3656-BD0E-B136-F43855CE49C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6" name="Google Shape;690;p38">
              <a:extLst>
                <a:ext uri="{FF2B5EF4-FFF2-40B4-BE49-F238E27FC236}">
                  <a16:creationId xmlns:a16="http://schemas.microsoft.com/office/drawing/2014/main" id="{9C6840C0-94E0-69B0-A6AA-3536749629D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7" name="Google Shape;691;p38">
              <a:extLst>
                <a:ext uri="{FF2B5EF4-FFF2-40B4-BE49-F238E27FC236}">
                  <a16:creationId xmlns:a16="http://schemas.microsoft.com/office/drawing/2014/main" id="{6B2B16FB-D6DF-876C-8BEC-50E5538D6B2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8" name="Google Shape;692;p38">
              <a:extLst>
                <a:ext uri="{FF2B5EF4-FFF2-40B4-BE49-F238E27FC236}">
                  <a16:creationId xmlns:a16="http://schemas.microsoft.com/office/drawing/2014/main" id="{2E15CAD9-33A3-E6A0-B00A-797F62A6E14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9" name="Google Shape;693;p38">
              <a:extLst>
                <a:ext uri="{FF2B5EF4-FFF2-40B4-BE49-F238E27FC236}">
                  <a16:creationId xmlns:a16="http://schemas.microsoft.com/office/drawing/2014/main" id="{452A083B-DE93-AF62-BDCD-B3127814CBB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0" name="Google Shape;694;p38">
              <a:extLst>
                <a:ext uri="{FF2B5EF4-FFF2-40B4-BE49-F238E27FC236}">
                  <a16:creationId xmlns:a16="http://schemas.microsoft.com/office/drawing/2014/main" id="{B6DE7373-6B80-AFD8-3F89-2D250812BF2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1" name="Google Shape;688;p38">
            <a:extLst>
              <a:ext uri="{FF2B5EF4-FFF2-40B4-BE49-F238E27FC236}">
                <a16:creationId xmlns:a16="http://schemas.microsoft.com/office/drawing/2014/main" id="{2572FE59-E0C7-9F65-8BCC-FD4F0160BAAE}"/>
              </a:ext>
            </a:extLst>
          </p:cNvPr>
          <p:cNvGrpSpPr/>
          <p:nvPr/>
        </p:nvGrpSpPr>
        <p:grpSpPr>
          <a:xfrm>
            <a:off x="10863982" y="3347480"/>
            <a:ext cx="1049089" cy="1077827"/>
            <a:chOff x="4247611" y="756816"/>
            <a:chExt cx="1049089" cy="1077827"/>
          </a:xfrm>
        </p:grpSpPr>
        <p:sp>
          <p:nvSpPr>
            <p:cNvPr id="1122" name="Google Shape;689;p38">
              <a:extLst>
                <a:ext uri="{FF2B5EF4-FFF2-40B4-BE49-F238E27FC236}">
                  <a16:creationId xmlns:a16="http://schemas.microsoft.com/office/drawing/2014/main" id="{9E572F6F-DA13-A4E8-C044-D3530C407D5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3" name="Google Shape;690;p38">
              <a:extLst>
                <a:ext uri="{FF2B5EF4-FFF2-40B4-BE49-F238E27FC236}">
                  <a16:creationId xmlns:a16="http://schemas.microsoft.com/office/drawing/2014/main" id="{125FDD6B-5C3C-43F9-9F83-4ADD4DB63CE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4" name="Google Shape;691;p38">
              <a:extLst>
                <a:ext uri="{FF2B5EF4-FFF2-40B4-BE49-F238E27FC236}">
                  <a16:creationId xmlns:a16="http://schemas.microsoft.com/office/drawing/2014/main" id="{B3B9038A-F625-0C00-3DCF-D483141AC5A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5" name="Google Shape;692;p38">
              <a:extLst>
                <a:ext uri="{FF2B5EF4-FFF2-40B4-BE49-F238E27FC236}">
                  <a16:creationId xmlns:a16="http://schemas.microsoft.com/office/drawing/2014/main" id="{A15A78C9-AEBA-5759-995C-2C63F66E43B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6" name="Google Shape;693;p38">
              <a:extLst>
                <a:ext uri="{FF2B5EF4-FFF2-40B4-BE49-F238E27FC236}">
                  <a16:creationId xmlns:a16="http://schemas.microsoft.com/office/drawing/2014/main" id="{57989EAF-275E-EE10-B831-78B901C0124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7" name="Google Shape;694;p38">
              <a:extLst>
                <a:ext uri="{FF2B5EF4-FFF2-40B4-BE49-F238E27FC236}">
                  <a16:creationId xmlns:a16="http://schemas.microsoft.com/office/drawing/2014/main" id="{75772462-A0B8-6CC9-45B7-61747973E48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8" name="Google Shape;688;p38">
            <a:extLst>
              <a:ext uri="{FF2B5EF4-FFF2-40B4-BE49-F238E27FC236}">
                <a16:creationId xmlns:a16="http://schemas.microsoft.com/office/drawing/2014/main" id="{EDEE7403-8FEA-7127-4F58-9669BDCD4963}"/>
              </a:ext>
            </a:extLst>
          </p:cNvPr>
          <p:cNvGrpSpPr/>
          <p:nvPr/>
        </p:nvGrpSpPr>
        <p:grpSpPr>
          <a:xfrm>
            <a:off x="11588073" y="3352347"/>
            <a:ext cx="1049089" cy="1077827"/>
            <a:chOff x="4247611" y="756816"/>
            <a:chExt cx="1049089" cy="1077827"/>
          </a:xfrm>
        </p:grpSpPr>
        <p:sp>
          <p:nvSpPr>
            <p:cNvPr id="1129" name="Google Shape;689;p38">
              <a:extLst>
                <a:ext uri="{FF2B5EF4-FFF2-40B4-BE49-F238E27FC236}">
                  <a16:creationId xmlns:a16="http://schemas.microsoft.com/office/drawing/2014/main" id="{22332AE6-7FFC-CE37-95D6-457C6F0793F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690;p38">
              <a:extLst>
                <a:ext uri="{FF2B5EF4-FFF2-40B4-BE49-F238E27FC236}">
                  <a16:creationId xmlns:a16="http://schemas.microsoft.com/office/drawing/2014/main" id="{87033A16-10AD-A52B-0D40-4F290074500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1" name="Google Shape;691;p38">
              <a:extLst>
                <a:ext uri="{FF2B5EF4-FFF2-40B4-BE49-F238E27FC236}">
                  <a16:creationId xmlns:a16="http://schemas.microsoft.com/office/drawing/2014/main" id="{DA34528C-7DA2-BF9B-DE0E-9F8983F1BA7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692;p38">
              <a:extLst>
                <a:ext uri="{FF2B5EF4-FFF2-40B4-BE49-F238E27FC236}">
                  <a16:creationId xmlns:a16="http://schemas.microsoft.com/office/drawing/2014/main" id="{7332A5D9-83A3-6D77-7028-720BAE9BFB8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3" name="Google Shape;693;p38">
              <a:extLst>
                <a:ext uri="{FF2B5EF4-FFF2-40B4-BE49-F238E27FC236}">
                  <a16:creationId xmlns:a16="http://schemas.microsoft.com/office/drawing/2014/main" id="{31C4AFD7-A319-5B56-6F1F-E07B92063A3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4" name="Google Shape;694;p38">
              <a:extLst>
                <a:ext uri="{FF2B5EF4-FFF2-40B4-BE49-F238E27FC236}">
                  <a16:creationId xmlns:a16="http://schemas.microsoft.com/office/drawing/2014/main" id="{00B9B45C-23C2-065D-C30D-5BF512844D7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135" name="Google Shape;661;p38">
            <a:extLst>
              <a:ext uri="{FF2B5EF4-FFF2-40B4-BE49-F238E27FC236}">
                <a16:creationId xmlns:a16="http://schemas.microsoft.com/office/drawing/2014/main" id="{6F9296D2-8C6A-BFAB-D698-45915EC94145}"/>
              </a:ext>
            </a:extLst>
          </p:cNvPr>
          <p:cNvSpPr txBox="1">
            <a:spLocks/>
          </p:cNvSpPr>
          <p:nvPr/>
        </p:nvSpPr>
        <p:spPr>
          <a:xfrm>
            <a:off x="897407" y="1280160"/>
            <a:ext cx="4756200"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IR PLAG DATASET</a:t>
            </a:r>
          </a:p>
        </p:txBody>
      </p:sp>
      <p:sp>
        <p:nvSpPr>
          <p:cNvPr id="1136" name="Google Shape;661;p38">
            <a:extLst>
              <a:ext uri="{FF2B5EF4-FFF2-40B4-BE49-F238E27FC236}">
                <a16:creationId xmlns:a16="http://schemas.microsoft.com/office/drawing/2014/main" id="{F739E3C5-C9E3-F69F-AA13-8F82C4DE1AC5}"/>
              </a:ext>
            </a:extLst>
          </p:cNvPr>
          <p:cNvSpPr txBox="1">
            <a:spLocks/>
          </p:cNvSpPr>
          <p:nvPr/>
        </p:nvSpPr>
        <p:spPr>
          <a:xfrm>
            <a:off x="9431807" y="920820"/>
            <a:ext cx="2836393"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FIRE14_DATASET</a:t>
            </a:r>
          </a:p>
        </p:txBody>
      </p:sp>
      <p:sp>
        <p:nvSpPr>
          <p:cNvPr id="1137" name="Google Shape;661;p38">
            <a:extLst>
              <a:ext uri="{FF2B5EF4-FFF2-40B4-BE49-F238E27FC236}">
                <a16:creationId xmlns:a16="http://schemas.microsoft.com/office/drawing/2014/main" id="{B0EB4DB8-4B77-0290-DFCF-25F5CA69A0AE}"/>
              </a:ext>
            </a:extLst>
          </p:cNvPr>
          <p:cNvSpPr txBox="1">
            <a:spLocks/>
          </p:cNvSpPr>
          <p:nvPr/>
        </p:nvSpPr>
        <p:spPr>
          <a:xfrm>
            <a:off x="9599447" y="397116"/>
            <a:ext cx="2836393"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6000" dirty="0"/>
              <a:t>+</a:t>
            </a:r>
          </a:p>
        </p:txBody>
      </p:sp>
    </p:spTree>
    <p:extLst>
      <p:ext uri="{BB962C8B-B14F-4D97-AF65-F5344CB8AC3E}">
        <p14:creationId xmlns:p14="http://schemas.microsoft.com/office/powerpoint/2010/main" val="1780183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521"/>
        <p:cNvGrpSpPr/>
        <p:nvPr/>
      </p:nvGrpSpPr>
      <p:grpSpPr>
        <a:xfrm>
          <a:off x="0" y="0"/>
          <a:ext cx="0" cy="0"/>
          <a:chOff x="0" y="0"/>
          <a:chExt cx="0" cy="0"/>
        </a:xfrm>
      </p:grpSpPr>
      <p:sp>
        <p:nvSpPr>
          <p:cNvPr id="1522" name="Google Shape;1522;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523" name="Google Shape;1523;p68"/>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None/>
            </a:pPr>
            <a:r>
              <a:rPr lang="en" sz="2200">
                <a:latin typeface="Raleway SemiBold"/>
                <a:ea typeface="Raleway SemiBold"/>
                <a:cs typeface="Raleway SemiBold"/>
                <a:sym typeface="Raleway SemiBold"/>
              </a:rPr>
              <a:t>Vector</a:t>
            </a:r>
            <a:endParaRPr sz="2200">
              <a:latin typeface="Raleway SemiBold"/>
              <a:ea typeface="Raleway SemiBold"/>
              <a:cs typeface="Raleway SemiBold"/>
              <a:sym typeface="Raleway SemiBold"/>
            </a:endParaRPr>
          </a:p>
          <a:p>
            <a:pPr marL="457200" lvl="0" indent="-317500" algn="l" rtl="0">
              <a:spcBef>
                <a:spcPts val="0"/>
              </a:spcBef>
              <a:spcAft>
                <a:spcPts val="0"/>
              </a:spcAft>
              <a:buSzPts val="1400"/>
              <a:buFont typeface="Barlow Light"/>
              <a:buChar char="●"/>
            </a:pPr>
            <a:r>
              <a:rPr lang="en" u="sng">
                <a:hlinkClick r:id="rId3"/>
              </a:rPr>
              <a:t>File searching concept for landing page</a:t>
            </a:r>
            <a:endParaRPr>
              <a:latin typeface="Barlow SemiBold"/>
              <a:ea typeface="Barlow SemiBold"/>
              <a:cs typeface="Barlow SemiBold"/>
              <a:sym typeface="Barlow SemiBold"/>
            </a:endParaRPr>
          </a:p>
          <a:p>
            <a:pPr marL="457200" lvl="0" indent="-317500" algn="l" rtl="0">
              <a:spcBef>
                <a:spcPts val="0"/>
              </a:spcBef>
              <a:spcAft>
                <a:spcPts val="0"/>
              </a:spcAft>
              <a:buSzPts val="1400"/>
              <a:buFont typeface="Barlow Light"/>
              <a:buChar char="●"/>
            </a:pPr>
            <a:r>
              <a:rPr lang="en" u="sng">
                <a:hlinkClick r:id="rId4"/>
              </a:rPr>
              <a:t>Documents concept illustration</a:t>
            </a:r>
            <a:endParaRPr/>
          </a:p>
          <a:p>
            <a:pPr marL="457200" lvl="0" indent="-317500" algn="l" rtl="0">
              <a:spcBef>
                <a:spcPts val="0"/>
              </a:spcBef>
              <a:spcAft>
                <a:spcPts val="0"/>
              </a:spcAft>
              <a:buSzPts val="1400"/>
              <a:buFont typeface="Barlow Light"/>
              <a:buChar char="●"/>
            </a:pPr>
            <a:r>
              <a:rPr lang="en" u="sng">
                <a:hlinkClick r:id="rId5"/>
              </a:rPr>
              <a:t>Digital personal files concept illustration</a:t>
            </a:r>
            <a:endParaRPr/>
          </a:p>
        </p:txBody>
      </p:sp>
      <p:grpSp>
        <p:nvGrpSpPr>
          <p:cNvPr id="1524" name="Google Shape;1524;p68"/>
          <p:cNvGrpSpPr/>
          <p:nvPr/>
        </p:nvGrpSpPr>
        <p:grpSpPr>
          <a:xfrm>
            <a:off x="913174" y="2873944"/>
            <a:ext cx="1595020" cy="934481"/>
            <a:chOff x="8019725" y="2818430"/>
            <a:chExt cx="3731040" cy="2185920"/>
          </a:xfrm>
        </p:grpSpPr>
        <p:sp>
          <p:nvSpPr>
            <p:cNvPr id="1525" name="Google Shape;1525;p68"/>
            <p:cNvSpPr/>
            <p:nvPr/>
          </p:nvSpPr>
          <p:spPr>
            <a:xfrm>
              <a:off x="8019725" y="2818430"/>
              <a:ext cx="3704400" cy="2185920"/>
            </a:xfrm>
            <a:custGeom>
              <a:avLst/>
              <a:gdLst/>
              <a:ahLst/>
              <a:cxnLst/>
              <a:rect l="l" t="t" r="r" b="b"/>
              <a:pathLst>
                <a:path w="10290" h="6072" extrusionOk="0">
                  <a:moveTo>
                    <a:pt x="0" y="2569"/>
                  </a:moveTo>
                  <a:lnTo>
                    <a:pt x="5949" y="6072"/>
                  </a:lnTo>
                  <a:lnTo>
                    <a:pt x="10290" y="3612"/>
                  </a:lnTo>
                  <a:lnTo>
                    <a:pt x="4562" y="0"/>
                  </a:lnTo>
                  <a:lnTo>
                    <a:pt x="0" y="2569"/>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26" name="Google Shape;1526;p68"/>
            <p:cNvSpPr/>
            <p:nvPr/>
          </p:nvSpPr>
          <p:spPr>
            <a:xfrm>
              <a:off x="8019725" y="2818430"/>
              <a:ext cx="3731040" cy="2122920"/>
            </a:xfrm>
            <a:custGeom>
              <a:avLst/>
              <a:gdLst/>
              <a:ahLst/>
              <a:cxnLst/>
              <a:rect l="l" t="t" r="r" b="b"/>
              <a:pathLst>
                <a:path w="10364" h="5897" extrusionOk="0">
                  <a:moveTo>
                    <a:pt x="4562" y="0"/>
                  </a:moveTo>
                  <a:lnTo>
                    <a:pt x="0" y="2569"/>
                  </a:lnTo>
                  <a:lnTo>
                    <a:pt x="5835" y="5897"/>
                  </a:lnTo>
                  <a:lnTo>
                    <a:pt x="10364" y="3300"/>
                  </a:lnTo>
                  <a:lnTo>
                    <a:pt x="4562"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27" name="Google Shape;1527;p68"/>
            <p:cNvSpPr/>
            <p:nvPr/>
          </p:nvSpPr>
          <p:spPr>
            <a:xfrm>
              <a:off x="8513285" y="3476870"/>
              <a:ext cx="1156320" cy="663120"/>
            </a:xfrm>
            <a:custGeom>
              <a:avLst/>
              <a:gdLst/>
              <a:ahLst/>
              <a:cxnLst/>
              <a:rect l="l" t="t" r="r" b="b"/>
              <a:pathLst>
                <a:path w="3212" h="1842" extrusionOk="0">
                  <a:moveTo>
                    <a:pt x="0" y="742"/>
                  </a:moveTo>
                  <a:lnTo>
                    <a:pt x="1285" y="0"/>
                  </a:lnTo>
                  <a:lnTo>
                    <a:pt x="3212" y="1101"/>
                  </a:lnTo>
                  <a:lnTo>
                    <a:pt x="1927" y="1842"/>
                  </a:lnTo>
                  <a:lnTo>
                    <a:pt x="0" y="74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28" name="Google Shape;1528;p68"/>
            <p:cNvSpPr/>
            <p:nvPr/>
          </p:nvSpPr>
          <p:spPr>
            <a:xfrm>
              <a:off x="9207005" y="3143870"/>
              <a:ext cx="356400" cy="204120"/>
            </a:xfrm>
            <a:custGeom>
              <a:avLst/>
              <a:gdLst/>
              <a:ahLst/>
              <a:cxnLst/>
              <a:rect l="l" t="t" r="r" b="b"/>
              <a:pathLst>
                <a:path w="990" h="567" extrusionOk="0">
                  <a:moveTo>
                    <a:pt x="0" y="567"/>
                  </a:moveTo>
                  <a:lnTo>
                    <a:pt x="990" y="0"/>
                  </a:lnTo>
                  <a:lnTo>
                    <a:pt x="0" y="567"/>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29" name="Google Shape;1529;p68"/>
            <p:cNvSpPr/>
            <p:nvPr/>
          </p:nvSpPr>
          <p:spPr>
            <a:xfrm>
              <a:off x="9322565" y="3149990"/>
              <a:ext cx="462600" cy="267480"/>
            </a:xfrm>
            <a:custGeom>
              <a:avLst/>
              <a:gdLst/>
              <a:ahLst/>
              <a:cxnLst/>
              <a:rect l="l" t="t" r="r" b="b"/>
              <a:pathLst>
                <a:path w="1285" h="743" extrusionOk="0">
                  <a:moveTo>
                    <a:pt x="0" y="743"/>
                  </a:moveTo>
                  <a:lnTo>
                    <a:pt x="1285" y="0"/>
                  </a:lnTo>
                  <a:lnTo>
                    <a:pt x="0" y="743"/>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0" name="Google Shape;1530;p68"/>
            <p:cNvSpPr/>
            <p:nvPr/>
          </p:nvSpPr>
          <p:spPr>
            <a:xfrm>
              <a:off x="9615245" y="3215510"/>
              <a:ext cx="270000" cy="158040"/>
            </a:xfrm>
            <a:custGeom>
              <a:avLst/>
              <a:gdLst/>
              <a:ahLst/>
              <a:cxnLst/>
              <a:rect l="l" t="t" r="r" b="b"/>
              <a:pathLst>
                <a:path w="750" h="439" extrusionOk="0">
                  <a:moveTo>
                    <a:pt x="0" y="439"/>
                  </a:moveTo>
                  <a:lnTo>
                    <a:pt x="750" y="0"/>
                  </a:lnTo>
                  <a:lnTo>
                    <a:pt x="0" y="439"/>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1" name="Google Shape;1531;p68"/>
            <p:cNvSpPr/>
            <p:nvPr/>
          </p:nvSpPr>
          <p:spPr>
            <a:xfrm>
              <a:off x="9438125" y="3409190"/>
              <a:ext cx="115920" cy="67680"/>
            </a:xfrm>
            <a:custGeom>
              <a:avLst/>
              <a:gdLst/>
              <a:ahLst/>
              <a:cxnLst/>
              <a:rect l="l" t="t" r="r" b="b"/>
              <a:pathLst>
                <a:path w="322" h="188" extrusionOk="0">
                  <a:moveTo>
                    <a:pt x="0" y="188"/>
                  </a:moveTo>
                  <a:lnTo>
                    <a:pt x="322" y="0"/>
                  </a:lnTo>
                  <a:lnTo>
                    <a:pt x="0" y="188"/>
                  </a:lnTo>
                  <a:close/>
                </a:path>
              </a:pathLst>
            </a:custGeom>
            <a:noFill/>
            <a:ln w="9525" cap="flat" cmpd="sng">
              <a:solidFill>
                <a:schemeClr val="dk1"/>
              </a:solidFill>
              <a:prstDash val="solid"/>
              <a:bevel/>
              <a:headEnd type="none" w="sm" len="sm"/>
              <a:tailEnd type="none" w="sm" len="sm"/>
            </a:ln>
          </p:spPr>
          <p:txBody>
            <a:bodyPr spcFirstLastPara="1" wrap="square" lIns="92500" tIns="20150" rIns="925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2" name="Google Shape;1532;p68"/>
            <p:cNvSpPr/>
            <p:nvPr/>
          </p:nvSpPr>
          <p:spPr>
            <a:xfrm>
              <a:off x="10426325" y="3605750"/>
              <a:ext cx="168120" cy="96480"/>
            </a:xfrm>
            <a:custGeom>
              <a:avLst/>
              <a:gdLst/>
              <a:ahLst/>
              <a:cxnLst/>
              <a:rect l="l" t="t" r="r" b="b"/>
              <a:pathLst>
                <a:path w="467" h="268" extrusionOk="0">
                  <a:moveTo>
                    <a:pt x="0" y="268"/>
                  </a:moveTo>
                  <a:lnTo>
                    <a:pt x="467" y="0"/>
                  </a:lnTo>
                  <a:lnTo>
                    <a:pt x="0" y="268"/>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3" name="Google Shape;1533;p68"/>
            <p:cNvSpPr/>
            <p:nvPr/>
          </p:nvSpPr>
          <p:spPr>
            <a:xfrm>
              <a:off x="10226525" y="3737510"/>
              <a:ext cx="139320" cy="79920"/>
            </a:xfrm>
            <a:custGeom>
              <a:avLst/>
              <a:gdLst/>
              <a:ahLst/>
              <a:cxnLst/>
              <a:rect l="l" t="t" r="r" b="b"/>
              <a:pathLst>
                <a:path w="387" h="222" extrusionOk="0">
                  <a:moveTo>
                    <a:pt x="0" y="222"/>
                  </a:moveTo>
                  <a:lnTo>
                    <a:pt x="387" y="0"/>
                  </a:lnTo>
                  <a:lnTo>
                    <a:pt x="0" y="222"/>
                  </a:lnTo>
                  <a:close/>
                </a:path>
              </a:pathLst>
            </a:custGeom>
            <a:noFill/>
            <a:ln w="9525" cap="flat" cmpd="sng">
              <a:solidFill>
                <a:schemeClr val="dk1"/>
              </a:solidFill>
              <a:prstDash val="solid"/>
              <a:bevel/>
              <a:headEnd type="none" w="sm" len="sm"/>
              <a:tailEnd type="none" w="sm" len="sm"/>
            </a:ln>
          </p:spPr>
          <p:txBody>
            <a:bodyPr spcFirstLastPara="1" wrap="square" lIns="92500" tIns="32400" rIns="92500" bIns="32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4" name="Google Shape;1534;p68"/>
            <p:cNvSpPr/>
            <p:nvPr/>
          </p:nvSpPr>
          <p:spPr>
            <a:xfrm>
              <a:off x="9673565" y="3847310"/>
              <a:ext cx="501120" cy="288360"/>
            </a:xfrm>
            <a:custGeom>
              <a:avLst/>
              <a:gdLst/>
              <a:ahLst/>
              <a:cxnLst/>
              <a:rect l="l" t="t" r="r" b="b"/>
              <a:pathLst>
                <a:path w="1392" h="801" extrusionOk="0">
                  <a:moveTo>
                    <a:pt x="0" y="801"/>
                  </a:moveTo>
                  <a:lnTo>
                    <a:pt x="1392" y="0"/>
                  </a:lnTo>
                  <a:lnTo>
                    <a:pt x="0" y="801"/>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5" name="Google Shape;1535;p68"/>
            <p:cNvSpPr/>
            <p:nvPr/>
          </p:nvSpPr>
          <p:spPr>
            <a:xfrm>
              <a:off x="9438125" y="4165910"/>
              <a:ext cx="182880" cy="105480"/>
            </a:xfrm>
            <a:custGeom>
              <a:avLst/>
              <a:gdLst/>
              <a:ahLst/>
              <a:cxnLst/>
              <a:rect l="l" t="t" r="r" b="b"/>
              <a:pathLst>
                <a:path w="508" h="293" extrusionOk="0">
                  <a:moveTo>
                    <a:pt x="0" y="293"/>
                  </a:moveTo>
                  <a:lnTo>
                    <a:pt x="508" y="0"/>
                  </a:lnTo>
                  <a:lnTo>
                    <a:pt x="0" y="293"/>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6" name="Google Shape;1536;p68"/>
            <p:cNvSpPr/>
            <p:nvPr/>
          </p:nvSpPr>
          <p:spPr>
            <a:xfrm>
              <a:off x="10504085" y="3677390"/>
              <a:ext cx="206280" cy="117360"/>
            </a:xfrm>
            <a:custGeom>
              <a:avLst/>
              <a:gdLst/>
              <a:ahLst/>
              <a:cxnLst/>
              <a:rect l="l" t="t" r="r" b="b"/>
              <a:pathLst>
                <a:path w="573" h="326" extrusionOk="0">
                  <a:moveTo>
                    <a:pt x="0" y="326"/>
                  </a:moveTo>
                  <a:lnTo>
                    <a:pt x="573" y="0"/>
                  </a:lnTo>
                  <a:lnTo>
                    <a:pt x="0" y="326"/>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7" name="Google Shape;1537;p68"/>
            <p:cNvSpPr/>
            <p:nvPr/>
          </p:nvSpPr>
          <p:spPr>
            <a:xfrm>
              <a:off x="10357565" y="3826430"/>
              <a:ext cx="91080" cy="52200"/>
            </a:xfrm>
            <a:custGeom>
              <a:avLst/>
              <a:gdLst/>
              <a:ahLst/>
              <a:cxnLst/>
              <a:rect l="l" t="t" r="r" b="b"/>
              <a:pathLst>
                <a:path w="253" h="145" extrusionOk="0">
                  <a:moveTo>
                    <a:pt x="0" y="145"/>
                  </a:moveTo>
                  <a:lnTo>
                    <a:pt x="253" y="0"/>
                  </a:lnTo>
                  <a:lnTo>
                    <a:pt x="0" y="145"/>
                  </a:lnTo>
                  <a:close/>
                </a:path>
              </a:pathLst>
            </a:custGeom>
            <a:noFill/>
            <a:ln w="9525" cap="flat" cmpd="sng">
              <a:solidFill>
                <a:schemeClr val="dk1"/>
              </a:solidFill>
              <a:prstDash val="solid"/>
              <a:bevel/>
              <a:headEnd type="none" w="sm" len="sm"/>
              <a:tailEnd type="none" w="sm" len="sm"/>
            </a:ln>
          </p:spPr>
          <p:txBody>
            <a:bodyPr spcFirstLastPara="1" wrap="square" lIns="92500" tIns="4675" rIns="92500" bIns="4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8" name="Google Shape;1538;p68"/>
            <p:cNvSpPr/>
            <p:nvPr/>
          </p:nvSpPr>
          <p:spPr>
            <a:xfrm>
              <a:off x="10195925" y="3901310"/>
              <a:ext cx="122040" cy="69840"/>
            </a:xfrm>
            <a:custGeom>
              <a:avLst/>
              <a:gdLst/>
              <a:ahLst/>
              <a:cxnLst/>
              <a:rect l="l" t="t" r="r" b="b"/>
              <a:pathLst>
                <a:path w="339" h="194" extrusionOk="0">
                  <a:moveTo>
                    <a:pt x="0" y="194"/>
                  </a:moveTo>
                  <a:lnTo>
                    <a:pt x="339" y="0"/>
                  </a:lnTo>
                  <a:lnTo>
                    <a:pt x="0" y="194"/>
                  </a:lnTo>
                  <a:close/>
                </a:path>
              </a:pathLst>
            </a:custGeom>
            <a:noFill/>
            <a:ln w="9525" cap="flat" cmpd="sng">
              <a:solidFill>
                <a:schemeClr val="dk1"/>
              </a:solidFill>
              <a:prstDash val="solid"/>
              <a:bevel/>
              <a:headEnd type="none" w="sm" len="sm"/>
              <a:tailEnd type="none" w="sm" len="sm"/>
            </a:ln>
          </p:spPr>
          <p:txBody>
            <a:bodyPr spcFirstLastPara="1" wrap="square" lIns="92500" tIns="22300" rIns="92500" bIns="22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9" name="Google Shape;1539;p68"/>
            <p:cNvSpPr/>
            <p:nvPr/>
          </p:nvSpPr>
          <p:spPr>
            <a:xfrm>
              <a:off x="9553685" y="4011110"/>
              <a:ext cx="572400" cy="326880"/>
            </a:xfrm>
            <a:custGeom>
              <a:avLst/>
              <a:gdLst/>
              <a:ahLst/>
              <a:cxnLst/>
              <a:rect l="l" t="t" r="r" b="b"/>
              <a:pathLst>
                <a:path w="1590" h="908" extrusionOk="0">
                  <a:moveTo>
                    <a:pt x="0" y="908"/>
                  </a:moveTo>
                  <a:lnTo>
                    <a:pt x="1590" y="0"/>
                  </a:lnTo>
                  <a:lnTo>
                    <a:pt x="0" y="908"/>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40" name="Google Shape;1540;p68"/>
            <p:cNvSpPr/>
            <p:nvPr/>
          </p:nvSpPr>
          <p:spPr>
            <a:xfrm>
              <a:off x="10721885" y="3743990"/>
              <a:ext cx="104040" cy="59400"/>
            </a:xfrm>
            <a:custGeom>
              <a:avLst/>
              <a:gdLst/>
              <a:ahLst/>
              <a:cxnLst/>
              <a:rect l="l" t="t" r="r" b="b"/>
              <a:pathLst>
                <a:path w="289" h="165" extrusionOk="0">
                  <a:moveTo>
                    <a:pt x="0" y="165"/>
                  </a:moveTo>
                  <a:lnTo>
                    <a:pt x="289" y="0"/>
                  </a:lnTo>
                  <a:lnTo>
                    <a:pt x="0" y="165"/>
                  </a:lnTo>
                  <a:close/>
                </a:path>
              </a:pathLst>
            </a:custGeom>
            <a:noFill/>
            <a:ln w="9525" cap="flat" cmpd="sng">
              <a:solidFill>
                <a:schemeClr val="dk1"/>
              </a:solidFill>
              <a:prstDash val="solid"/>
              <a:bevel/>
              <a:headEnd type="none" w="sm" len="sm"/>
              <a:tailEnd type="none" w="sm" len="sm"/>
            </a:ln>
          </p:spPr>
          <p:txBody>
            <a:bodyPr spcFirstLastPara="1" wrap="square" lIns="92500" tIns="11875" rIns="92500" bIns="11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41" name="Google Shape;1541;p68"/>
            <p:cNvSpPr/>
            <p:nvPr/>
          </p:nvSpPr>
          <p:spPr>
            <a:xfrm>
              <a:off x="9895325" y="3830030"/>
              <a:ext cx="779760" cy="443880"/>
            </a:xfrm>
            <a:custGeom>
              <a:avLst/>
              <a:gdLst/>
              <a:ahLst/>
              <a:cxnLst/>
              <a:rect l="l" t="t" r="r" b="b"/>
              <a:pathLst>
                <a:path w="2166" h="1233" extrusionOk="0">
                  <a:moveTo>
                    <a:pt x="0" y="1233"/>
                  </a:moveTo>
                  <a:lnTo>
                    <a:pt x="2166" y="0"/>
                  </a:lnTo>
                  <a:lnTo>
                    <a:pt x="0" y="1233"/>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42" name="Google Shape;1542;p68"/>
            <p:cNvSpPr/>
            <p:nvPr/>
          </p:nvSpPr>
          <p:spPr>
            <a:xfrm>
              <a:off x="9669605" y="4292990"/>
              <a:ext cx="192240" cy="109800"/>
            </a:xfrm>
            <a:custGeom>
              <a:avLst/>
              <a:gdLst/>
              <a:ahLst/>
              <a:cxnLst/>
              <a:rect l="l" t="t" r="r" b="b"/>
              <a:pathLst>
                <a:path w="534" h="305" extrusionOk="0">
                  <a:moveTo>
                    <a:pt x="0" y="305"/>
                  </a:moveTo>
                  <a:lnTo>
                    <a:pt x="534" y="0"/>
                  </a:lnTo>
                  <a:lnTo>
                    <a:pt x="0" y="305"/>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43" name="Google Shape;1543;p68"/>
            <p:cNvSpPr/>
            <p:nvPr/>
          </p:nvSpPr>
          <p:spPr>
            <a:xfrm>
              <a:off x="10305365" y="3808430"/>
              <a:ext cx="636120" cy="363600"/>
            </a:xfrm>
            <a:custGeom>
              <a:avLst/>
              <a:gdLst/>
              <a:ahLst/>
              <a:cxnLst/>
              <a:rect l="l" t="t" r="r" b="b"/>
              <a:pathLst>
                <a:path w="1767" h="1010" extrusionOk="0">
                  <a:moveTo>
                    <a:pt x="0" y="1010"/>
                  </a:moveTo>
                  <a:lnTo>
                    <a:pt x="1767" y="0"/>
                  </a:lnTo>
                  <a:lnTo>
                    <a:pt x="0" y="1010"/>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44" name="Google Shape;1544;p68"/>
            <p:cNvSpPr/>
            <p:nvPr/>
          </p:nvSpPr>
          <p:spPr>
            <a:xfrm>
              <a:off x="9890645" y="4193990"/>
              <a:ext cx="376200" cy="214920"/>
            </a:xfrm>
            <a:custGeom>
              <a:avLst/>
              <a:gdLst/>
              <a:ahLst/>
              <a:cxnLst/>
              <a:rect l="l" t="t" r="r" b="b"/>
              <a:pathLst>
                <a:path w="1045" h="597" extrusionOk="0">
                  <a:moveTo>
                    <a:pt x="0" y="597"/>
                  </a:moveTo>
                  <a:lnTo>
                    <a:pt x="1045" y="0"/>
                  </a:lnTo>
                  <a:lnTo>
                    <a:pt x="0" y="597"/>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45" name="Google Shape;1545;p68"/>
            <p:cNvSpPr/>
            <p:nvPr/>
          </p:nvSpPr>
          <p:spPr>
            <a:xfrm>
              <a:off x="9785165" y="4431950"/>
              <a:ext cx="65520" cy="37440"/>
            </a:xfrm>
            <a:custGeom>
              <a:avLst/>
              <a:gdLst/>
              <a:ahLst/>
              <a:cxnLst/>
              <a:rect l="l" t="t" r="r" b="b"/>
              <a:pathLst>
                <a:path w="182" h="104" extrusionOk="0">
                  <a:moveTo>
                    <a:pt x="0" y="104"/>
                  </a:moveTo>
                  <a:lnTo>
                    <a:pt x="182" y="0"/>
                  </a:lnTo>
                  <a:lnTo>
                    <a:pt x="0" y="104"/>
                  </a:lnTo>
                  <a:close/>
                </a:path>
              </a:pathLst>
            </a:custGeom>
            <a:noFill/>
            <a:ln w="9525" cap="flat" cmpd="sng">
              <a:solidFill>
                <a:schemeClr val="dk1"/>
              </a:solidFill>
              <a:prstDash val="solid"/>
              <a:bevel/>
              <a:headEnd type="none" w="sm" len="sm"/>
              <a:tailEnd type="none" w="sm" len="sm"/>
            </a:ln>
          </p:spPr>
          <p:txBody>
            <a:bodyPr spcFirstLastPara="1" wrap="square" lIns="92500" tIns="0" rIns="925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46" name="Google Shape;1546;p68"/>
            <p:cNvSpPr/>
            <p:nvPr/>
          </p:nvSpPr>
          <p:spPr>
            <a:xfrm>
              <a:off x="10674725" y="3925790"/>
              <a:ext cx="294480" cy="168120"/>
            </a:xfrm>
            <a:custGeom>
              <a:avLst/>
              <a:gdLst/>
              <a:ahLst/>
              <a:cxnLst/>
              <a:rect l="l" t="t" r="r" b="b"/>
              <a:pathLst>
                <a:path w="818" h="467" extrusionOk="0">
                  <a:moveTo>
                    <a:pt x="0" y="467"/>
                  </a:moveTo>
                  <a:lnTo>
                    <a:pt x="818" y="0"/>
                  </a:lnTo>
                  <a:lnTo>
                    <a:pt x="0" y="467"/>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47" name="Google Shape;1547;p68"/>
            <p:cNvSpPr/>
            <p:nvPr/>
          </p:nvSpPr>
          <p:spPr>
            <a:xfrm>
              <a:off x="10193405" y="4125950"/>
              <a:ext cx="425520" cy="243000"/>
            </a:xfrm>
            <a:custGeom>
              <a:avLst/>
              <a:gdLst/>
              <a:ahLst/>
              <a:cxnLst/>
              <a:rect l="l" t="t" r="r" b="b"/>
              <a:pathLst>
                <a:path w="1182" h="675" extrusionOk="0">
                  <a:moveTo>
                    <a:pt x="0" y="675"/>
                  </a:moveTo>
                  <a:lnTo>
                    <a:pt x="1182" y="0"/>
                  </a:lnTo>
                  <a:lnTo>
                    <a:pt x="0" y="675"/>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48" name="Google Shape;1548;p68"/>
            <p:cNvSpPr/>
            <p:nvPr/>
          </p:nvSpPr>
          <p:spPr>
            <a:xfrm>
              <a:off x="9900725" y="4407830"/>
              <a:ext cx="224640" cy="128160"/>
            </a:xfrm>
            <a:custGeom>
              <a:avLst/>
              <a:gdLst/>
              <a:ahLst/>
              <a:cxnLst/>
              <a:rect l="l" t="t" r="r" b="b"/>
              <a:pathLst>
                <a:path w="624" h="356" extrusionOk="0">
                  <a:moveTo>
                    <a:pt x="0" y="356"/>
                  </a:moveTo>
                  <a:lnTo>
                    <a:pt x="624" y="0"/>
                  </a:lnTo>
                  <a:lnTo>
                    <a:pt x="0" y="356"/>
                  </a:lnTo>
                  <a:close/>
                </a:path>
              </a:pathLst>
            </a:custGeom>
            <a:noFill/>
            <a:ln w="9525" cap="flat" cmpd="sng">
              <a:solidFill>
                <a:schemeClr val="dk1"/>
              </a:solidFill>
              <a:prstDash val="solid"/>
              <a:bevel/>
              <a:headEnd type="none" w="sm" len="sm"/>
              <a:tailEnd type="none" w="sm" len="sm"/>
            </a:ln>
          </p:spPr>
          <p:txBody>
            <a:bodyPr spcFirstLastPara="1" wrap="square" lIns="92500" tIns="47500" rIns="92500" bIns="47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549" name="Google Shape;1549;p68"/>
          <p:cNvGrpSpPr/>
          <p:nvPr/>
        </p:nvGrpSpPr>
        <p:grpSpPr>
          <a:xfrm>
            <a:off x="3184412" y="2783463"/>
            <a:ext cx="1530422" cy="1541635"/>
            <a:chOff x="3277440" y="1278720"/>
            <a:chExt cx="3682440" cy="3707635"/>
          </a:xfrm>
        </p:grpSpPr>
        <p:sp>
          <p:nvSpPr>
            <p:cNvPr id="1550" name="Google Shape;1550;p68"/>
            <p:cNvSpPr/>
            <p:nvPr/>
          </p:nvSpPr>
          <p:spPr>
            <a:xfrm>
              <a:off x="3352680" y="1278720"/>
              <a:ext cx="3607200" cy="2586600"/>
            </a:xfrm>
            <a:custGeom>
              <a:avLst/>
              <a:gdLst/>
              <a:ahLst/>
              <a:cxnLst/>
              <a:rect l="l" t="t" r="r" b="b"/>
              <a:pathLst>
                <a:path w="10020" h="7185" extrusionOk="0">
                  <a:moveTo>
                    <a:pt x="9140" y="7184"/>
                  </a:moveTo>
                  <a:lnTo>
                    <a:pt x="94" y="5858"/>
                  </a:lnTo>
                  <a:cubicBezTo>
                    <a:pt x="34" y="5849"/>
                    <a:pt x="-7" y="5793"/>
                    <a:pt x="2" y="5733"/>
                  </a:cubicBezTo>
                  <a:lnTo>
                    <a:pt x="755" y="594"/>
                  </a:lnTo>
                  <a:cubicBezTo>
                    <a:pt x="764" y="534"/>
                    <a:pt x="820" y="493"/>
                    <a:pt x="880" y="501"/>
                  </a:cubicBezTo>
                  <a:lnTo>
                    <a:pt x="1050" y="526"/>
                  </a:lnTo>
                  <a:cubicBezTo>
                    <a:pt x="1094" y="533"/>
                    <a:pt x="1138" y="512"/>
                    <a:pt x="1161" y="473"/>
                  </a:cubicBezTo>
                  <a:lnTo>
                    <a:pt x="1388" y="80"/>
                  </a:lnTo>
                  <a:cubicBezTo>
                    <a:pt x="1395" y="68"/>
                    <a:pt x="1404" y="57"/>
                    <a:pt x="1416" y="49"/>
                  </a:cubicBezTo>
                  <a:cubicBezTo>
                    <a:pt x="1469" y="10"/>
                    <a:pt x="1535" y="-6"/>
                    <a:pt x="1600" y="3"/>
                  </a:cubicBezTo>
                  <a:lnTo>
                    <a:pt x="3881" y="337"/>
                  </a:lnTo>
                  <a:cubicBezTo>
                    <a:pt x="3932" y="344"/>
                    <a:pt x="3980" y="367"/>
                    <a:pt x="4017" y="403"/>
                  </a:cubicBezTo>
                  <a:cubicBezTo>
                    <a:pt x="4028" y="412"/>
                    <a:pt x="4035" y="425"/>
                    <a:pt x="4041" y="438"/>
                  </a:cubicBezTo>
                  <a:lnTo>
                    <a:pt x="4243" y="940"/>
                  </a:lnTo>
                  <a:cubicBezTo>
                    <a:pt x="4258" y="976"/>
                    <a:pt x="4291" y="1002"/>
                    <a:pt x="4329" y="1007"/>
                  </a:cubicBezTo>
                  <a:lnTo>
                    <a:pt x="9925" y="1828"/>
                  </a:lnTo>
                  <a:cubicBezTo>
                    <a:pt x="9985" y="1837"/>
                    <a:pt x="10027" y="1892"/>
                    <a:pt x="10018" y="1952"/>
                  </a:cubicBezTo>
                  <a:lnTo>
                    <a:pt x="9264" y="7091"/>
                  </a:lnTo>
                  <a:cubicBezTo>
                    <a:pt x="9256" y="7151"/>
                    <a:pt x="9200" y="7193"/>
                    <a:pt x="9140" y="7184"/>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51" name="Google Shape;1551;p68"/>
            <p:cNvSpPr/>
            <p:nvPr/>
          </p:nvSpPr>
          <p:spPr>
            <a:xfrm>
              <a:off x="3378600" y="1691280"/>
              <a:ext cx="3370320" cy="2164320"/>
            </a:xfrm>
            <a:custGeom>
              <a:avLst/>
              <a:gdLst/>
              <a:ahLst/>
              <a:cxnLst/>
              <a:rect l="l" t="t" r="r" b="b"/>
              <a:pathLst>
                <a:path w="9362" h="6012" extrusionOk="0">
                  <a:moveTo>
                    <a:pt x="9164" y="6012"/>
                  </a:moveTo>
                  <a:lnTo>
                    <a:pt x="198" y="6012"/>
                  </a:lnTo>
                  <a:cubicBezTo>
                    <a:pt x="89" y="6012"/>
                    <a:pt x="0" y="5923"/>
                    <a:pt x="0" y="5814"/>
                  </a:cubicBezTo>
                  <a:lnTo>
                    <a:pt x="0" y="797"/>
                  </a:lnTo>
                  <a:cubicBezTo>
                    <a:pt x="0" y="688"/>
                    <a:pt x="89" y="599"/>
                    <a:pt x="198" y="599"/>
                  </a:cubicBezTo>
                  <a:lnTo>
                    <a:pt x="223" y="599"/>
                  </a:lnTo>
                  <a:cubicBezTo>
                    <a:pt x="304" y="599"/>
                    <a:pt x="377" y="549"/>
                    <a:pt x="407" y="474"/>
                  </a:cubicBezTo>
                  <a:lnTo>
                    <a:pt x="544" y="131"/>
                  </a:lnTo>
                  <a:cubicBezTo>
                    <a:pt x="559" y="91"/>
                    <a:pt x="587" y="57"/>
                    <a:pt x="623" y="36"/>
                  </a:cubicBezTo>
                  <a:cubicBezTo>
                    <a:pt x="662" y="13"/>
                    <a:pt x="706" y="0"/>
                    <a:pt x="752" y="0"/>
                  </a:cubicBezTo>
                  <a:lnTo>
                    <a:pt x="3056" y="0"/>
                  </a:lnTo>
                  <a:cubicBezTo>
                    <a:pt x="3087" y="0"/>
                    <a:pt x="3117" y="6"/>
                    <a:pt x="3146" y="17"/>
                  </a:cubicBezTo>
                  <a:cubicBezTo>
                    <a:pt x="3186" y="33"/>
                    <a:pt x="3220" y="63"/>
                    <a:pt x="3242" y="100"/>
                  </a:cubicBezTo>
                  <a:lnTo>
                    <a:pt x="3476" y="501"/>
                  </a:lnTo>
                  <a:cubicBezTo>
                    <a:pt x="3512" y="561"/>
                    <a:pt x="3577" y="599"/>
                    <a:pt x="3647" y="599"/>
                  </a:cubicBezTo>
                  <a:lnTo>
                    <a:pt x="9164" y="599"/>
                  </a:lnTo>
                  <a:cubicBezTo>
                    <a:pt x="9273" y="599"/>
                    <a:pt x="9362" y="688"/>
                    <a:pt x="9362" y="797"/>
                  </a:cubicBezTo>
                  <a:lnTo>
                    <a:pt x="9362" y="5814"/>
                  </a:lnTo>
                  <a:cubicBezTo>
                    <a:pt x="9362" y="5923"/>
                    <a:pt x="9273" y="6012"/>
                    <a:pt x="9164" y="6012"/>
                  </a:cubicBezTo>
                  <a:close/>
                </a:path>
              </a:pathLst>
            </a:custGeom>
            <a:solidFill>
              <a:srgbClr val="A9FF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2" name="Google Shape;1552;p68"/>
            <p:cNvSpPr/>
            <p:nvPr/>
          </p:nvSpPr>
          <p:spPr>
            <a:xfrm>
              <a:off x="3378600" y="1691280"/>
              <a:ext cx="3370320" cy="2164320"/>
            </a:xfrm>
            <a:custGeom>
              <a:avLst/>
              <a:gdLst/>
              <a:ahLst/>
              <a:cxnLst/>
              <a:rect l="l" t="t" r="r" b="b"/>
              <a:pathLst>
                <a:path w="9362" h="6012" extrusionOk="0">
                  <a:moveTo>
                    <a:pt x="9164" y="6012"/>
                  </a:moveTo>
                  <a:lnTo>
                    <a:pt x="198" y="6012"/>
                  </a:lnTo>
                  <a:cubicBezTo>
                    <a:pt x="89" y="6012"/>
                    <a:pt x="0" y="5923"/>
                    <a:pt x="0" y="5814"/>
                  </a:cubicBezTo>
                  <a:lnTo>
                    <a:pt x="0" y="797"/>
                  </a:lnTo>
                  <a:cubicBezTo>
                    <a:pt x="0" y="688"/>
                    <a:pt x="89" y="599"/>
                    <a:pt x="198" y="599"/>
                  </a:cubicBezTo>
                  <a:lnTo>
                    <a:pt x="223" y="599"/>
                  </a:lnTo>
                  <a:cubicBezTo>
                    <a:pt x="304" y="599"/>
                    <a:pt x="377" y="549"/>
                    <a:pt x="407" y="474"/>
                  </a:cubicBezTo>
                  <a:lnTo>
                    <a:pt x="544" y="131"/>
                  </a:lnTo>
                  <a:cubicBezTo>
                    <a:pt x="559" y="91"/>
                    <a:pt x="587" y="57"/>
                    <a:pt x="623" y="36"/>
                  </a:cubicBezTo>
                  <a:cubicBezTo>
                    <a:pt x="662" y="13"/>
                    <a:pt x="706" y="0"/>
                    <a:pt x="752" y="0"/>
                  </a:cubicBezTo>
                  <a:lnTo>
                    <a:pt x="3056" y="0"/>
                  </a:lnTo>
                  <a:cubicBezTo>
                    <a:pt x="3087" y="0"/>
                    <a:pt x="3117" y="6"/>
                    <a:pt x="3146" y="17"/>
                  </a:cubicBezTo>
                  <a:cubicBezTo>
                    <a:pt x="3186" y="33"/>
                    <a:pt x="3220" y="63"/>
                    <a:pt x="3242" y="100"/>
                  </a:cubicBezTo>
                  <a:lnTo>
                    <a:pt x="3476" y="501"/>
                  </a:lnTo>
                  <a:cubicBezTo>
                    <a:pt x="3512" y="561"/>
                    <a:pt x="3577" y="599"/>
                    <a:pt x="3647" y="599"/>
                  </a:cubicBezTo>
                  <a:lnTo>
                    <a:pt x="9164" y="599"/>
                  </a:lnTo>
                  <a:cubicBezTo>
                    <a:pt x="9273" y="599"/>
                    <a:pt x="9362" y="688"/>
                    <a:pt x="9362" y="797"/>
                  </a:cubicBezTo>
                  <a:lnTo>
                    <a:pt x="9362" y="5814"/>
                  </a:lnTo>
                  <a:cubicBezTo>
                    <a:pt x="9362" y="5923"/>
                    <a:pt x="9273" y="6012"/>
                    <a:pt x="9164" y="6012"/>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53" name="Google Shape;1553;p68"/>
            <p:cNvSpPr/>
            <p:nvPr/>
          </p:nvSpPr>
          <p:spPr>
            <a:xfrm>
              <a:off x="3727440" y="1807560"/>
              <a:ext cx="609480" cy="93240"/>
            </a:xfrm>
            <a:custGeom>
              <a:avLst/>
              <a:gdLst/>
              <a:ahLst/>
              <a:cxnLst/>
              <a:rect l="l" t="t" r="r" b="b"/>
              <a:pathLst>
                <a:path w="1693" h="259" extrusionOk="0">
                  <a:moveTo>
                    <a:pt x="1564" y="259"/>
                  </a:moveTo>
                  <a:lnTo>
                    <a:pt x="129" y="259"/>
                  </a:lnTo>
                  <a:cubicBezTo>
                    <a:pt x="58" y="259"/>
                    <a:pt x="0" y="201"/>
                    <a:pt x="0" y="130"/>
                  </a:cubicBezTo>
                  <a:cubicBezTo>
                    <a:pt x="0" y="58"/>
                    <a:pt x="58" y="0"/>
                    <a:pt x="129" y="0"/>
                  </a:cubicBezTo>
                  <a:lnTo>
                    <a:pt x="1564" y="0"/>
                  </a:lnTo>
                  <a:cubicBezTo>
                    <a:pt x="1635" y="0"/>
                    <a:pt x="1693" y="58"/>
                    <a:pt x="1693" y="130"/>
                  </a:cubicBezTo>
                  <a:cubicBezTo>
                    <a:pt x="1693" y="201"/>
                    <a:pt x="1635" y="259"/>
                    <a:pt x="1564" y="259"/>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4" name="Google Shape;1554;p68"/>
            <p:cNvSpPr/>
            <p:nvPr/>
          </p:nvSpPr>
          <p:spPr>
            <a:xfrm>
              <a:off x="3378600" y="2006640"/>
              <a:ext cx="3370320" cy="2164320"/>
            </a:xfrm>
            <a:custGeom>
              <a:avLst/>
              <a:gdLst/>
              <a:ahLst/>
              <a:cxnLst/>
              <a:rect l="l" t="t" r="r" b="b"/>
              <a:pathLst>
                <a:path w="9362" h="6012" extrusionOk="0">
                  <a:moveTo>
                    <a:pt x="9164" y="6012"/>
                  </a:moveTo>
                  <a:lnTo>
                    <a:pt x="198" y="6012"/>
                  </a:lnTo>
                  <a:cubicBezTo>
                    <a:pt x="89" y="6012"/>
                    <a:pt x="0" y="5923"/>
                    <a:pt x="0" y="5814"/>
                  </a:cubicBezTo>
                  <a:lnTo>
                    <a:pt x="0" y="797"/>
                  </a:lnTo>
                  <a:cubicBezTo>
                    <a:pt x="0" y="687"/>
                    <a:pt x="89" y="599"/>
                    <a:pt x="198" y="599"/>
                  </a:cubicBezTo>
                  <a:lnTo>
                    <a:pt x="223" y="599"/>
                  </a:lnTo>
                  <a:cubicBezTo>
                    <a:pt x="304" y="599"/>
                    <a:pt x="377" y="549"/>
                    <a:pt x="407" y="474"/>
                  </a:cubicBezTo>
                  <a:lnTo>
                    <a:pt x="544" y="131"/>
                  </a:lnTo>
                  <a:cubicBezTo>
                    <a:pt x="559" y="91"/>
                    <a:pt x="587" y="57"/>
                    <a:pt x="623" y="35"/>
                  </a:cubicBezTo>
                  <a:cubicBezTo>
                    <a:pt x="662" y="13"/>
                    <a:pt x="706" y="0"/>
                    <a:pt x="752" y="0"/>
                  </a:cubicBezTo>
                  <a:lnTo>
                    <a:pt x="3056" y="0"/>
                  </a:lnTo>
                  <a:cubicBezTo>
                    <a:pt x="3087" y="0"/>
                    <a:pt x="3117" y="6"/>
                    <a:pt x="3146" y="17"/>
                  </a:cubicBezTo>
                  <a:cubicBezTo>
                    <a:pt x="3186" y="32"/>
                    <a:pt x="3220" y="63"/>
                    <a:pt x="3242" y="100"/>
                  </a:cubicBezTo>
                  <a:lnTo>
                    <a:pt x="3476" y="500"/>
                  </a:lnTo>
                  <a:cubicBezTo>
                    <a:pt x="3512" y="561"/>
                    <a:pt x="3577" y="599"/>
                    <a:pt x="3647" y="599"/>
                  </a:cubicBezTo>
                  <a:lnTo>
                    <a:pt x="9164" y="599"/>
                  </a:lnTo>
                  <a:cubicBezTo>
                    <a:pt x="9273" y="599"/>
                    <a:pt x="9362" y="687"/>
                    <a:pt x="9362" y="797"/>
                  </a:cubicBezTo>
                  <a:lnTo>
                    <a:pt x="9362" y="5814"/>
                  </a:lnTo>
                  <a:cubicBezTo>
                    <a:pt x="9362" y="5923"/>
                    <a:pt x="9273" y="6012"/>
                    <a:pt x="9164" y="6012"/>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55" name="Google Shape;1555;p68"/>
            <p:cNvSpPr/>
            <p:nvPr/>
          </p:nvSpPr>
          <p:spPr>
            <a:xfrm>
              <a:off x="3984840" y="1372320"/>
              <a:ext cx="605520" cy="156600"/>
            </a:xfrm>
            <a:custGeom>
              <a:avLst/>
              <a:gdLst/>
              <a:ahLst/>
              <a:cxnLst/>
              <a:rect l="l" t="t" r="r" b="b"/>
              <a:pathLst>
                <a:path w="1682" h="435" extrusionOk="0">
                  <a:moveTo>
                    <a:pt x="1537" y="434"/>
                  </a:moveTo>
                  <a:lnTo>
                    <a:pt x="113" y="258"/>
                  </a:lnTo>
                  <a:cubicBezTo>
                    <a:pt x="42" y="249"/>
                    <a:pt x="-8" y="184"/>
                    <a:pt x="0" y="113"/>
                  </a:cubicBezTo>
                  <a:cubicBezTo>
                    <a:pt x="9" y="43"/>
                    <a:pt x="74" y="-8"/>
                    <a:pt x="145" y="1"/>
                  </a:cubicBezTo>
                  <a:lnTo>
                    <a:pt x="1568" y="178"/>
                  </a:lnTo>
                  <a:cubicBezTo>
                    <a:pt x="1639" y="187"/>
                    <a:pt x="1690" y="251"/>
                    <a:pt x="1681" y="322"/>
                  </a:cubicBezTo>
                  <a:cubicBezTo>
                    <a:pt x="1672" y="393"/>
                    <a:pt x="1607" y="443"/>
                    <a:pt x="1537" y="434"/>
                  </a:cubicBezTo>
                  <a:close/>
                </a:path>
              </a:pathLst>
            </a:custGeom>
            <a:solidFill>
              <a:srgbClr val="A9FF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6" name="Google Shape;1556;p68"/>
            <p:cNvSpPr/>
            <p:nvPr/>
          </p:nvSpPr>
          <p:spPr>
            <a:xfrm>
              <a:off x="3984840" y="1372320"/>
              <a:ext cx="605520" cy="156600"/>
            </a:xfrm>
            <a:custGeom>
              <a:avLst/>
              <a:gdLst/>
              <a:ahLst/>
              <a:cxnLst/>
              <a:rect l="l" t="t" r="r" b="b"/>
              <a:pathLst>
                <a:path w="1682" h="435" extrusionOk="0">
                  <a:moveTo>
                    <a:pt x="1537" y="434"/>
                  </a:moveTo>
                  <a:lnTo>
                    <a:pt x="113" y="258"/>
                  </a:lnTo>
                  <a:cubicBezTo>
                    <a:pt x="42" y="249"/>
                    <a:pt x="-8" y="184"/>
                    <a:pt x="0" y="113"/>
                  </a:cubicBezTo>
                  <a:cubicBezTo>
                    <a:pt x="9" y="43"/>
                    <a:pt x="74" y="-8"/>
                    <a:pt x="145" y="1"/>
                  </a:cubicBezTo>
                  <a:lnTo>
                    <a:pt x="1568" y="178"/>
                  </a:lnTo>
                  <a:cubicBezTo>
                    <a:pt x="1639" y="187"/>
                    <a:pt x="1690" y="251"/>
                    <a:pt x="1681" y="322"/>
                  </a:cubicBezTo>
                  <a:cubicBezTo>
                    <a:pt x="1672" y="393"/>
                    <a:pt x="1607" y="443"/>
                    <a:pt x="1537" y="434"/>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7" name="Google Shape;1557;p68"/>
            <p:cNvSpPr/>
            <p:nvPr/>
          </p:nvSpPr>
          <p:spPr>
            <a:xfrm>
              <a:off x="3727440" y="2122920"/>
              <a:ext cx="609480" cy="93240"/>
            </a:xfrm>
            <a:custGeom>
              <a:avLst/>
              <a:gdLst/>
              <a:ahLst/>
              <a:cxnLst/>
              <a:rect l="l" t="t" r="r" b="b"/>
              <a:pathLst>
                <a:path w="1693" h="259" extrusionOk="0">
                  <a:moveTo>
                    <a:pt x="1564" y="259"/>
                  </a:moveTo>
                  <a:lnTo>
                    <a:pt x="129" y="259"/>
                  </a:lnTo>
                  <a:cubicBezTo>
                    <a:pt x="58" y="259"/>
                    <a:pt x="0" y="201"/>
                    <a:pt x="0" y="129"/>
                  </a:cubicBezTo>
                  <a:cubicBezTo>
                    <a:pt x="0" y="58"/>
                    <a:pt x="58" y="0"/>
                    <a:pt x="129" y="0"/>
                  </a:cubicBezTo>
                  <a:lnTo>
                    <a:pt x="1564" y="0"/>
                  </a:lnTo>
                  <a:cubicBezTo>
                    <a:pt x="1635" y="0"/>
                    <a:pt x="1693" y="58"/>
                    <a:pt x="1693" y="129"/>
                  </a:cubicBezTo>
                  <a:cubicBezTo>
                    <a:pt x="1693" y="201"/>
                    <a:pt x="1635" y="259"/>
                    <a:pt x="1564" y="259"/>
                  </a:cubicBezTo>
                  <a:close/>
                </a:path>
              </a:pathLst>
            </a:custGeom>
            <a:solidFill>
              <a:srgbClr val="A9FF0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8" name="Google Shape;1558;p68"/>
            <p:cNvSpPr/>
            <p:nvPr/>
          </p:nvSpPr>
          <p:spPr>
            <a:xfrm>
              <a:off x="3727440" y="2122920"/>
              <a:ext cx="609480" cy="93240"/>
            </a:xfrm>
            <a:custGeom>
              <a:avLst/>
              <a:gdLst/>
              <a:ahLst/>
              <a:cxnLst/>
              <a:rect l="l" t="t" r="r" b="b"/>
              <a:pathLst>
                <a:path w="1693" h="259" extrusionOk="0">
                  <a:moveTo>
                    <a:pt x="1564" y="259"/>
                  </a:moveTo>
                  <a:lnTo>
                    <a:pt x="129" y="259"/>
                  </a:lnTo>
                  <a:cubicBezTo>
                    <a:pt x="58" y="259"/>
                    <a:pt x="0" y="201"/>
                    <a:pt x="0" y="129"/>
                  </a:cubicBezTo>
                  <a:cubicBezTo>
                    <a:pt x="0" y="58"/>
                    <a:pt x="58" y="0"/>
                    <a:pt x="129" y="0"/>
                  </a:cubicBezTo>
                  <a:lnTo>
                    <a:pt x="1564" y="0"/>
                  </a:lnTo>
                  <a:cubicBezTo>
                    <a:pt x="1635" y="0"/>
                    <a:pt x="1693" y="58"/>
                    <a:pt x="1693" y="129"/>
                  </a:cubicBezTo>
                  <a:cubicBezTo>
                    <a:pt x="1693" y="201"/>
                    <a:pt x="1635" y="259"/>
                    <a:pt x="1564" y="259"/>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9" name="Google Shape;1559;p68"/>
            <p:cNvSpPr/>
            <p:nvPr/>
          </p:nvSpPr>
          <p:spPr>
            <a:xfrm>
              <a:off x="3277440" y="2765520"/>
              <a:ext cx="3572640" cy="2214360"/>
            </a:xfrm>
            <a:custGeom>
              <a:avLst/>
              <a:gdLst/>
              <a:ahLst/>
              <a:cxnLst/>
              <a:rect l="l" t="t" r="r" b="b"/>
              <a:pathLst>
                <a:path w="9924" h="6151" extrusionOk="0">
                  <a:moveTo>
                    <a:pt x="9738" y="6151"/>
                  </a:moveTo>
                  <a:lnTo>
                    <a:pt x="186" y="6151"/>
                  </a:lnTo>
                  <a:cubicBezTo>
                    <a:pt x="83" y="6151"/>
                    <a:pt x="0" y="6068"/>
                    <a:pt x="0" y="5965"/>
                  </a:cubicBezTo>
                  <a:lnTo>
                    <a:pt x="0" y="186"/>
                  </a:lnTo>
                  <a:cubicBezTo>
                    <a:pt x="0" y="83"/>
                    <a:pt x="83" y="0"/>
                    <a:pt x="186" y="0"/>
                  </a:cubicBezTo>
                  <a:lnTo>
                    <a:pt x="9738" y="0"/>
                  </a:lnTo>
                  <a:cubicBezTo>
                    <a:pt x="9841" y="0"/>
                    <a:pt x="9924" y="83"/>
                    <a:pt x="9924" y="186"/>
                  </a:cubicBezTo>
                  <a:lnTo>
                    <a:pt x="9924" y="5965"/>
                  </a:lnTo>
                  <a:cubicBezTo>
                    <a:pt x="9924" y="6068"/>
                    <a:pt x="9841" y="6151"/>
                    <a:pt x="9738" y="615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0" name="Google Shape;1560;p68"/>
            <p:cNvSpPr/>
            <p:nvPr/>
          </p:nvSpPr>
          <p:spPr>
            <a:xfrm>
              <a:off x="3488040" y="3361320"/>
              <a:ext cx="3362040" cy="1618560"/>
            </a:xfrm>
            <a:custGeom>
              <a:avLst/>
              <a:gdLst/>
              <a:ahLst/>
              <a:cxnLst/>
              <a:rect l="l" t="t" r="r" b="b"/>
              <a:pathLst>
                <a:path w="9339" h="4496" extrusionOk="0">
                  <a:moveTo>
                    <a:pt x="9339" y="0"/>
                  </a:moveTo>
                  <a:cubicBezTo>
                    <a:pt x="8546" y="743"/>
                    <a:pt x="7296" y="1741"/>
                    <a:pt x="5633" y="2536"/>
                  </a:cubicBezTo>
                  <a:cubicBezTo>
                    <a:pt x="3627" y="3495"/>
                    <a:pt x="1335" y="4156"/>
                    <a:pt x="0" y="4496"/>
                  </a:cubicBezTo>
                  <a:lnTo>
                    <a:pt x="9153" y="4496"/>
                  </a:lnTo>
                  <a:cubicBezTo>
                    <a:pt x="9256" y="4496"/>
                    <a:pt x="9339" y="4413"/>
                    <a:pt x="9339" y="4310"/>
                  </a:cubicBezTo>
                  <a:lnTo>
                    <a:pt x="9339"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1" name="Google Shape;1561;p68"/>
            <p:cNvSpPr/>
            <p:nvPr/>
          </p:nvSpPr>
          <p:spPr>
            <a:xfrm>
              <a:off x="3488040" y="3367795"/>
              <a:ext cx="3362040" cy="1618560"/>
            </a:xfrm>
            <a:custGeom>
              <a:avLst/>
              <a:gdLst/>
              <a:ahLst/>
              <a:cxnLst/>
              <a:rect l="l" t="t" r="r" b="b"/>
              <a:pathLst>
                <a:path w="9339" h="4496" extrusionOk="0">
                  <a:moveTo>
                    <a:pt x="9339" y="0"/>
                  </a:moveTo>
                  <a:cubicBezTo>
                    <a:pt x="8546" y="743"/>
                    <a:pt x="7296" y="1741"/>
                    <a:pt x="5633" y="2536"/>
                  </a:cubicBezTo>
                  <a:cubicBezTo>
                    <a:pt x="3627" y="3495"/>
                    <a:pt x="1335" y="4156"/>
                    <a:pt x="0" y="4496"/>
                  </a:cubicBezTo>
                  <a:lnTo>
                    <a:pt x="9153" y="4496"/>
                  </a:lnTo>
                  <a:cubicBezTo>
                    <a:pt x="9256" y="4496"/>
                    <a:pt x="9339" y="4413"/>
                    <a:pt x="9339" y="4310"/>
                  </a:cubicBezTo>
                  <a:lnTo>
                    <a:pt x="9339"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2" name="Google Shape;1562;p68"/>
            <p:cNvSpPr/>
            <p:nvPr/>
          </p:nvSpPr>
          <p:spPr>
            <a:xfrm>
              <a:off x="4497840" y="3575160"/>
              <a:ext cx="1131840" cy="611280"/>
            </a:xfrm>
            <a:custGeom>
              <a:avLst/>
              <a:gdLst/>
              <a:ahLst/>
              <a:cxnLst/>
              <a:rect l="l" t="t" r="r" b="b"/>
              <a:pathLst>
                <a:path w="3144" h="1698" extrusionOk="0">
                  <a:moveTo>
                    <a:pt x="3048" y="1698"/>
                  </a:moveTo>
                  <a:lnTo>
                    <a:pt x="96" y="1698"/>
                  </a:lnTo>
                  <a:cubicBezTo>
                    <a:pt x="43" y="1698"/>
                    <a:pt x="0" y="1655"/>
                    <a:pt x="0" y="1602"/>
                  </a:cubicBezTo>
                  <a:lnTo>
                    <a:pt x="0" y="96"/>
                  </a:lnTo>
                  <a:cubicBezTo>
                    <a:pt x="0" y="43"/>
                    <a:pt x="43" y="0"/>
                    <a:pt x="96" y="0"/>
                  </a:cubicBezTo>
                  <a:lnTo>
                    <a:pt x="3048" y="0"/>
                  </a:lnTo>
                  <a:cubicBezTo>
                    <a:pt x="3101" y="0"/>
                    <a:pt x="3144" y="43"/>
                    <a:pt x="3144" y="96"/>
                  </a:cubicBezTo>
                  <a:lnTo>
                    <a:pt x="3144" y="1602"/>
                  </a:lnTo>
                  <a:cubicBezTo>
                    <a:pt x="3144" y="1655"/>
                    <a:pt x="3101" y="1698"/>
                    <a:pt x="3048" y="169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3" name="Google Shape;1563;p68"/>
            <p:cNvSpPr/>
            <p:nvPr/>
          </p:nvSpPr>
          <p:spPr>
            <a:xfrm>
              <a:off x="4497840" y="3575160"/>
              <a:ext cx="1131840" cy="185760"/>
            </a:xfrm>
            <a:custGeom>
              <a:avLst/>
              <a:gdLst/>
              <a:ahLst/>
              <a:cxnLst/>
              <a:rect l="l" t="t" r="r" b="b"/>
              <a:pathLst>
                <a:path w="3144" h="516" extrusionOk="0">
                  <a:moveTo>
                    <a:pt x="3048" y="516"/>
                  </a:moveTo>
                  <a:lnTo>
                    <a:pt x="96" y="516"/>
                  </a:lnTo>
                  <a:cubicBezTo>
                    <a:pt x="43" y="516"/>
                    <a:pt x="0" y="473"/>
                    <a:pt x="0" y="420"/>
                  </a:cubicBezTo>
                  <a:lnTo>
                    <a:pt x="0" y="96"/>
                  </a:lnTo>
                  <a:cubicBezTo>
                    <a:pt x="0" y="43"/>
                    <a:pt x="43" y="0"/>
                    <a:pt x="96" y="0"/>
                  </a:cubicBezTo>
                  <a:lnTo>
                    <a:pt x="3048" y="0"/>
                  </a:lnTo>
                  <a:cubicBezTo>
                    <a:pt x="3101" y="0"/>
                    <a:pt x="3144" y="43"/>
                    <a:pt x="3144" y="96"/>
                  </a:cubicBezTo>
                  <a:lnTo>
                    <a:pt x="3144" y="420"/>
                  </a:lnTo>
                  <a:cubicBezTo>
                    <a:pt x="3144" y="473"/>
                    <a:pt x="3101" y="516"/>
                    <a:pt x="3048" y="516"/>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564" name="Google Shape;1564;p68"/>
          <p:cNvGrpSpPr/>
          <p:nvPr/>
        </p:nvGrpSpPr>
        <p:grpSpPr>
          <a:xfrm>
            <a:off x="6614698" y="2200853"/>
            <a:ext cx="1243249" cy="1096038"/>
            <a:chOff x="6614630" y="2200855"/>
            <a:chExt cx="1167480" cy="1029240"/>
          </a:xfrm>
        </p:grpSpPr>
        <p:sp>
          <p:nvSpPr>
            <p:cNvPr id="1565" name="Google Shape;1565;p68"/>
            <p:cNvSpPr/>
            <p:nvPr/>
          </p:nvSpPr>
          <p:spPr>
            <a:xfrm>
              <a:off x="6800040" y="2625840"/>
              <a:ext cx="39240" cy="16560"/>
            </a:xfrm>
            <a:custGeom>
              <a:avLst/>
              <a:gdLst/>
              <a:ahLst/>
              <a:cxnLst/>
              <a:rect l="l" t="t" r="r" b="b"/>
              <a:pathLst>
                <a:path w="109" h="46" extrusionOk="0">
                  <a:moveTo>
                    <a:pt x="109" y="0"/>
                  </a:moveTo>
                  <a:lnTo>
                    <a:pt x="0" y="46"/>
                  </a:lnTo>
                  <a:lnTo>
                    <a:pt x="109" y="0"/>
                  </a:lnTo>
                  <a:close/>
                </a:path>
              </a:pathLst>
            </a:custGeom>
            <a:solidFill>
              <a:srgbClr val="FFFFFF"/>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6" name="Google Shape;1566;p68"/>
            <p:cNvSpPr/>
            <p:nvPr/>
          </p:nvSpPr>
          <p:spPr>
            <a:xfrm>
              <a:off x="6695630" y="2200855"/>
              <a:ext cx="1015200" cy="860040"/>
            </a:xfrm>
            <a:custGeom>
              <a:avLst/>
              <a:gdLst/>
              <a:ahLst/>
              <a:cxnLst/>
              <a:rect l="l" t="t" r="r" b="b"/>
              <a:pathLst>
                <a:path w="2820" h="2389" extrusionOk="0">
                  <a:moveTo>
                    <a:pt x="427" y="68"/>
                  </a:moveTo>
                  <a:lnTo>
                    <a:pt x="5" y="1421"/>
                  </a:lnTo>
                  <a:cubicBezTo>
                    <a:pt x="-10" y="1469"/>
                    <a:pt x="13" y="1519"/>
                    <a:pt x="58" y="1536"/>
                  </a:cubicBezTo>
                  <a:lnTo>
                    <a:pt x="2306" y="2384"/>
                  </a:lnTo>
                  <a:cubicBezTo>
                    <a:pt x="2353" y="2401"/>
                    <a:pt x="2406" y="2375"/>
                    <a:pt x="2425" y="2326"/>
                  </a:cubicBezTo>
                  <a:lnTo>
                    <a:pt x="2813" y="1295"/>
                  </a:lnTo>
                  <a:cubicBezTo>
                    <a:pt x="2832" y="1245"/>
                    <a:pt x="2809" y="1191"/>
                    <a:pt x="2762" y="1174"/>
                  </a:cubicBezTo>
                  <a:lnTo>
                    <a:pt x="1375" y="662"/>
                  </a:lnTo>
                  <a:cubicBezTo>
                    <a:pt x="1353" y="654"/>
                    <a:pt x="1335" y="636"/>
                    <a:pt x="1325" y="614"/>
                  </a:cubicBezTo>
                  <a:lnTo>
                    <a:pt x="1179" y="272"/>
                  </a:lnTo>
                  <a:cubicBezTo>
                    <a:pt x="1170" y="250"/>
                    <a:pt x="1152" y="233"/>
                    <a:pt x="1130" y="224"/>
                  </a:cubicBezTo>
                  <a:lnTo>
                    <a:pt x="547" y="5"/>
                  </a:lnTo>
                  <a:cubicBezTo>
                    <a:pt x="498" y="-14"/>
                    <a:pt x="443" y="15"/>
                    <a:pt x="427" y="6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7" name="Google Shape;1567;p68"/>
            <p:cNvSpPr/>
            <p:nvPr/>
          </p:nvSpPr>
          <p:spPr>
            <a:xfrm>
              <a:off x="6645950" y="2245135"/>
              <a:ext cx="1095840" cy="893520"/>
            </a:xfrm>
            <a:custGeom>
              <a:avLst/>
              <a:gdLst/>
              <a:ahLst/>
              <a:cxnLst/>
              <a:rect l="l" t="t" r="r" b="b"/>
              <a:pathLst>
                <a:path w="3044" h="2482" extrusionOk="0">
                  <a:moveTo>
                    <a:pt x="2457" y="2482"/>
                  </a:moveTo>
                  <a:lnTo>
                    <a:pt x="0" y="1556"/>
                  </a:lnTo>
                  <a:lnTo>
                    <a:pt x="586" y="0"/>
                  </a:lnTo>
                  <a:lnTo>
                    <a:pt x="3044" y="926"/>
                  </a:lnTo>
                  <a:lnTo>
                    <a:pt x="2457" y="248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8" name="Google Shape;1568;p68"/>
            <p:cNvSpPr/>
            <p:nvPr/>
          </p:nvSpPr>
          <p:spPr>
            <a:xfrm>
              <a:off x="6614630" y="2251975"/>
              <a:ext cx="1167480" cy="978120"/>
            </a:xfrm>
            <a:custGeom>
              <a:avLst/>
              <a:gdLst/>
              <a:ahLst/>
              <a:cxnLst/>
              <a:rect l="l" t="t" r="r" b="b"/>
              <a:pathLst>
                <a:path w="3243" h="2717" extrusionOk="0">
                  <a:moveTo>
                    <a:pt x="425" y="47"/>
                  </a:moveTo>
                  <a:lnTo>
                    <a:pt x="2" y="1741"/>
                  </a:lnTo>
                  <a:cubicBezTo>
                    <a:pt x="-6" y="1771"/>
                    <a:pt x="9" y="1801"/>
                    <a:pt x="36" y="1811"/>
                  </a:cubicBezTo>
                  <a:lnTo>
                    <a:pt x="2431" y="2714"/>
                  </a:lnTo>
                  <a:cubicBezTo>
                    <a:pt x="2459" y="2724"/>
                    <a:pt x="2492" y="2710"/>
                    <a:pt x="2505" y="2681"/>
                  </a:cubicBezTo>
                  <a:lnTo>
                    <a:pt x="3237" y="1104"/>
                  </a:lnTo>
                  <a:cubicBezTo>
                    <a:pt x="3252" y="1071"/>
                    <a:pt x="3238" y="1033"/>
                    <a:pt x="3206" y="1022"/>
                  </a:cubicBezTo>
                  <a:lnTo>
                    <a:pt x="503" y="3"/>
                  </a:lnTo>
                  <a:cubicBezTo>
                    <a:pt x="471" y="-9"/>
                    <a:pt x="434" y="12"/>
                    <a:pt x="425" y="4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569" name="Google Shape;1569;p68"/>
          <p:cNvGrpSpPr/>
          <p:nvPr/>
        </p:nvGrpSpPr>
        <p:grpSpPr>
          <a:xfrm>
            <a:off x="5322200" y="2200845"/>
            <a:ext cx="870480" cy="722160"/>
            <a:chOff x="9271800" y="2212945"/>
            <a:chExt cx="870480" cy="722160"/>
          </a:xfrm>
        </p:grpSpPr>
        <p:sp>
          <p:nvSpPr>
            <p:cNvPr id="1570" name="Google Shape;1570;p68"/>
            <p:cNvSpPr/>
            <p:nvPr/>
          </p:nvSpPr>
          <p:spPr>
            <a:xfrm>
              <a:off x="9334440" y="2212945"/>
              <a:ext cx="807840" cy="722160"/>
            </a:xfrm>
            <a:custGeom>
              <a:avLst/>
              <a:gdLst/>
              <a:ahLst/>
              <a:cxnLst/>
              <a:rect l="l" t="t" r="r" b="b"/>
              <a:pathLst>
                <a:path w="2244" h="2006" extrusionOk="0">
                  <a:moveTo>
                    <a:pt x="0" y="160"/>
                  </a:moveTo>
                  <a:lnTo>
                    <a:pt x="0" y="2006"/>
                  </a:lnTo>
                  <a:lnTo>
                    <a:pt x="2244" y="2006"/>
                  </a:lnTo>
                  <a:lnTo>
                    <a:pt x="2244" y="160"/>
                  </a:lnTo>
                  <a:cubicBezTo>
                    <a:pt x="2244" y="72"/>
                    <a:pt x="2173" y="0"/>
                    <a:pt x="2085" y="0"/>
                  </a:cubicBezTo>
                  <a:lnTo>
                    <a:pt x="159" y="0"/>
                  </a:lnTo>
                  <a:cubicBezTo>
                    <a:pt x="71" y="0"/>
                    <a:pt x="0" y="72"/>
                    <a:pt x="0" y="160"/>
                  </a:cubicBezTo>
                  <a:close/>
                </a:path>
              </a:pathLst>
            </a:custGeom>
            <a:solidFill>
              <a:srgbClr val="FF725D"/>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1" name="Google Shape;1571;p68"/>
            <p:cNvSpPr/>
            <p:nvPr/>
          </p:nvSpPr>
          <p:spPr>
            <a:xfrm>
              <a:off x="9334440" y="2212945"/>
              <a:ext cx="807840" cy="722160"/>
            </a:xfrm>
            <a:custGeom>
              <a:avLst/>
              <a:gdLst/>
              <a:ahLst/>
              <a:cxnLst/>
              <a:rect l="l" t="t" r="r" b="b"/>
              <a:pathLst>
                <a:path w="2244" h="2006" extrusionOk="0">
                  <a:moveTo>
                    <a:pt x="0" y="160"/>
                  </a:moveTo>
                  <a:lnTo>
                    <a:pt x="0" y="2006"/>
                  </a:lnTo>
                  <a:lnTo>
                    <a:pt x="2244" y="2006"/>
                  </a:lnTo>
                  <a:lnTo>
                    <a:pt x="2244" y="160"/>
                  </a:lnTo>
                  <a:cubicBezTo>
                    <a:pt x="2244" y="72"/>
                    <a:pt x="2173" y="0"/>
                    <a:pt x="2085" y="0"/>
                  </a:cubicBezTo>
                  <a:lnTo>
                    <a:pt x="159" y="0"/>
                  </a:lnTo>
                  <a:cubicBezTo>
                    <a:pt x="71" y="0"/>
                    <a:pt x="0" y="72"/>
                    <a:pt x="0" y="160"/>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2" name="Google Shape;1572;p68"/>
            <p:cNvSpPr/>
            <p:nvPr/>
          </p:nvSpPr>
          <p:spPr>
            <a:xfrm>
              <a:off x="9372240" y="2329945"/>
              <a:ext cx="712440" cy="244080"/>
            </a:xfrm>
            <a:custGeom>
              <a:avLst/>
              <a:gdLst/>
              <a:ahLst/>
              <a:cxnLst/>
              <a:rect l="l" t="t" r="r" b="b"/>
              <a:pathLst>
                <a:path w="1979" h="678" extrusionOk="0">
                  <a:moveTo>
                    <a:pt x="0" y="678"/>
                  </a:moveTo>
                  <a:lnTo>
                    <a:pt x="15" y="0"/>
                  </a:lnTo>
                  <a:lnTo>
                    <a:pt x="1979" y="0"/>
                  </a:lnTo>
                  <a:lnTo>
                    <a:pt x="1979" y="387"/>
                  </a:lnTo>
                  <a:lnTo>
                    <a:pt x="0" y="678"/>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3" name="Google Shape;1573;p68"/>
            <p:cNvSpPr/>
            <p:nvPr/>
          </p:nvSpPr>
          <p:spPr>
            <a:xfrm>
              <a:off x="9423720" y="2264065"/>
              <a:ext cx="617400" cy="65880"/>
            </a:xfrm>
            <a:custGeom>
              <a:avLst/>
              <a:gdLst/>
              <a:ahLst/>
              <a:cxnLst/>
              <a:rect l="l" t="t" r="r" b="b"/>
              <a:pathLst>
                <a:path w="1715" h="183" extrusionOk="0">
                  <a:moveTo>
                    <a:pt x="0" y="183"/>
                  </a:moveTo>
                  <a:lnTo>
                    <a:pt x="1715" y="183"/>
                  </a:lnTo>
                  <a:lnTo>
                    <a:pt x="1715" y="0"/>
                  </a:lnTo>
                  <a:lnTo>
                    <a:pt x="0" y="0"/>
                  </a:lnTo>
                  <a:lnTo>
                    <a:pt x="0" y="183"/>
                  </a:lnTo>
                  <a:close/>
                </a:path>
              </a:pathLst>
            </a:custGeom>
            <a:solidFill>
              <a:schemeClr val="lt1"/>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4" name="Google Shape;1574;p68"/>
            <p:cNvSpPr/>
            <p:nvPr/>
          </p:nvSpPr>
          <p:spPr>
            <a:xfrm>
              <a:off x="9271800" y="2406625"/>
              <a:ext cx="870480" cy="528480"/>
            </a:xfrm>
            <a:custGeom>
              <a:avLst/>
              <a:gdLst/>
              <a:ahLst/>
              <a:cxnLst/>
              <a:rect l="l" t="t" r="r" b="b"/>
              <a:pathLst>
                <a:path w="2418" h="1468" extrusionOk="0">
                  <a:moveTo>
                    <a:pt x="1" y="132"/>
                  </a:moveTo>
                  <a:lnTo>
                    <a:pt x="174" y="1468"/>
                  </a:lnTo>
                  <a:lnTo>
                    <a:pt x="2418" y="1468"/>
                  </a:lnTo>
                  <a:lnTo>
                    <a:pt x="2418" y="174"/>
                  </a:lnTo>
                  <a:lnTo>
                    <a:pt x="1399" y="174"/>
                  </a:lnTo>
                  <a:lnTo>
                    <a:pt x="1201" y="0"/>
                  </a:lnTo>
                  <a:lnTo>
                    <a:pt x="117" y="0"/>
                  </a:lnTo>
                  <a:cubicBezTo>
                    <a:pt x="46" y="0"/>
                    <a:pt x="-8" y="62"/>
                    <a:pt x="1" y="132"/>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5" name="Google Shape;1575;p68"/>
            <p:cNvSpPr/>
            <p:nvPr/>
          </p:nvSpPr>
          <p:spPr>
            <a:xfrm>
              <a:off x="9524520" y="2654305"/>
              <a:ext cx="395280" cy="6840"/>
            </a:xfrm>
            <a:custGeom>
              <a:avLst/>
              <a:gdLst/>
              <a:ahLst/>
              <a:cxnLst/>
              <a:rect l="l" t="t" r="r" b="b"/>
              <a:pathLst>
                <a:path w="1098" h="19" extrusionOk="0">
                  <a:moveTo>
                    <a:pt x="1098" y="9"/>
                  </a:moveTo>
                  <a:cubicBezTo>
                    <a:pt x="1098" y="14"/>
                    <a:pt x="852" y="19"/>
                    <a:pt x="549" y="19"/>
                  </a:cubicBezTo>
                  <a:cubicBezTo>
                    <a:pt x="246" y="19"/>
                    <a:pt x="0" y="14"/>
                    <a:pt x="0" y="9"/>
                  </a:cubicBezTo>
                  <a:cubicBezTo>
                    <a:pt x="0" y="4"/>
                    <a:pt x="246" y="0"/>
                    <a:pt x="549" y="0"/>
                  </a:cubicBezTo>
                  <a:cubicBezTo>
                    <a:pt x="852" y="0"/>
                    <a:pt x="1098" y="4"/>
                    <a:pt x="1098"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6" name="Google Shape;1576;p68"/>
            <p:cNvSpPr/>
            <p:nvPr/>
          </p:nvSpPr>
          <p:spPr>
            <a:xfrm>
              <a:off x="9524520" y="2701825"/>
              <a:ext cx="395280" cy="6480"/>
            </a:xfrm>
            <a:custGeom>
              <a:avLst/>
              <a:gdLst/>
              <a:ahLst/>
              <a:cxnLst/>
              <a:rect l="l" t="t" r="r" b="b"/>
              <a:pathLst>
                <a:path w="1098" h="18" extrusionOk="0">
                  <a:moveTo>
                    <a:pt x="1098" y="9"/>
                  </a:moveTo>
                  <a:cubicBezTo>
                    <a:pt x="1098" y="14"/>
                    <a:pt x="852" y="18"/>
                    <a:pt x="549" y="18"/>
                  </a:cubicBezTo>
                  <a:cubicBezTo>
                    <a:pt x="246" y="18"/>
                    <a:pt x="0" y="14"/>
                    <a:pt x="0" y="9"/>
                  </a:cubicBezTo>
                  <a:cubicBezTo>
                    <a:pt x="0" y="4"/>
                    <a:pt x="246" y="0"/>
                    <a:pt x="549" y="0"/>
                  </a:cubicBezTo>
                  <a:cubicBezTo>
                    <a:pt x="852" y="0"/>
                    <a:pt x="1098" y="4"/>
                    <a:pt x="1098"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77" name="Google Shape;1577;p68"/>
          <p:cNvGrpSpPr/>
          <p:nvPr/>
        </p:nvGrpSpPr>
        <p:grpSpPr>
          <a:xfrm>
            <a:off x="5322200" y="2970807"/>
            <a:ext cx="870480" cy="722160"/>
            <a:chOff x="9271800" y="2212945"/>
            <a:chExt cx="870480" cy="722160"/>
          </a:xfrm>
        </p:grpSpPr>
        <p:sp>
          <p:nvSpPr>
            <p:cNvPr id="1578" name="Google Shape;1578;p68"/>
            <p:cNvSpPr/>
            <p:nvPr/>
          </p:nvSpPr>
          <p:spPr>
            <a:xfrm>
              <a:off x="9334440" y="2212945"/>
              <a:ext cx="807840" cy="722160"/>
            </a:xfrm>
            <a:custGeom>
              <a:avLst/>
              <a:gdLst/>
              <a:ahLst/>
              <a:cxnLst/>
              <a:rect l="l" t="t" r="r" b="b"/>
              <a:pathLst>
                <a:path w="2244" h="2006" extrusionOk="0">
                  <a:moveTo>
                    <a:pt x="0" y="160"/>
                  </a:moveTo>
                  <a:lnTo>
                    <a:pt x="0" y="2006"/>
                  </a:lnTo>
                  <a:lnTo>
                    <a:pt x="2244" y="2006"/>
                  </a:lnTo>
                  <a:lnTo>
                    <a:pt x="2244" y="160"/>
                  </a:lnTo>
                  <a:cubicBezTo>
                    <a:pt x="2244" y="72"/>
                    <a:pt x="2173" y="0"/>
                    <a:pt x="2085" y="0"/>
                  </a:cubicBezTo>
                  <a:lnTo>
                    <a:pt x="159" y="0"/>
                  </a:lnTo>
                  <a:cubicBezTo>
                    <a:pt x="71" y="0"/>
                    <a:pt x="0" y="72"/>
                    <a:pt x="0" y="160"/>
                  </a:cubicBezTo>
                  <a:close/>
                </a:path>
              </a:pathLst>
            </a:custGeom>
            <a:solidFill>
              <a:srgbClr val="FF725D"/>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9" name="Google Shape;1579;p68"/>
            <p:cNvSpPr/>
            <p:nvPr/>
          </p:nvSpPr>
          <p:spPr>
            <a:xfrm>
              <a:off x="9334440" y="2212945"/>
              <a:ext cx="807840" cy="722160"/>
            </a:xfrm>
            <a:custGeom>
              <a:avLst/>
              <a:gdLst/>
              <a:ahLst/>
              <a:cxnLst/>
              <a:rect l="l" t="t" r="r" b="b"/>
              <a:pathLst>
                <a:path w="2244" h="2006" extrusionOk="0">
                  <a:moveTo>
                    <a:pt x="0" y="160"/>
                  </a:moveTo>
                  <a:lnTo>
                    <a:pt x="0" y="2006"/>
                  </a:lnTo>
                  <a:lnTo>
                    <a:pt x="2244" y="2006"/>
                  </a:lnTo>
                  <a:lnTo>
                    <a:pt x="2244" y="160"/>
                  </a:lnTo>
                  <a:cubicBezTo>
                    <a:pt x="2244" y="72"/>
                    <a:pt x="2173" y="0"/>
                    <a:pt x="2085" y="0"/>
                  </a:cubicBezTo>
                  <a:lnTo>
                    <a:pt x="159" y="0"/>
                  </a:lnTo>
                  <a:cubicBezTo>
                    <a:pt x="71" y="0"/>
                    <a:pt x="0" y="72"/>
                    <a:pt x="0" y="16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0" name="Google Shape;1580;p68"/>
            <p:cNvSpPr/>
            <p:nvPr/>
          </p:nvSpPr>
          <p:spPr>
            <a:xfrm>
              <a:off x="9372240" y="2329945"/>
              <a:ext cx="712440" cy="244080"/>
            </a:xfrm>
            <a:custGeom>
              <a:avLst/>
              <a:gdLst/>
              <a:ahLst/>
              <a:cxnLst/>
              <a:rect l="l" t="t" r="r" b="b"/>
              <a:pathLst>
                <a:path w="1979" h="678" extrusionOk="0">
                  <a:moveTo>
                    <a:pt x="0" y="678"/>
                  </a:moveTo>
                  <a:lnTo>
                    <a:pt x="15" y="0"/>
                  </a:lnTo>
                  <a:lnTo>
                    <a:pt x="1979" y="0"/>
                  </a:lnTo>
                  <a:lnTo>
                    <a:pt x="1979" y="387"/>
                  </a:lnTo>
                  <a:lnTo>
                    <a:pt x="0" y="678"/>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1" name="Google Shape;1581;p68"/>
            <p:cNvSpPr/>
            <p:nvPr/>
          </p:nvSpPr>
          <p:spPr>
            <a:xfrm>
              <a:off x="9423720" y="2264065"/>
              <a:ext cx="617400" cy="65880"/>
            </a:xfrm>
            <a:custGeom>
              <a:avLst/>
              <a:gdLst/>
              <a:ahLst/>
              <a:cxnLst/>
              <a:rect l="l" t="t" r="r" b="b"/>
              <a:pathLst>
                <a:path w="1715" h="183" extrusionOk="0">
                  <a:moveTo>
                    <a:pt x="0" y="183"/>
                  </a:moveTo>
                  <a:lnTo>
                    <a:pt x="1715" y="183"/>
                  </a:lnTo>
                  <a:lnTo>
                    <a:pt x="1715" y="0"/>
                  </a:lnTo>
                  <a:lnTo>
                    <a:pt x="0" y="0"/>
                  </a:lnTo>
                  <a:lnTo>
                    <a:pt x="0" y="183"/>
                  </a:lnTo>
                  <a:close/>
                </a:path>
              </a:pathLst>
            </a:custGeom>
            <a:solidFill>
              <a:schemeClr val="lt1"/>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2" name="Google Shape;1582;p68"/>
            <p:cNvSpPr/>
            <p:nvPr/>
          </p:nvSpPr>
          <p:spPr>
            <a:xfrm>
              <a:off x="9271800" y="2406625"/>
              <a:ext cx="870480" cy="528480"/>
            </a:xfrm>
            <a:custGeom>
              <a:avLst/>
              <a:gdLst/>
              <a:ahLst/>
              <a:cxnLst/>
              <a:rect l="l" t="t" r="r" b="b"/>
              <a:pathLst>
                <a:path w="2418" h="1468" extrusionOk="0">
                  <a:moveTo>
                    <a:pt x="1" y="132"/>
                  </a:moveTo>
                  <a:lnTo>
                    <a:pt x="174" y="1468"/>
                  </a:lnTo>
                  <a:lnTo>
                    <a:pt x="2418" y="1468"/>
                  </a:lnTo>
                  <a:lnTo>
                    <a:pt x="2418" y="174"/>
                  </a:lnTo>
                  <a:lnTo>
                    <a:pt x="1399" y="174"/>
                  </a:lnTo>
                  <a:lnTo>
                    <a:pt x="1201" y="0"/>
                  </a:lnTo>
                  <a:lnTo>
                    <a:pt x="117" y="0"/>
                  </a:lnTo>
                  <a:cubicBezTo>
                    <a:pt x="46" y="0"/>
                    <a:pt x="-8" y="62"/>
                    <a:pt x="1" y="13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3" name="Google Shape;1583;p68"/>
            <p:cNvSpPr/>
            <p:nvPr/>
          </p:nvSpPr>
          <p:spPr>
            <a:xfrm>
              <a:off x="9524520" y="2654305"/>
              <a:ext cx="395280" cy="6840"/>
            </a:xfrm>
            <a:custGeom>
              <a:avLst/>
              <a:gdLst/>
              <a:ahLst/>
              <a:cxnLst/>
              <a:rect l="l" t="t" r="r" b="b"/>
              <a:pathLst>
                <a:path w="1098" h="19" extrusionOk="0">
                  <a:moveTo>
                    <a:pt x="1098" y="9"/>
                  </a:moveTo>
                  <a:cubicBezTo>
                    <a:pt x="1098" y="14"/>
                    <a:pt x="852" y="19"/>
                    <a:pt x="549" y="19"/>
                  </a:cubicBezTo>
                  <a:cubicBezTo>
                    <a:pt x="246" y="19"/>
                    <a:pt x="0" y="14"/>
                    <a:pt x="0" y="9"/>
                  </a:cubicBezTo>
                  <a:cubicBezTo>
                    <a:pt x="0" y="4"/>
                    <a:pt x="246" y="0"/>
                    <a:pt x="549" y="0"/>
                  </a:cubicBezTo>
                  <a:cubicBezTo>
                    <a:pt x="852" y="0"/>
                    <a:pt x="1098" y="4"/>
                    <a:pt x="1098"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4" name="Google Shape;1584;p68"/>
            <p:cNvSpPr/>
            <p:nvPr/>
          </p:nvSpPr>
          <p:spPr>
            <a:xfrm>
              <a:off x="9524520" y="2701825"/>
              <a:ext cx="395280" cy="6480"/>
            </a:xfrm>
            <a:custGeom>
              <a:avLst/>
              <a:gdLst/>
              <a:ahLst/>
              <a:cxnLst/>
              <a:rect l="l" t="t" r="r" b="b"/>
              <a:pathLst>
                <a:path w="1098" h="18" extrusionOk="0">
                  <a:moveTo>
                    <a:pt x="1098" y="9"/>
                  </a:moveTo>
                  <a:cubicBezTo>
                    <a:pt x="1098" y="14"/>
                    <a:pt x="852" y="18"/>
                    <a:pt x="549" y="18"/>
                  </a:cubicBezTo>
                  <a:cubicBezTo>
                    <a:pt x="246" y="18"/>
                    <a:pt x="0" y="14"/>
                    <a:pt x="0" y="9"/>
                  </a:cubicBezTo>
                  <a:cubicBezTo>
                    <a:pt x="0" y="4"/>
                    <a:pt x="246" y="0"/>
                    <a:pt x="549" y="0"/>
                  </a:cubicBezTo>
                  <a:cubicBezTo>
                    <a:pt x="852" y="0"/>
                    <a:pt x="1098" y="4"/>
                    <a:pt x="1098"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85" name="Google Shape;1585;p68"/>
          <p:cNvGrpSpPr/>
          <p:nvPr/>
        </p:nvGrpSpPr>
        <p:grpSpPr>
          <a:xfrm>
            <a:off x="5322200" y="3740782"/>
            <a:ext cx="870480" cy="722160"/>
            <a:chOff x="9271800" y="2212945"/>
            <a:chExt cx="870480" cy="722160"/>
          </a:xfrm>
        </p:grpSpPr>
        <p:sp>
          <p:nvSpPr>
            <p:cNvPr id="1586" name="Google Shape;1586;p68"/>
            <p:cNvSpPr/>
            <p:nvPr/>
          </p:nvSpPr>
          <p:spPr>
            <a:xfrm>
              <a:off x="9334440" y="2212945"/>
              <a:ext cx="807840" cy="722160"/>
            </a:xfrm>
            <a:custGeom>
              <a:avLst/>
              <a:gdLst/>
              <a:ahLst/>
              <a:cxnLst/>
              <a:rect l="l" t="t" r="r" b="b"/>
              <a:pathLst>
                <a:path w="2244" h="2006" extrusionOk="0">
                  <a:moveTo>
                    <a:pt x="0" y="160"/>
                  </a:moveTo>
                  <a:lnTo>
                    <a:pt x="0" y="2006"/>
                  </a:lnTo>
                  <a:lnTo>
                    <a:pt x="2244" y="2006"/>
                  </a:lnTo>
                  <a:lnTo>
                    <a:pt x="2244" y="160"/>
                  </a:lnTo>
                  <a:cubicBezTo>
                    <a:pt x="2244" y="72"/>
                    <a:pt x="2173" y="0"/>
                    <a:pt x="2085" y="0"/>
                  </a:cubicBezTo>
                  <a:lnTo>
                    <a:pt x="159" y="0"/>
                  </a:lnTo>
                  <a:cubicBezTo>
                    <a:pt x="71" y="0"/>
                    <a:pt x="0" y="72"/>
                    <a:pt x="0" y="160"/>
                  </a:cubicBezTo>
                  <a:close/>
                </a:path>
              </a:pathLst>
            </a:custGeom>
            <a:solidFill>
              <a:srgbClr val="FF725D"/>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7" name="Google Shape;1587;p68"/>
            <p:cNvSpPr/>
            <p:nvPr/>
          </p:nvSpPr>
          <p:spPr>
            <a:xfrm>
              <a:off x="9334440" y="2212945"/>
              <a:ext cx="807840" cy="722160"/>
            </a:xfrm>
            <a:custGeom>
              <a:avLst/>
              <a:gdLst/>
              <a:ahLst/>
              <a:cxnLst/>
              <a:rect l="l" t="t" r="r" b="b"/>
              <a:pathLst>
                <a:path w="2244" h="2006" extrusionOk="0">
                  <a:moveTo>
                    <a:pt x="0" y="160"/>
                  </a:moveTo>
                  <a:lnTo>
                    <a:pt x="0" y="2006"/>
                  </a:lnTo>
                  <a:lnTo>
                    <a:pt x="2244" y="2006"/>
                  </a:lnTo>
                  <a:lnTo>
                    <a:pt x="2244" y="160"/>
                  </a:lnTo>
                  <a:cubicBezTo>
                    <a:pt x="2244" y="72"/>
                    <a:pt x="2173" y="0"/>
                    <a:pt x="2085" y="0"/>
                  </a:cubicBezTo>
                  <a:lnTo>
                    <a:pt x="159" y="0"/>
                  </a:lnTo>
                  <a:cubicBezTo>
                    <a:pt x="71" y="0"/>
                    <a:pt x="0" y="72"/>
                    <a:pt x="0" y="16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8" name="Google Shape;1588;p68"/>
            <p:cNvSpPr/>
            <p:nvPr/>
          </p:nvSpPr>
          <p:spPr>
            <a:xfrm>
              <a:off x="9372240" y="2329945"/>
              <a:ext cx="712440" cy="244080"/>
            </a:xfrm>
            <a:custGeom>
              <a:avLst/>
              <a:gdLst/>
              <a:ahLst/>
              <a:cxnLst/>
              <a:rect l="l" t="t" r="r" b="b"/>
              <a:pathLst>
                <a:path w="1979" h="678" extrusionOk="0">
                  <a:moveTo>
                    <a:pt x="0" y="678"/>
                  </a:moveTo>
                  <a:lnTo>
                    <a:pt x="15" y="0"/>
                  </a:lnTo>
                  <a:lnTo>
                    <a:pt x="1979" y="0"/>
                  </a:lnTo>
                  <a:lnTo>
                    <a:pt x="1979" y="387"/>
                  </a:lnTo>
                  <a:lnTo>
                    <a:pt x="0" y="678"/>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9" name="Google Shape;1589;p68"/>
            <p:cNvSpPr/>
            <p:nvPr/>
          </p:nvSpPr>
          <p:spPr>
            <a:xfrm>
              <a:off x="9423720" y="2264065"/>
              <a:ext cx="617400" cy="65880"/>
            </a:xfrm>
            <a:custGeom>
              <a:avLst/>
              <a:gdLst/>
              <a:ahLst/>
              <a:cxnLst/>
              <a:rect l="l" t="t" r="r" b="b"/>
              <a:pathLst>
                <a:path w="1715" h="183" extrusionOk="0">
                  <a:moveTo>
                    <a:pt x="0" y="183"/>
                  </a:moveTo>
                  <a:lnTo>
                    <a:pt x="1715" y="183"/>
                  </a:lnTo>
                  <a:lnTo>
                    <a:pt x="1715" y="0"/>
                  </a:lnTo>
                  <a:lnTo>
                    <a:pt x="0" y="0"/>
                  </a:lnTo>
                  <a:lnTo>
                    <a:pt x="0" y="183"/>
                  </a:lnTo>
                  <a:close/>
                </a:path>
              </a:pathLst>
            </a:custGeom>
            <a:solidFill>
              <a:schemeClr val="lt1"/>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0" name="Google Shape;1590;p68"/>
            <p:cNvSpPr/>
            <p:nvPr/>
          </p:nvSpPr>
          <p:spPr>
            <a:xfrm>
              <a:off x="9271800" y="2406625"/>
              <a:ext cx="870480" cy="528480"/>
            </a:xfrm>
            <a:custGeom>
              <a:avLst/>
              <a:gdLst/>
              <a:ahLst/>
              <a:cxnLst/>
              <a:rect l="l" t="t" r="r" b="b"/>
              <a:pathLst>
                <a:path w="2418" h="1468" extrusionOk="0">
                  <a:moveTo>
                    <a:pt x="1" y="132"/>
                  </a:moveTo>
                  <a:lnTo>
                    <a:pt x="174" y="1468"/>
                  </a:lnTo>
                  <a:lnTo>
                    <a:pt x="2418" y="1468"/>
                  </a:lnTo>
                  <a:lnTo>
                    <a:pt x="2418" y="174"/>
                  </a:lnTo>
                  <a:lnTo>
                    <a:pt x="1399" y="174"/>
                  </a:lnTo>
                  <a:lnTo>
                    <a:pt x="1201" y="0"/>
                  </a:lnTo>
                  <a:lnTo>
                    <a:pt x="117" y="0"/>
                  </a:lnTo>
                  <a:cubicBezTo>
                    <a:pt x="46" y="0"/>
                    <a:pt x="-8" y="62"/>
                    <a:pt x="1" y="132"/>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1" name="Google Shape;1591;p68"/>
            <p:cNvSpPr/>
            <p:nvPr/>
          </p:nvSpPr>
          <p:spPr>
            <a:xfrm>
              <a:off x="9524520" y="2654305"/>
              <a:ext cx="395280" cy="6840"/>
            </a:xfrm>
            <a:custGeom>
              <a:avLst/>
              <a:gdLst/>
              <a:ahLst/>
              <a:cxnLst/>
              <a:rect l="l" t="t" r="r" b="b"/>
              <a:pathLst>
                <a:path w="1098" h="19" extrusionOk="0">
                  <a:moveTo>
                    <a:pt x="1098" y="9"/>
                  </a:moveTo>
                  <a:cubicBezTo>
                    <a:pt x="1098" y="14"/>
                    <a:pt x="852" y="19"/>
                    <a:pt x="549" y="19"/>
                  </a:cubicBezTo>
                  <a:cubicBezTo>
                    <a:pt x="246" y="19"/>
                    <a:pt x="0" y="14"/>
                    <a:pt x="0" y="9"/>
                  </a:cubicBezTo>
                  <a:cubicBezTo>
                    <a:pt x="0" y="4"/>
                    <a:pt x="246" y="0"/>
                    <a:pt x="549" y="0"/>
                  </a:cubicBezTo>
                  <a:cubicBezTo>
                    <a:pt x="852" y="0"/>
                    <a:pt x="1098" y="4"/>
                    <a:pt x="1098"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2" name="Google Shape;1592;p68"/>
            <p:cNvSpPr/>
            <p:nvPr/>
          </p:nvSpPr>
          <p:spPr>
            <a:xfrm>
              <a:off x="9524520" y="2701825"/>
              <a:ext cx="395280" cy="6480"/>
            </a:xfrm>
            <a:custGeom>
              <a:avLst/>
              <a:gdLst/>
              <a:ahLst/>
              <a:cxnLst/>
              <a:rect l="l" t="t" r="r" b="b"/>
              <a:pathLst>
                <a:path w="1098" h="18" extrusionOk="0">
                  <a:moveTo>
                    <a:pt x="1098" y="9"/>
                  </a:moveTo>
                  <a:cubicBezTo>
                    <a:pt x="1098" y="14"/>
                    <a:pt x="852" y="18"/>
                    <a:pt x="549" y="18"/>
                  </a:cubicBezTo>
                  <a:cubicBezTo>
                    <a:pt x="246" y="18"/>
                    <a:pt x="0" y="14"/>
                    <a:pt x="0" y="9"/>
                  </a:cubicBezTo>
                  <a:cubicBezTo>
                    <a:pt x="0" y="4"/>
                    <a:pt x="246" y="0"/>
                    <a:pt x="549" y="0"/>
                  </a:cubicBezTo>
                  <a:cubicBezTo>
                    <a:pt x="852" y="0"/>
                    <a:pt x="1098" y="4"/>
                    <a:pt x="1098"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93" name="Google Shape;1593;p68"/>
          <p:cNvGrpSpPr/>
          <p:nvPr/>
        </p:nvGrpSpPr>
        <p:grpSpPr>
          <a:xfrm>
            <a:off x="6614698" y="3366918"/>
            <a:ext cx="1243249" cy="1096038"/>
            <a:chOff x="6614630" y="3295855"/>
            <a:chExt cx="1167480" cy="1029240"/>
          </a:xfrm>
        </p:grpSpPr>
        <p:sp>
          <p:nvSpPr>
            <p:cNvPr id="1594" name="Google Shape;1594;p68"/>
            <p:cNvSpPr/>
            <p:nvPr/>
          </p:nvSpPr>
          <p:spPr>
            <a:xfrm>
              <a:off x="6695630" y="3295855"/>
              <a:ext cx="1015200" cy="860040"/>
            </a:xfrm>
            <a:custGeom>
              <a:avLst/>
              <a:gdLst/>
              <a:ahLst/>
              <a:cxnLst/>
              <a:rect l="l" t="t" r="r" b="b"/>
              <a:pathLst>
                <a:path w="2820" h="2389" extrusionOk="0">
                  <a:moveTo>
                    <a:pt x="427" y="68"/>
                  </a:moveTo>
                  <a:lnTo>
                    <a:pt x="5" y="1421"/>
                  </a:lnTo>
                  <a:cubicBezTo>
                    <a:pt x="-10" y="1469"/>
                    <a:pt x="13" y="1519"/>
                    <a:pt x="58" y="1536"/>
                  </a:cubicBezTo>
                  <a:lnTo>
                    <a:pt x="2306" y="2384"/>
                  </a:lnTo>
                  <a:cubicBezTo>
                    <a:pt x="2353" y="2401"/>
                    <a:pt x="2406" y="2375"/>
                    <a:pt x="2425" y="2326"/>
                  </a:cubicBezTo>
                  <a:lnTo>
                    <a:pt x="2813" y="1295"/>
                  </a:lnTo>
                  <a:cubicBezTo>
                    <a:pt x="2832" y="1245"/>
                    <a:pt x="2809" y="1191"/>
                    <a:pt x="2762" y="1174"/>
                  </a:cubicBezTo>
                  <a:lnTo>
                    <a:pt x="1375" y="662"/>
                  </a:lnTo>
                  <a:cubicBezTo>
                    <a:pt x="1353" y="654"/>
                    <a:pt x="1335" y="636"/>
                    <a:pt x="1325" y="614"/>
                  </a:cubicBezTo>
                  <a:lnTo>
                    <a:pt x="1179" y="272"/>
                  </a:lnTo>
                  <a:cubicBezTo>
                    <a:pt x="1170" y="250"/>
                    <a:pt x="1152" y="233"/>
                    <a:pt x="1130" y="224"/>
                  </a:cubicBezTo>
                  <a:lnTo>
                    <a:pt x="547" y="5"/>
                  </a:lnTo>
                  <a:cubicBezTo>
                    <a:pt x="498" y="-14"/>
                    <a:pt x="443" y="15"/>
                    <a:pt x="427" y="6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5" name="Google Shape;1595;p68"/>
            <p:cNvSpPr/>
            <p:nvPr/>
          </p:nvSpPr>
          <p:spPr>
            <a:xfrm>
              <a:off x="6645950" y="3340135"/>
              <a:ext cx="1095840" cy="893520"/>
            </a:xfrm>
            <a:custGeom>
              <a:avLst/>
              <a:gdLst/>
              <a:ahLst/>
              <a:cxnLst/>
              <a:rect l="l" t="t" r="r" b="b"/>
              <a:pathLst>
                <a:path w="3044" h="2482" extrusionOk="0">
                  <a:moveTo>
                    <a:pt x="2457" y="2482"/>
                  </a:moveTo>
                  <a:lnTo>
                    <a:pt x="0" y="1556"/>
                  </a:lnTo>
                  <a:lnTo>
                    <a:pt x="586" y="0"/>
                  </a:lnTo>
                  <a:lnTo>
                    <a:pt x="3044" y="926"/>
                  </a:lnTo>
                  <a:lnTo>
                    <a:pt x="2457" y="248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6" name="Google Shape;1596;p68"/>
            <p:cNvSpPr/>
            <p:nvPr/>
          </p:nvSpPr>
          <p:spPr>
            <a:xfrm>
              <a:off x="6614630" y="3346975"/>
              <a:ext cx="1167480" cy="978120"/>
            </a:xfrm>
            <a:custGeom>
              <a:avLst/>
              <a:gdLst/>
              <a:ahLst/>
              <a:cxnLst/>
              <a:rect l="l" t="t" r="r" b="b"/>
              <a:pathLst>
                <a:path w="3243" h="2717" extrusionOk="0">
                  <a:moveTo>
                    <a:pt x="425" y="47"/>
                  </a:moveTo>
                  <a:lnTo>
                    <a:pt x="2" y="1741"/>
                  </a:lnTo>
                  <a:cubicBezTo>
                    <a:pt x="-6" y="1771"/>
                    <a:pt x="9" y="1801"/>
                    <a:pt x="36" y="1811"/>
                  </a:cubicBezTo>
                  <a:lnTo>
                    <a:pt x="2431" y="2714"/>
                  </a:lnTo>
                  <a:cubicBezTo>
                    <a:pt x="2459" y="2724"/>
                    <a:pt x="2492" y="2710"/>
                    <a:pt x="2505" y="2681"/>
                  </a:cubicBezTo>
                  <a:lnTo>
                    <a:pt x="3237" y="1104"/>
                  </a:lnTo>
                  <a:cubicBezTo>
                    <a:pt x="3252" y="1071"/>
                    <a:pt x="3238" y="1033"/>
                    <a:pt x="3206" y="1022"/>
                  </a:cubicBezTo>
                  <a:lnTo>
                    <a:pt x="503" y="3"/>
                  </a:lnTo>
                  <a:cubicBezTo>
                    <a:pt x="471" y="-9"/>
                    <a:pt x="434" y="12"/>
                    <a:pt x="425" y="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600"/>
        <p:cNvGrpSpPr/>
        <p:nvPr/>
      </p:nvGrpSpPr>
      <p:grpSpPr>
        <a:xfrm>
          <a:off x="0" y="0"/>
          <a:ext cx="0" cy="0"/>
          <a:chOff x="0" y="0"/>
          <a:chExt cx="0" cy="0"/>
        </a:xfrm>
      </p:grpSpPr>
      <p:sp>
        <p:nvSpPr>
          <p:cNvPr id="1601" name="Google Shape;1601;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602" name="Google Shape;1602;p69"/>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1000"/>
              </a:spcBef>
              <a:spcAft>
                <a:spcPts val="0"/>
              </a:spcAft>
              <a:buNone/>
            </a:pPr>
            <a:r>
              <a:rPr lang="en" sz="2200">
                <a:latin typeface="Raleway SemiBold"/>
                <a:ea typeface="Raleway SemiBold"/>
                <a:cs typeface="Raleway SemiBold"/>
                <a:sym typeface="Raleway SemiBold"/>
              </a:rPr>
              <a:t>Photos</a:t>
            </a:r>
            <a:endParaRPr sz="2200">
              <a:latin typeface="Raleway SemiBold"/>
              <a:ea typeface="Raleway SemiBold"/>
              <a:cs typeface="Raleway SemiBold"/>
              <a:sym typeface="Raleway SemiBold"/>
            </a:endParaRPr>
          </a:p>
          <a:p>
            <a:pPr marL="457200" lvl="0" indent="-317500" algn="l" rtl="0">
              <a:spcBef>
                <a:spcPts val="0"/>
              </a:spcBef>
              <a:spcAft>
                <a:spcPts val="0"/>
              </a:spcAft>
              <a:buSzPts val="1400"/>
              <a:buFont typeface="Barlow SemiBold"/>
              <a:buChar char="●"/>
            </a:pPr>
            <a:r>
              <a:rPr lang="en" u="sng">
                <a:hlinkClick r:id="rId3"/>
              </a:rPr>
              <a:t>Young man using message gun</a:t>
            </a:r>
            <a:endParaRPr>
              <a:latin typeface="Barlow SemiBold"/>
              <a:ea typeface="Barlow SemiBold"/>
              <a:cs typeface="Barlow SemiBold"/>
              <a:sym typeface="Barlow SemiBold"/>
            </a:endParaRPr>
          </a:p>
          <a:p>
            <a:pPr marL="457200" lvl="0" indent="-317500" algn="l" rtl="0">
              <a:spcBef>
                <a:spcPts val="0"/>
              </a:spcBef>
              <a:spcAft>
                <a:spcPts val="0"/>
              </a:spcAft>
              <a:buSzPts val="1400"/>
              <a:buFont typeface="Barlow SemiBold"/>
              <a:buChar char="●"/>
            </a:pPr>
            <a:r>
              <a:rPr lang="en" u="sng">
                <a:hlinkClick r:id="rId4"/>
              </a:rPr>
              <a:t>Afro american woman smiling close up</a:t>
            </a:r>
            <a:endParaRPr>
              <a:latin typeface="Barlow SemiBold"/>
              <a:ea typeface="Barlow SemiBold"/>
              <a:cs typeface="Barlow SemiBold"/>
              <a:sym typeface="Barlow SemiBold"/>
            </a:endParaRPr>
          </a:p>
          <a:p>
            <a:pPr marL="457200" lvl="0" indent="-317500" algn="l" rtl="0">
              <a:spcBef>
                <a:spcPts val="0"/>
              </a:spcBef>
              <a:spcAft>
                <a:spcPts val="0"/>
              </a:spcAft>
              <a:buSzPts val="1400"/>
              <a:buFont typeface="Barlow SemiBold"/>
              <a:buChar char="●"/>
            </a:pPr>
            <a:r>
              <a:rPr lang="en" u="sng">
                <a:hlinkClick r:id="rId5"/>
              </a:rPr>
              <a:t>Medium shot smiley colleagues working together</a:t>
            </a:r>
            <a:endParaRPr>
              <a:latin typeface="Barlow SemiBold"/>
              <a:ea typeface="Barlow SemiBold"/>
              <a:cs typeface="Barlow SemiBold"/>
              <a:sym typeface="Barlow SemiBold"/>
            </a:endParaRPr>
          </a:p>
          <a:p>
            <a:pPr marL="457200" lvl="0" indent="-317500" algn="l" rtl="0">
              <a:spcBef>
                <a:spcPts val="0"/>
              </a:spcBef>
              <a:spcAft>
                <a:spcPts val="0"/>
              </a:spcAft>
              <a:buSzPts val="1400"/>
              <a:buFont typeface="Barlow SemiBold"/>
              <a:buChar char="●"/>
            </a:pPr>
            <a:r>
              <a:rPr lang="en" u="sng">
                <a:hlinkClick r:id="rId6"/>
              </a:rPr>
              <a:t>Front view woman working as economist</a:t>
            </a:r>
            <a:endParaRPr>
              <a:latin typeface="Barlow SemiBold"/>
              <a:ea typeface="Barlow SemiBold"/>
              <a:cs typeface="Barlow SemiBold"/>
              <a:sym typeface="Barlow SemiBold"/>
            </a:endParaRPr>
          </a:p>
          <a:p>
            <a:pPr marL="0" lvl="0" indent="0" algn="l" rtl="0">
              <a:spcBef>
                <a:spcPts val="1000"/>
              </a:spcBef>
              <a:spcAft>
                <a:spcPts val="0"/>
              </a:spcAft>
              <a:buNone/>
            </a:pPr>
            <a:r>
              <a:rPr lang="en" sz="2200">
                <a:latin typeface="Raleway SemiBold"/>
                <a:ea typeface="Raleway SemiBold"/>
                <a:cs typeface="Raleway SemiBold"/>
                <a:sym typeface="Raleway SemiBold"/>
              </a:rPr>
              <a:t>Vector</a:t>
            </a:r>
            <a:endParaRPr sz="2200">
              <a:latin typeface="Raleway SemiBold"/>
              <a:ea typeface="Raleway SemiBold"/>
              <a:cs typeface="Raleway SemiBold"/>
              <a:sym typeface="Raleway SemiBold"/>
            </a:endParaRPr>
          </a:p>
          <a:p>
            <a:pPr marL="457200" lvl="0" indent="-317500" algn="l" rtl="0">
              <a:spcBef>
                <a:spcPts val="0"/>
              </a:spcBef>
              <a:spcAft>
                <a:spcPts val="0"/>
              </a:spcAft>
              <a:buSzPts val="1400"/>
              <a:buChar char="●"/>
            </a:pPr>
            <a:r>
              <a:rPr lang="en" u="sng">
                <a:hlinkClick r:id="rId7"/>
              </a:rPr>
              <a:t>File searching concept for landing page</a:t>
            </a:r>
            <a:endParaRPr>
              <a:latin typeface="Barlow SemiBold"/>
              <a:ea typeface="Barlow SemiBold"/>
              <a:cs typeface="Barlow SemiBold"/>
              <a:sym typeface="Barlow SemiBold"/>
            </a:endParaRPr>
          </a:p>
          <a:p>
            <a:pPr marL="457200" lvl="0" indent="-317500" algn="l" rtl="0">
              <a:spcBef>
                <a:spcPts val="0"/>
              </a:spcBef>
              <a:spcAft>
                <a:spcPts val="0"/>
              </a:spcAft>
              <a:buSzPts val="1400"/>
              <a:buChar char="●"/>
            </a:pPr>
            <a:r>
              <a:rPr lang="en" u="sng">
                <a:hlinkClick r:id="rId8"/>
              </a:rPr>
              <a:t>Documents concept illustration</a:t>
            </a:r>
            <a:endParaRPr>
              <a:latin typeface="Barlow SemiBold"/>
              <a:ea typeface="Barlow SemiBold"/>
              <a:cs typeface="Barlow SemiBold"/>
              <a:sym typeface="Barlow SemiBold"/>
            </a:endParaRPr>
          </a:p>
          <a:p>
            <a:pPr marL="457200" lvl="0" indent="-317500" algn="l" rtl="0">
              <a:spcBef>
                <a:spcPts val="0"/>
              </a:spcBef>
              <a:spcAft>
                <a:spcPts val="0"/>
              </a:spcAft>
              <a:buSzPts val="1400"/>
              <a:buChar char="●"/>
            </a:pPr>
            <a:r>
              <a:rPr lang="en" u="sng">
                <a:hlinkClick r:id="rId9"/>
              </a:rPr>
              <a:t>Digital personal files concept illustration</a:t>
            </a:r>
            <a:endParaRPr>
              <a:latin typeface="Barlow SemiBold"/>
              <a:ea typeface="Barlow SemiBold"/>
              <a:cs typeface="Barlow SemiBold"/>
              <a:sym typeface="Barlow SemiBold"/>
            </a:endParaRPr>
          </a:p>
          <a:p>
            <a:pPr marL="457200" lvl="0" indent="-317500" algn="l" rtl="0">
              <a:spcBef>
                <a:spcPts val="0"/>
              </a:spcBef>
              <a:spcAft>
                <a:spcPts val="0"/>
              </a:spcAft>
              <a:buSzPts val="1400"/>
              <a:buChar char="●"/>
            </a:pPr>
            <a:r>
              <a:rPr lang="en" u="sng">
                <a:hlinkClick r:id="rId10"/>
              </a:rPr>
              <a:t>Text files concept illustration</a:t>
            </a:r>
            <a:endParaRPr>
              <a:latin typeface="Barlow SemiBold"/>
              <a:ea typeface="Barlow SemiBold"/>
              <a:cs typeface="Barlow SemiBold"/>
              <a:sym typeface="Barlow SemiBold"/>
            </a:endParaRPr>
          </a:p>
          <a:p>
            <a:pPr marL="457200" lvl="0" indent="-317500" algn="l" rtl="0">
              <a:spcBef>
                <a:spcPts val="0"/>
              </a:spcBef>
              <a:spcAft>
                <a:spcPts val="0"/>
              </a:spcAft>
              <a:buSzPts val="1400"/>
              <a:buChar char="●"/>
            </a:pPr>
            <a:r>
              <a:rPr lang="en" u="sng">
                <a:hlinkClick r:id="rId11"/>
              </a:rPr>
              <a:t>Hidden concept illustration</a:t>
            </a:r>
            <a:endParaRPr>
              <a:latin typeface="Barlow SemiBold"/>
              <a:ea typeface="Barlow SemiBold"/>
              <a:cs typeface="Barlow SemiBold"/>
              <a:sym typeface="Barlow SemiBold"/>
            </a:endParaRPr>
          </a:p>
          <a:p>
            <a:pPr marL="457200" lvl="0" indent="-323850" algn="l" rtl="0">
              <a:lnSpc>
                <a:spcPct val="125000"/>
              </a:lnSpc>
              <a:spcBef>
                <a:spcPts val="0"/>
              </a:spcBef>
              <a:spcAft>
                <a:spcPts val="0"/>
              </a:spcAft>
              <a:buSzPts val="1500"/>
              <a:buFont typeface="Barlow SemiBold"/>
              <a:buChar char="●"/>
            </a:pPr>
            <a:r>
              <a:rPr lang="en" u="sng">
                <a:hlinkClick r:id="rId12"/>
              </a:rPr>
              <a:t>Personal files concept illustration</a:t>
            </a:r>
            <a:endParaRPr sz="1500" u="sng">
              <a:latin typeface="Barlow SemiBold"/>
              <a:ea typeface="Barlow SemiBold"/>
              <a:cs typeface="Barlow SemiBold"/>
              <a:sym typeface="Barlow SemiBold"/>
            </a:endParaRPr>
          </a:p>
        </p:txBody>
      </p:sp>
      <p:grpSp>
        <p:nvGrpSpPr>
          <p:cNvPr id="1603" name="Google Shape;1603;p69"/>
          <p:cNvGrpSpPr/>
          <p:nvPr/>
        </p:nvGrpSpPr>
        <p:grpSpPr>
          <a:xfrm>
            <a:off x="7522779" y="3288499"/>
            <a:ext cx="1083271" cy="1202411"/>
            <a:chOff x="1019229" y="1789474"/>
            <a:chExt cx="1083271" cy="1202411"/>
          </a:xfrm>
        </p:grpSpPr>
        <p:sp>
          <p:nvSpPr>
            <p:cNvPr id="1604" name="Google Shape;1604;p69"/>
            <p:cNvSpPr/>
            <p:nvPr/>
          </p:nvSpPr>
          <p:spPr>
            <a:xfrm rot="-724869">
              <a:off x="1078230" y="1851404"/>
              <a:ext cx="658827" cy="633561"/>
            </a:xfrm>
            <a:custGeom>
              <a:avLst/>
              <a:gdLst/>
              <a:ahLst/>
              <a:cxnLst/>
              <a:rect l="l" t="t" r="r" b="b"/>
              <a:pathLst>
                <a:path w="2372" h="2281" extrusionOk="0">
                  <a:moveTo>
                    <a:pt x="1338" y="2281"/>
                  </a:moveTo>
                  <a:lnTo>
                    <a:pt x="0" y="1701"/>
                  </a:lnTo>
                  <a:cubicBezTo>
                    <a:pt x="141" y="1585"/>
                    <a:pt x="251" y="1436"/>
                    <a:pt x="321" y="1268"/>
                  </a:cubicBezTo>
                  <a:lnTo>
                    <a:pt x="712" y="330"/>
                  </a:lnTo>
                  <a:cubicBezTo>
                    <a:pt x="787" y="156"/>
                    <a:pt x="944" y="32"/>
                    <a:pt x="1131" y="0"/>
                  </a:cubicBezTo>
                  <a:lnTo>
                    <a:pt x="2372" y="538"/>
                  </a:lnTo>
                  <a:cubicBezTo>
                    <a:pt x="2237" y="616"/>
                    <a:pt x="2132" y="735"/>
                    <a:pt x="2070" y="877"/>
                  </a:cubicBezTo>
                  <a:lnTo>
                    <a:pt x="1625" y="1905"/>
                  </a:lnTo>
                  <a:cubicBezTo>
                    <a:pt x="1561" y="2052"/>
                    <a:pt x="1463" y="2181"/>
                    <a:pt x="1338" y="228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605" name="Google Shape;1605;p69"/>
            <p:cNvGrpSpPr/>
            <p:nvPr/>
          </p:nvGrpSpPr>
          <p:grpSpPr>
            <a:xfrm>
              <a:off x="1064847" y="1980165"/>
              <a:ext cx="1037653" cy="1011719"/>
              <a:chOff x="5628017" y="617129"/>
              <a:chExt cx="2102215" cy="2049675"/>
            </a:xfrm>
          </p:grpSpPr>
          <p:sp>
            <p:nvSpPr>
              <p:cNvPr id="1606" name="Google Shape;1606;p69"/>
              <p:cNvSpPr/>
              <p:nvPr/>
            </p:nvSpPr>
            <p:spPr>
              <a:xfrm rot="-724854">
                <a:off x="5787681" y="784718"/>
                <a:ext cx="1782888" cy="1714496"/>
              </a:xfrm>
              <a:custGeom>
                <a:avLst/>
                <a:gdLst/>
                <a:ahLst/>
                <a:cxnLst/>
                <a:rect l="l" t="t" r="r" b="b"/>
                <a:pathLst>
                  <a:path w="2372" h="2281" extrusionOk="0">
                    <a:moveTo>
                      <a:pt x="1338" y="2281"/>
                    </a:moveTo>
                    <a:lnTo>
                      <a:pt x="0" y="1701"/>
                    </a:lnTo>
                    <a:cubicBezTo>
                      <a:pt x="141" y="1585"/>
                      <a:pt x="251" y="1436"/>
                      <a:pt x="321" y="1268"/>
                    </a:cubicBezTo>
                    <a:lnTo>
                      <a:pt x="712" y="330"/>
                    </a:lnTo>
                    <a:cubicBezTo>
                      <a:pt x="787" y="156"/>
                      <a:pt x="944" y="32"/>
                      <a:pt x="1131" y="0"/>
                    </a:cubicBezTo>
                    <a:lnTo>
                      <a:pt x="2372" y="538"/>
                    </a:lnTo>
                    <a:cubicBezTo>
                      <a:pt x="2237" y="616"/>
                      <a:pt x="2132" y="735"/>
                      <a:pt x="2070" y="877"/>
                    </a:cubicBezTo>
                    <a:lnTo>
                      <a:pt x="1625" y="1905"/>
                    </a:lnTo>
                    <a:cubicBezTo>
                      <a:pt x="1561" y="2052"/>
                      <a:pt x="1463" y="2181"/>
                      <a:pt x="1338" y="2281"/>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7" name="Google Shape;1607;p69"/>
              <p:cNvSpPr/>
              <p:nvPr/>
            </p:nvSpPr>
            <p:spPr>
              <a:xfrm rot="-222813">
                <a:off x="6384490" y="1094046"/>
                <a:ext cx="740465" cy="192675"/>
              </a:xfrm>
              <a:custGeom>
                <a:avLst/>
                <a:gdLst/>
                <a:ahLst/>
                <a:cxnLst/>
                <a:rect l="l" t="t" r="r" b="b"/>
                <a:pathLst>
                  <a:path w="980" h="255" extrusionOk="0">
                    <a:moveTo>
                      <a:pt x="980" y="255"/>
                    </a:moveTo>
                    <a:cubicBezTo>
                      <a:pt x="980" y="256"/>
                      <a:pt x="966" y="254"/>
                      <a:pt x="940" y="249"/>
                    </a:cubicBezTo>
                    <a:cubicBezTo>
                      <a:pt x="915" y="244"/>
                      <a:pt x="879" y="236"/>
                      <a:pt x="834" y="226"/>
                    </a:cubicBezTo>
                    <a:cubicBezTo>
                      <a:pt x="745" y="206"/>
                      <a:pt x="622" y="177"/>
                      <a:pt x="486" y="142"/>
                    </a:cubicBezTo>
                    <a:cubicBezTo>
                      <a:pt x="351" y="108"/>
                      <a:pt x="229" y="74"/>
                      <a:pt x="141" y="47"/>
                    </a:cubicBezTo>
                    <a:cubicBezTo>
                      <a:pt x="97" y="34"/>
                      <a:pt x="62" y="23"/>
                      <a:pt x="38" y="15"/>
                    </a:cubicBezTo>
                    <a:cubicBezTo>
                      <a:pt x="13" y="7"/>
                      <a:pt x="0" y="2"/>
                      <a:pt x="0" y="1"/>
                    </a:cubicBezTo>
                    <a:cubicBezTo>
                      <a:pt x="1" y="-1"/>
                      <a:pt x="15" y="2"/>
                      <a:pt x="40" y="8"/>
                    </a:cubicBezTo>
                    <a:cubicBezTo>
                      <a:pt x="68" y="15"/>
                      <a:pt x="103" y="24"/>
                      <a:pt x="145" y="35"/>
                    </a:cubicBezTo>
                    <a:cubicBezTo>
                      <a:pt x="237" y="59"/>
                      <a:pt x="358" y="90"/>
                      <a:pt x="491" y="125"/>
                    </a:cubicBezTo>
                    <a:cubicBezTo>
                      <a:pt x="624" y="159"/>
                      <a:pt x="745" y="190"/>
                      <a:pt x="837" y="214"/>
                    </a:cubicBezTo>
                    <a:cubicBezTo>
                      <a:pt x="879" y="225"/>
                      <a:pt x="914"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08" name="Google Shape;1608;p69"/>
              <p:cNvSpPr/>
              <p:nvPr/>
            </p:nvSpPr>
            <p:spPr>
              <a:xfrm rot="-222813">
                <a:off x="6373588" y="1206058"/>
                <a:ext cx="740465" cy="192675"/>
              </a:xfrm>
              <a:custGeom>
                <a:avLst/>
                <a:gdLst/>
                <a:ahLst/>
                <a:cxnLst/>
                <a:rect l="l" t="t" r="r" b="b"/>
                <a:pathLst>
                  <a:path w="980" h="255" extrusionOk="0">
                    <a:moveTo>
                      <a:pt x="980" y="255"/>
                    </a:moveTo>
                    <a:cubicBezTo>
                      <a:pt x="979" y="257"/>
                      <a:pt x="965" y="255"/>
                      <a:pt x="940" y="250"/>
                    </a:cubicBezTo>
                    <a:cubicBezTo>
                      <a:pt x="915" y="245"/>
                      <a:pt x="879" y="237"/>
                      <a:pt x="834" y="227"/>
                    </a:cubicBezTo>
                    <a:cubicBezTo>
                      <a:pt x="745" y="207"/>
                      <a:pt x="621" y="178"/>
                      <a:pt x="486" y="143"/>
                    </a:cubicBezTo>
                    <a:cubicBezTo>
                      <a:pt x="350" y="109"/>
                      <a:pt x="229" y="74"/>
                      <a:pt x="141" y="48"/>
                    </a:cubicBezTo>
                    <a:cubicBezTo>
                      <a:pt x="97" y="35"/>
                      <a:pt x="61" y="24"/>
                      <a:pt x="37" y="16"/>
                    </a:cubicBezTo>
                    <a:cubicBezTo>
                      <a:pt x="13" y="7"/>
                      <a:pt x="0" y="2"/>
                      <a:pt x="0" y="1"/>
                    </a:cubicBezTo>
                    <a:cubicBezTo>
                      <a:pt x="0" y="0"/>
                      <a:pt x="14" y="3"/>
                      <a:pt x="39" y="9"/>
                    </a:cubicBezTo>
                    <a:cubicBezTo>
                      <a:pt x="68" y="16"/>
                      <a:pt x="103" y="25"/>
                      <a:pt x="144" y="36"/>
                    </a:cubicBezTo>
                    <a:cubicBezTo>
                      <a:pt x="237" y="60"/>
                      <a:pt x="357" y="91"/>
                      <a:pt x="491" y="125"/>
                    </a:cubicBezTo>
                    <a:cubicBezTo>
                      <a:pt x="624" y="159"/>
                      <a:pt x="744" y="190"/>
                      <a:pt x="837" y="214"/>
                    </a:cubicBezTo>
                    <a:cubicBezTo>
                      <a:pt x="878" y="225"/>
                      <a:pt x="913" y="235"/>
                      <a:pt x="942" y="243"/>
                    </a:cubicBezTo>
                    <a:cubicBezTo>
                      <a:pt x="966" y="250"/>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09" name="Google Shape;1609;p69"/>
              <p:cNvSpPr/>
              <p:nvPr/>
            </p:nvSpPr>
            <p:spPr>
              <a:xfrm rot="-222813">
                <a:off x="6355197" y="1319338"/>
                <a:ext cx="739709" cy="192675"/>
              </a:xfrm>
              <a:custGeom>
                <a:avLst/>
                <a:gdLst/>
                <a:ahLst/>
                <a:cxnLst/>
                <a:rect l="l" t="t" r="r" b="b"/>
                <a:pathLst>
                  <a:path w="979" h="255" extrusionOk="0">
                    <a:moveTo>
                      <a:pt x="979" y="255"/>
                    </a:moveTo>
                    <a:cubicBezTo>
                      <a:pt x="979" y="256"/>
                      <a:pt x="965" y="254"/>
                      <a:pt x="940" y="249"/>
                    </a:cubicBezTo>
                    <a:cubicBezTo>
                      <a:pt x="915" y="244"/>
                      <a:pt x="878" y="236"/>
                      <a:pt x="834" y="226"/>
                    </a:cubicBezTo>
                    <a:cubicBezTo>
                      <a:pt x="744" y="206"/>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90"/>
                      <a:pt x="837" y="214"/>
                    </a:cubicBezTo>
                    <a:cubicBezTo>
                      <a:pt x="878" y="225"/>
                      <a:pt x="913" y="235"/>
                      <a:pt x="942" y="242"/>
                    </a:cubicBezTo>
                    <a:cubicBezTo>
                      <a:pt x="966" y="249"/>
                      <a:pt x="980" y="254"/>
                      <a:pt x="979"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0" name="Google Shape;1610;p69"/>
              <p:cNvSpPr/>
              <p:nvPr/>
            </p:nvSpPr>
            <p:spPr>
              <a:xfrm rot="-222813">
                <a:off x="6338311" y="1432471"/>
                <a:ext cx="740465" cy="192675"/>
              </a:xfrm>
              <a:custGeom>
                <a:avLst/>
                <a:gdLst/>
                <a:ahLst/>
                <a:cxnLst/>
                <a:rect l="l" t="t" r="r" b="b"/>
                <a:pathLst>
                  <a:path w="980" h="255" extrusionOk="0">
                    <a:moveTo>
                      <a:pt x="980" y="255"/>
                    </a:moveTo>
                    <a:cubicBezTo>
                      <a:pt x="979" y="256"/>
                      <a:pt x="965" y="254"/>
                      <a:pt x="940" y="249"/>
                    </a:cubicBezTo>
                    <a:cubicBezTo>
                      <a:pt x="915" y="244"/>
                      <a:pt x="879" y="236"/>
                      <a:pt x="834" y="226"/>
                    </a:cubicBezTo>
                    <a:cubicBezTo>
                      <a:pt x="745" y="206"/>
                      <a:pt x="622" y="177"/>
                      <a:pt x="486" y="142"/>
                    </a:cubicBezTo>
                    <a:cubicBezTo>
                      <a:pt x="351" y="108"/>
                      <a:pt x="229" y="74"/>
                      <a:pt x="141" y="47"/>
                    </a:cubicBezTo>
                    <a:cubicBezTo>
                      <a:pt x="97" y="34"/>
                      <a:pt x="62" y="23"/>
                      <a:pt x="37" y="15"/>
                    </a:cubicBezTo>
                    <a:cubicBezTo>
                      <a:pt x="13" y="7"/>
                      <a:pt x="0" y="2"/>
                      <a:pt x="0" y="1"/>
                    </a:cubicBezTo>
                    <a:cubicBezTo>
                      <a:pt x="0" y="-1"/>
                      <a:pt x="14" y="2"/>
                      <a:pt x="39" y="8"/>
                    </a:cubicBezTo>
                    <a:cubicBezTo>
                      <a:pt x="68" y="15"/>
                      <a:pt x="103" y="24"/>
                      <a:pt x="144" y="35"/>
                    </a:cubicBezTo>
                    <a:cubicBezTo>
                      <a:pt x="237" y="59"/>
                      <a:pt x="358" y="90"/>
                      <a:pt x="491" y="125"/>
                    </a:cubicBezTo>
                    <a:cubicBezTo>
                      <a:pt x="624" y="159"/>
                      <a:pt x="744" y="190"/>
                      <a:pt x="837" y="214"/>
                    </a:cubicBezTo>
                    <a:cubicBezTo>
                      <a:pt x="878" y="225"/>
                      <a:pt x="913" y="234"/>
                      <a:pt x="942" y="242"/>
                    </a:cubicBezTo>
                    <a:cubicBezTo>
                      <a:pt x="967" y="249"/>
                      <a:pt x="980" y="254"/>
                      <a:pt x="980" y="2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1" name="Google Shape;1611;p69"/>
              <p:cNvSpPr/>
              <p:nvPr/>
            </p:nvSpPr>
            <p:spPr>
              <a:xfrm rot="-222813">
                <a:off x="6309338" y="1545657"/>
                <a:ext cx="740465" cy="193430"/>
              </a:xfrm>
              <a:custGeom>
                <a:avLst/>
                <a:gdLst/>
                <a:ahLst/>
                <a:cxnLst/>
                <a:rect l="l" t="t" r="r" b="b"/>
                <a:pathLst>
                  <a:path w="980" h="256" extrusionOk="0">
                    <a:moveTo>
                      <a:pt x="980" y="256"/>
                    </a:moveTo>
                    <a:cubicBezTo>
                      <a:pt x="980" y="257"/>
                      <a:pt x="966" y="255"/>
                      <a:pt x="940" y="250"/>
                    </a:cubicBezTo>
                    <a:cubicBezTo>
                      <a:pt x="915" y="245"/>
                      <a:pt x="879" y="237"/>
                      <a:pt x="834" y="227"/>
                    </a:cubicBezTo>
                    <a:cubicBezTo>
                      <a:pt x="745" y="207"/>
                      <a:pt x="622" y="178"/>
                      <a:pt x="486" y="143"/>
                    </a:cubicBezTo>
                    <a:cubicBezTo>
                      <a:pt x="351" y="109"/>
                      <a:pt x="229" y="74"/>
                      <a:pt x="141" y="48"/>
                    </a:cubicBezTo>
                    <a:cubicBezTo>
                      <a:pt x="97" y="35"/>
                      <a:pt x="62" y="24"/>
                      <a:pt x="38" y="16"/>
                    </a:cubicBezTo>
                    <a:cubicBezTo>
                      <a:pt x="13" y="8"/>
                      <a:pt x="0" y="2"/>
                      <a:pt x="0" y="1"/>
                    </a:cubicBezTo>
                    <a:cubicBezTo>
                      <a:pt x="1" y="0"/>
                      <a:pt x="15" y="3"/>
                      <a:pt x="40" y="9"/>
                    </a:cubicBezTo>
                    <a:cubicBezTo>
                      <a:pt x="68" y="16"/>
                      <a:pt x="103" y="25"/>
                      <a:pt x="145" y="36"/>
                    </a:cubicBezTo>
                    <a:cubicBezTo>
                      <a:pt x="237" y="60"/>
                      <a:pt x="358" y="91"/>
                      <a:pt x="491" y="125"/>
                    </a:cubicBezTo>
                    <a:cubicBezTo>
                      <a:pt x="624" y="159"/>
                      <a:pt x="745" y="190"/>
                      <a:pt x="837" y="214"/>
                    </a:cubicBezTo>
                    <a:cubicBezTo>
                      <a:pt x="879" y="225"/>
                      <a:pt x="914" y="235"/>
                      <a:pt x="942" y="243"/>
                    </a:cubicBezTo>
                    <a:cubicBezTo>
                      <a:pt x="967" y="250"/>
                      <a:pt x="980" y="254"/>
                      <a:pt x="980" y="2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2" name="Google Shape;1612;p69"/>
              <p:cNvSpPr/>
              <p:nvPr/>
            </p:nvSpPr>
            <p:spPr>
              <a:xfrm rot="-222813">
                <a:off x="6290922" y="1658938"/>
                <a:ext cx="739709" cy="192675"/>
              </a:xfrm>
              <a:custGeom>
                <a:avLst/>
                <a:gdLst/>
                <a:ahLst/>
                <a:cxnLst/>
                <a:rect l="l" t="t" r="r" b="b"/>
                <a:pathLst>
                  <a:path w="979" h="255" extrusionOk="0">
                    <a:moveTo>
                      <a:pt x="979" y="254"/>
                    </a:moveTo>
                    <a:cubicBezTo>
                      <a:pt x="979" y="255"/>
                      <a:pt x="965" y="253"/>
                      <a:pt x="940" y="248"/>
                    </a:cubicBezTo>
                    <a:cubicBezTo>
                      <a:pt x="915" y="243"/>
                      <a:pt x="879" y="236"/>
                      <a:pt x="834" y="225"/>
                    </a:cubicBezTo>
                    <a:cubicBezTo>
                      <a:pt x="745" y="205"/>
                      <a:pt x="621" y="177"/>
                      <a:pt x="486" y="143"/>
                    </a:cubicBezTo>
                    <a:cubicBezTo>
                      <a:pt x="350" y="108"/>
                      <a:pt x="228" y="74"/>
                      <a:pt x="141" y="48"/>
                    </a:cubicBezTo>
                    <a:cubicBezTo>
                      <a:pt x="97" y="35"/>
                      <a:pt x="61" y="23"/>
                      <a:pt x="37" y="15"/>
                    </a:cubicBezTo>
                    <a:cubicBezTo>
                      <a:pt x="13" y="7"/>
                      <a:pt x="-1" y="2"/>
                      <a:pt x="0" y="1"/>
                    </a:cubicBezTo>
                    <a:cubicBezTo>
                      <a:pt x="0" y="0"/>
                      <a:pt x="14" y="2"/>
                      <a:pt x="39" y="8"/>
                    </a:cubicBezTo>
                    <a:cubicBezTo>
                      <a:pt x="68" y="16"/>
                      <a:pt x="103" y="25"/>
                      <a:pt x="144" y="35"/>
                    </a:cubicBezTo>
                    <a:cubicBezTo>
                      <a:pt x="237" y="59"/>
                      <a:pt x="357" y="90"/>
                      <a:pt x="490" y="125"/>
                    </a:cubicBezTo>
                    <a:cubicBezTo>
                      <a:pt x="624" y="159"/>
                      <a:pt x="744" y="189"/>
                      <a:pt x="837" y="213"/>
                    </a:cubicBezTo>
                    <a:cubicBezTo>
                      <a:pt x="878" y="224"/>
                      <a:pt x="913" y="234"/>
                      <a:pt x="942" y="241"/>
                    </a:cubicBezTo>
                    <a:cubicBezTo>
                      <a:pt x="966" y="248"/>
                      <a:pt x="980" y="253"/>
                      <a:pt x="979"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3" name="Google Shape;1613;p69"/>
              <p:cNvSpPr/>
              <p:nvPr/>
            </p:nvSpPr>
            <p:spPr>
              <a:xfrm rot="-222813">
                <a:off x="6265233" y="1776428"/>
                <a:ext cx="740465" cy="192675"/>
              </a:xfrm>
              <a:custGeom>
                <a:avLst/>
                <a:gdLst/>
                <a:ahLst/>
                <a:cxnLst/>
                <a:rect l="l" t="t" r="r" b="b"/>
                <a:pathLst>
                  <a:path w="980" h="255" extrusionOk="0">
                    <a:moveTo>
                      <a:pt x="980" y="254"/>
                    </a:moveTo>
                    <a:cubicBezTo>
                      <a:pt x="979" y="256"/>
                      <a:pt x="965" y="253"/>
                      <a:pt x="940" y="248"/>
                    </a:cubicBezTo>
                    <a:cubicBezTo>
                      <a:pt x="915" y="244"/>
                      <a:pt x="879" y="236"/>
                      <a:pt x="834" y="226"/>
                    </a:cubicBezTo>
                    <a:cubicBezTo>
                      <a:pt x="745" y="206"/>
                      <a:pt x="622" y="177"/>
                      <a:pt x="486" y="142"/>
                    </a:cubicBezTo>
                    <a:cubicBezTo>
                      <a:pt x="351" y="107"/>
                      <a:pt x="229" y="73"/>
                      <a:pt x="141" y="47"/>
                    </a:cubicBezTo>
                    <a:cubicBezTo>
                      <a:pt x="97" y="34"/>
                      <a:pt x="62" y="24"/>
                      <a:pt x="37" y="16"/>
                    </a:cubicBezTo>
                    <a:cubicBezTo>
                      <a:pt x="13" y="7"/>
                      <a:pt x="0" y="2"/>
                      <a:pt x="0" y="1"/>
                    </a:cubicBezTo>
                    <a:cubicBezTo>
                      <a:pt x="0" y="0"/>
                      <a:pt x="14" y="3"/>
                      <a:pt x="39" y="9"/>
                    </a:cubicBezTo>
                    <a:cubicBezTo>
                      <a:pt x="68" y="16"/>
                      <a:pt x="103" y="25"/>
                      <a:pt x="144" y="34"/>
                    </a:cubicBezTo>
                    <a:cubicBezTo>
                      <a:pt x="237" y="58"/>
                      <a:pt x="358" y="90"/>
                      <a:pt x="491" y="124"/>
                    </a:cubicBezTo>
                    <a:cubicBezTo>
                      <a:pt x="624" y="158"/>
                      <a:pt x="744" y="189"/>
                      <a:pt x="837" y="213"/>
                    </a:cubicBezTo>
                    <a:cubicBezTo>
                      <a:pt x="878" y="224"/>
                      <a:pt x="913" y="234"/>
                      <a:pt x="942" y="242"/>
                    </a:cubicBezTo>
                    <a:cubicBezTo>
                      <a:pt x="967" y="249"/>
                      <a:pt x="980" y="253"/>
                      <a:pt x="980" y="25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4" name="Google Shape;1614;p69"/>
              <p:cNvSpPr/>
              <p:nvPr/>
            </p:nvSpPr>
            <p:spPr>
              <a:xfrm rot="-222813">
                <a:off x="6563397" y="1959465"/>
                <a:ext cx="427656" cy="111827"/>
              </a:xfrm>
              <a:custGeom>
                <a:avLst/>
                <a:gdLst/>
                <a:ahLst/>
                <a:cxnLst/>
                <a:rect l="l" t="t" r="r" b="b"/>
                <a:pathLst>
                  <a:path w="566" h="148" extrusionOk="0">
                    <a:moveTo>
                      <a:pt x="566" y="147"/>
                    </a:moveTo>
                    <a:cubicBezTo>
                      <a:pt x="565" y="150"/>
                      <a:pt x="533" y="144"/>
                      <a:pt x="481" y="133"/>
                    </a:cubicBezTo>
                    <a:cubicBezTo>
                      <a:pt x="429" y="122"/>
                      <a:pt x="358" y="107"/>
                      <a:pt x="279" y="87"/>
                    </a:cubicBezTo>
                    <a:cubicBezTo>
                      <a:pt x="201" y="66"/>
                      <a:pt x="131" y="45"/>
                      <a:pt x="80" y="29"/>
                    </a:cubicBezTo>
                    <a:cubicBezTo>
                      <a:pt x="30" y="14"/>
                      <a:pt x="-1" y="3"/>
                      <a:pt x="0" y="0"/>
                    </a:cubicBezTo>
                    <a:cubicBezTo>
                      <a:pt x="0" y="-2"/>
                      <a:pt x="32" y="4"/>
                      <a:pt x="84" y="17"/>
                    </a:cubicBezTo>
                    <a:cubicBezTo>
                      <a:pt x="135" y="29"/>
                      <a:pt x="206" y="49"/>
                      <a:pt x="284" y="69"/>
                    </a:cubicBezTo>
                    <a:cubicBezTo>
                      <a:pt x="362" y="89"/>
                      <a:pt x="433" y="107"/>
                      <a:pt x="484" y="121"/>
                    </a:cubicBezTo>
                    <a:cubicBezTo>
                      <a:pt x="535" y="135"/>
                      <a:pt x="566" y="145"/>
                      <a:pt x="566" y="147"/>
                    </a:cubicBezTo>
                    <a:close/>
                  </a:path>
                </a:pathLst>
              </a:custGeom>
              <a:solidFill>
                <a:schemeClr val="dk1"/>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8"/>
        <p:cNvGrpSpPr/>
        <p:nvPr/>
      </p:nvGrpSpPr>
      <p:grpSpPr>
        <a:xfrm>
          <a:off x="0" y="0"/>
          <a:ext cx="0" cy="0"/>
          <a:chOff x="0" y="0"/>
          <a:chExt cx="0" cy="0"/>
        </a:xfrm>
      </p:grpSpPr>
      <p:sp>
        <p:nvSpPr>
          <p:cNvPr id="1619" name="Google Shape;1619;p7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620" name="Google Shape;1620;p70"/>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4"/>
        <p:cNvGrpSpPr/>
        <p:nvPr/>
      </p:nvGrpSpPr>
      <p:grpSpPr>
        <a:xfrm>
          <a:off x="0" y="0"/>
          <a:ext cx="0" cy="0"/>
          <a:chOff x="0" y="0"/>
          <a:chExt cx="0" cy="0"/>
        </a:xfrm>
      </p:grpSpPr>
      <p:sp>
        <p:nvSpPr>
          <p:cNvPr id="1625" name="Google Shape;1625;p71"/>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626" name="Google Shape;1626;p7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0"/>
        <p:cNvGrpSpPr/>
        <p:nvPr/>
      </p:nvGrpSpPr>
      <p:grpSpPr>
        <a:xfrm>
          <a:off x="0" y="0"/>
          <a:ext cx="0" cy="0"/>
          <a:chOff x="0" y="0"/>
          <a:chExt cx="0" cy="0"/>
        </a:xfrm>
      </p:grpSpPr>
      <p:sp>
        <p:nvSpPr>
          <p:cNvPr id="1631" name="Google Shape;1631;p72"/>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ctr" rtl="0">
              <a:lnSpc>
                <a:spcPct val="100000"/>
              </a:lnSpc>
              <a:spcBef>
                <a:spcPts val="1000"/>
              </a:spcBef>
              <a:spcAft>
                <a:spcPts val="0"/>
              </a:spcAft>
              <a:buNone/>
            </a:pPr>
            <a:r>
              <a:rPr lang="en" sz="1100" b="1">
                <a:solidFill>
                  <a:srgbClr val="FFFFFF"/>
                </a:solidFill>
              </a:rPr>
              <a:t>Raleway</a:t>
            </a:r>
            <a:endParaRPr sz="1100" b="1">
              <a:solidFill>
                <a:srgbClr val="FFFFFF"/>
              </a:solidFill>
            </a:endParaRPr>
          </a:p>
          <a:p>
            <a:pPr marL="0" lvl="0" indent="0" algn="ctr" rtl="0">
              <a:lnSpc>
                <a:spcPct val="100000"/>
              </a:lnSpc>
              <a:spcBef>
                <a:spcPts val="0"/>
              </a:spcBef>
              <a:spcAft>
                <a:spcPts val="0"/>
              </a:spcAft>
              <a:buNone/>
            </a:pPr>
            <a:r>
              <a:rPr lang="en" sz="1100">
                <a:solidFill>
                  <a:srgbClr val="FFFFFF"/>
                </a:solidFill>
              </a:rPr>
              <a:t>(</a:t>
            </a:r>
            <a:r>
              <a:rPr lang="en" sz="1100" u="sng">
                <a:solidFill>
                  <a:srgbClr val="FFFFFF"/>
                </a:solidFill>
                <a:hlinkClick r:id="rId3">
                  <a:extLst>
                    <a:ext uri="{A12FA001-AC4F-418D-AE19-62706E023703}">
                      <ahyp:hlinkClr xmlns:ahyp="http://schemas.microsoft.com/office/drawing/2018/hyperlinkcolor" val="tx"/>
                    </a:ext>
                  </a:extLst>
                </a:hlinkClick>
              </a:rPr>
              <a:t>https://fonts.google.com/specimen/Raleway</a:t>
            </a:r>
            <a:r>
              <a:rPr lang="en" sz="1100">
                <a:solidFill>
                  <a:srgbClr val="FFFFFF"/>
                </a:solidFill>
              </a:rPr>
              <a:t>)</a:t>
            </a:r>
            <a:endParaRPr sz="1100">
              <a:solidFill>
                <a:srgbClr val="FFFFFF"/>
              </a:solidFill>
            </a:endParaRPr>
          </a:p>
          <a:p>
            <a:pPr marL="0" lvl="0" indent="0" algn="ctr" rtl="0">
              <a:lnSpc>
                <a:spcPct val="100000"/>
              </a:lnSpc>
              <a:spcBef>
                <a:spcPts val="0"/>
              </a:spcBef>
              <a:spcAft>
                <a:spcPts val="0"/>
              </a:spcAft>
              <a:buNone/>
            </a:pPr>
            <a:endParaRPr sz="1100">
              <a:solidFill>
                <a:srgbClr val="FFFFFF"/>
              </a:solidFill>
            </a:endParaRPr>
          </a:p>
          <a:p>
            <a:pPr marL="0" lvl="0" indent="0" algn="ctr" rtl="0">
              <a:lnSpc>
                <a:spcPct val="100000"/>
              </a:lnSpc>
              <a:spcBef>
                <a:spcPts val="0"/>
              </a:spcBef>
              <a:spcAft>
                <a:spcPts val="0"/>
              </a:spcAft>
              <a:buNone/>
            </a:pPr>
            <a:r>
              <a:rPr lang="en" sz="1100" b="1">
                <a:solidFill>
                  <a:srgbClr val="FFFFFF"/>
                </a:solidFill>
              </a:rPr>
              <a:t>Barlow</a:t>
            </a:r>
            <a:endParaRPr sz="1100" b="1">
              <a:solidFill>
                <a:srgbClr val="FFFFFF"/>
              </a:solidFill>
            </a:endParaRPr>
          </a:p>
          <a:p>
            <a:pPr marL="0" lvl="0" indent="0" algn="ctr" rtl="0">
              <a:lnSpc>
                <a:spcPct val="100000"/>
              </a:lnSpc>
              <a:spcBef>
                <a:spcPts val="0"/>
              </a:spcBef>
              <a:spcAft>
                <a:spcPts val="0"/>
              </a:spcAft>
              <a:buNone/>
            </a:pPr>
            <a:r>
              <a:rPr lang="en" sz="1100">
                <a:solidFill>
                  <a:srgbClr val="FFFFFF"/>
                </a:solidFill>
              </a:rPr>
              <a:t>(</a:t>
            </a:r>
            <a:r>
              <a:rPr lang="en" sz="1100" u="sng">
                <a:solidFill>
                  <a:srgbClr val="FFFFFF"/>
                </a:solidFill>
                <a:hlinkClick r:id="rId4">
                  <a:extLst>
                    <a:ext uri="{A12FA001-AC4F-418D-AE19-62706E023703}">
                      <ahyp:hlinkClr xmlns:ahyp="http://schemas.microsoft.com/office/drawing/2018/hyperlinkcolor" val="tx"/>
                    </a:ext>
                  </a:extLst>
                </a:hlinkClick>
              </a:rPr>
              <a:t>https://fonts.google.com/specimen/Barlow</a:t>
            </a:r>
            <a:r>
              <a:rPr lang="en" sz="1100">
                <a:solidFill>
                  <a:srgbClr val="FFFFFF"/>
                </a:solidFill>
              </a:rPr>
              <a:t>)</a:t>
            </a:r>
            <a:endParaRPr sz="1100">
              <a:solidFill>
                <a:srgbClr val="FFFFFF"/>
              </a:solidFill>
            </a:endParaRPr>
          </a:p>
          <a:p>
            <a:pPr marL="0" lvl="0" indent="0" algn="l" rtl="0">
              <a:lnSpc>
                <a:spcPct val="100000"/>
              </a:lnSpc>
              <a:spcBef>
                <a:spcPts val="0"/>
              </a:spcBef>
              <a:spcAft>
                <a:spcPts val="0"/>
              </a:spcAft>
              <a:buNone/>
            </a:pPr>
            <a:endParaRPr sz="1100">
              <a:solidFill>
                <a:schemeClr val="lt1"/>
              </a:solidFill>
            </a:endParaRPr>
          </a:p>
        </p:txBody>
      </p:sp>
      <p:sp>
        <p:nvSpPr>
          <p:cNvPr id="1632" name="Google Shape;1632;p72"/>
          <p:cNvSpPr/>
          <p:nvPr/>
        </p:nvSpPr>
        <p:spPr>
          <a:xfrm>
            <a:off x="3114475" y="2947175"/>
            <a:ext cx="791400" cy="754200"/>
          </a:xfrm>
          <a:prstGeom prst="roundRect">
            <a:avLst>
              <a:gd name="adj" fmla="val 16667"/>
            </a:avLst>
          </a:prstGeom>
          <a:solidFill>
            <a:srgbClr val="21252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2"/>
          <p:cNvSpPr/>
          <p:nvPr/>
        </p:nvSpPr>
        <p:spPr>
          <a:xfrm>
            <a:off x="4176295" y="2947175"/>
            <a:ext cx="791400" cy="754200"/>
          </a:xfrm>
          <a:prstGeom prst="roundRect">
            <a:avLst>
              <a:gd name="adj" fmla="val 16667"/>
            </a:avLst>
          </a:prstGeom>
          <a:solidFill>
            <a:srgbClr val="F9F9F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2"/>
          <p:cNvSpPr/>
          <p:nvPr/>
        </p:nvSpPr>
        <p:spPr>
          <a:xfrm>
            <a:off x="5238114" y="2947175"/>
            <a:ext cx="791400" cy="754200"/>
          </a:xfrm>
          <a:prstGeom prst="roundRect">
            <a:avLst>
              <a:gd name="adj" fmla="val 16667"/>
            </a:avLst>
          </a:prstGeom>
          <a:solidFill>
            <a:srgbClr val="30769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2"/>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#212529</a:t>
            </a:r>
            <a:endParaRPr sz="1000">
              <a:solidFill>
                <a:srgbClr val="FFFFFF"/>
              </a:solidFill>
            </a:endParaRPr>
          </a:p>
        </p:txBody>
      </p:sp>
      <p:sp>
        <p:nvSpPr>
          <p:cNvPr id="1636" name="Google Shape;1636;p72"/>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#f9f9f9</a:t>
            </a:r>
            <a:endParaRPr sz="1000">
              <a:solidFill>
                <a:schemeClr val="dk1"/>
              </a:solidFill>
            </a:endParaRPr>
          </a:p>
        </p:txBody>
      </p:sp>
      <p:sp>
        <p:nvSpPr>
          <p:cNvPr id="1637" name="Google Shape;1637;p72"/>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#307696</a:t>
            </a:r>
            <a:endParaRPr sz="1000">
              <a:solidFill>
                <a:srgbClr val="FFFFFF"/>
              </a:solidFill>
            </a:endParaRPr>
          </a:p>
        </p:txBody>
      </p:sp>
      <p:sp>
        <p:nvSpPr>
          <p:cNvPr id="1638" name="Google Shape;1638;p72"/>
          <p:cNvSpPr/>
          <p:nvPr/>
        </p:nvSpPr>
        <p:spPr>
          <a:xfrm>
            <a:off x="2583513" y="3878275"/>
            <a:ext cx="791400" cy="754200"/>
          </a:xfrm>
          <a:prstGeom prst="roundRect">
            <a:avLst>
              <a:gd name="adj" fmla="val 16667"/>
            </a:avLst>
          </a:prstGeom>
          <a:solidFill>
            <a:srgbClr val="D9E2E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2"/>
          <p:cNvSpPr/>
          <p:nvPr/>
        </p:nvSpPr>
        <p:spPr>
          <a:xfrm>
            <a:off x="3645332" y="3878275"/>
            <a:ext cx="791400" cy="754200"/>
          </a:xfrm>
          <a:prstGeom prst="roundRect">
            <a:avLst>
              <a:gd name="adj" fmla="val 16667"/>
            </a:avLst>
          </a:prstGeom>
          <a:solidFill>
            <a:srgbClr val="8FB0C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2"/>
          <p:cNvSpPr/>
          <p:nvPr/>
        </p:nvSpPr>
        <p:spPr>
          <a:xfrm>
            <a:off x="4707152" y="3878275"/>
            <a:ext cx="791400" cy="754200"/>
          </a:xfrm>
          <a:prstGeom prst="roundRect">
            <a:avLst>
              <a:gd name="adj" fmla="val 16667"/>
            </a:avLst>
          </a:prstGeom>
          <a:solidFill>
            <a:srgbClr val="F04C5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2"/>
          <p:cNvSpPr txBox="1"/>
          <p:nvPr/>
        </p:nvSpPr>
        <p:spPr>
          <a:xfrm>
            <a:off x="25835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#d9e2ea</a:t>
            </a:r>
            <a:endParaRPr sz="1000">
              <a:solidFill>
                <a:schemeClr val="dk1"/>
              </a:solidFill>
            </a:endParaRPr>
          </a:p>
        </p:txBody>
      </p:sp>
      <p:sp>
        <p:nvSpPr>
          <p:cNvPr id="1642" name="Google Shape;1642;p72"/>
          <p:cNvSpPr txBox="1"/>
          <p:nvPr/>
        </p:nvSpPr>
        <p:spPr>
          <a:xfrm>
            <a:off x="36453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#8fb0cb</a:t>
            </a:r>
            <a:endParaRPr sz="1000">
              <a:solidFill>
                <a:schemeClr val="dk1"/>
              </a:solidFill>
            </a:endParaRPr>
          </a:p>
        </p:txBody>
      </p:sp>
      <p:sp>
        <p:nvSpPr>
          <p:cNvPr id="1643" name="Google Shape;1643;p72"/>
          <p:cNvSpPr txBox="1"/>
          <p:nvPr/>
        </p:nvSpPr>
        <p:spPr>
          <a:xfrm>
            <a:off x="47071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#f04c5e</a:t>
            </a:r>
            <a:endParaRPr sz="1000">
              <a:solidFill>
                <a:srgbClr val="FFFFFF"/>
              </a:solidFill>
            </a:endParaRPr>
          </a:p>
        </p:txBody>
      </p:sp>
      <p:sp>
        <p:nvSpPr>
          <p:cNvPr id="1644" name="Google Shape;1644;p7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1645" name="Google Shape;1645;p72"/>
          <p:cNvSpPr/>
          <p:nvPr/>
        </p:nvSpPr>
        <p:spPr>
          <a:xfrm>
            <a:off x="5768977"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2"/>
          <p:cNvSpPr txBox="1"/>
          <p:nvPr/>
        </p:nvSpPr>
        <p:spPr>
          <a:xfrm>
            <a:off x="57689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50"/>
        <p:cNvGrpSpPr/>
        <p:nvPr/>
      </p:nvGrpSpPr>
      <p:grpSpPr>
        <a:xfrm>
          <a:off x="0" y="0"/>
          <a:ext cx="0" cy="0"/>
          <a:chOff x="0" y="0"/>
          <a:chExt cx="0" cy="0"/>
        </a:xfrm>
      </p:grpSpPr>
      <p:sp>
        <p:nvSpPr>
          <p:cNvPr id="1651" name="Google Shape;1651;p73"/>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652" name="Google Shape;1652;p7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653" name="Google Shape;1653;p7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654" name="Google Shape;1654;p7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655" name="Google Shape;1655;p7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656" name="Google Shape;1656;p7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657" name="Google Shape;1657;p7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658" name="Google Shape;1658;p7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659" name="Google Shape;1659;p7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660" name="Google Shape;1660;p7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661" name="Google Shape;1661;p7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662" name="Google Shape;1662;p7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66"/>
        <p:cNvGrpSpPr/>
        <p:nvPr/>
      </p:nvGrpSpPr>
      <p:grpSpPr>
        <a:xfrm>
          <a:off x="0" y="0"/>
          <a:ext cx="0" cy="0"/>
          <a:chOff x="0" y="0"/>
          <a:chExt cx="0" cy="0"/>
        </a:xfrm>
      </p:grpSpPr>
      <p:grpSp>
        <p:nvGrpSpPr>
          <p:cNvPr id="1667" name="Google Shape;1667;p74"/>
          <p:cNvGrpSpPr/>
          <p:nvPr/>
        </p:nvGrpSpPr>
        <p:grpSpPr>
          <a:xfrm>
            <a:off x="5048544" y="3019584"/>
            <a:ext cx="442841" cy="514271"/>
            <a:chOff x="4727025" y="1332775"/>
            <a:chExt cx="59900" cy="69625"/>
          </a:xfrm>
        </p:grpSpPr>
        <p:sp>
          <p:nvSpPr>
            <p:cNvPr id="1668" name="Google Shape;1668;p7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74"/>
          <p:cNvGrpSpPr/>
          <p:nvPr/>
        </p:nvGrpSpPr>
        <p:grpSpPr>
          <a:xfrm>
            <a:off x="5723860" y="2267072"/>
            <a:ext cx="500909" cy="500899"/>
            <a:chOff x="4820425" y="1329900"/>
            <a:chExt cx="70175" cy="70350"/>
          </a:xfrm>
        </p:grpSpPr>
        <p:sp>
          <p:nvSpPr>
            <p:cNvPr id="1671" name="Google Shape;1671;p7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74"/>
          <p:cNvGrpSpPr/>
          <p:nvPr/>
        </p:nvGrpSpPr>
        <p:grpSpPr>
          <a:xfrm>
            <a:off x="6376484" y="2278862"/>
            <a:ext cx="538135" cy="493119"/>
            <a:chOff x="4903200" y="1331525"/>
            <a:chExt cx="73575" cy="67425"/>
          </a:xfrm>
        </p:grpSpPr>
        <p:sp>
          <p:nvSpPr>
            <p:cNvPr id="1676" name="Google Shape;1676;p7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77" name="Google Shape;1677;p7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74"/>
          <p:cNvGrpSpPr/>
          <p:nvPr/>
        </p:nvGrpSpPr>
        <p:grpSpPr>
          <a:xfrm>
            <a:off x="5636435" y="3020840"/>
            <a:ext cx="544563" cy="511895"/>
            <a:chOff x="4815575" y="1416800"/>
            <a:chExt cx="73750" cy="71400"/>
          </a:xfrm>
        </p:grpSpPr>
        <p:sp>
          <p:nvSpPr>
            <p:cNvPr id="1679" name="Google Shape;1679;p7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 name="Google Shape;1682;p74"/>
          <p:cNvGrpSpPr/>
          <p:nvPr/>
        </p:nvGrpSpPr>
        <p:grpSpPr>
          <a:xfrm>
            <a:off x="6333060" y="3020546"/>
            <a:ext cx="602914" cy="512477"/>
            <a:chOff x="4902475" y="1418875"/>
            <a:chExt cx="74500" cy="63775"/>
          </a:xfrm>
        </p:grpSpPr>
        <p:sp>
          <p:nvSpPr>
            <p:cNvPr id="1683" name="Google Shape;1683;p7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74"/>
          <p:cNvGrpSpPr/>
          <p:nvPr/>
        </p:nvGrpSpPr>
        <p:grpSpPr>
          <a:xfrm>
            <a:off x="5748932" y="3759785"/>
            <a:ext cx="515391" cy="525699"/>
            <a:chOff x="4818100" y="1507675"/>
            <a:chExt cx="71225" cy="71625"/>
          </a:xfrm>
        </p:grpSpPr>
        <p:sp>
          <p:nvSpPr>
            <p:cNvPr id="1686" name="Google Shape;1686;p7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74"/>
          <p:cNvGrpSpPr/>
          <p:nvPr/>
        </p:nvGrpSpPr>
        <p:grpSpPr>
          <a:xfrm>
            <a:off x="5087034" y="3781317"/>
            <a:ext cx="522956" cy="489869"/>
            <a:chOff x="4721450" y="1509475"/>
            <a:chExt cx="79350" cy="74325"/>
          </a:xfrm>
        </p:grpSpPr>
        <p:sp>
          <p:nvSpPr>
            <p:cNvPr id="1691" name="Google Shape;1691;p7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74"/>
          <p:cNvGrpSpPr/>
          <p:nvPr/>
        </p:nvGrpSpPr>
        <p:grpSpPr>
          <a:xfrm>
            <a:off x="6410277" y="3761069"/>
            <a:ext cx="525704" cy="535436"/>
            <a:chOff x="4906800" y="1507500"/>
            <a:chExt cx="70350" cy="71075"/>
          </a:xfrm>
        </p:grpSpPr>
        <p:sp>
          <p:nvSpPr>
            <p:cNvPr id="1696" name="Google Shape;1696;p7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74"/>
          <p:cNvGrpSpPr/>
          <p:nvPr/>
        </p:nvGrpSpPr>
        <p:grpSpPr>
          <a:xfrm>
            <a:off x="4443099" y="2267050"/>
            <a:ext cx="508054" cy="508095"/>
            <a:chOff x="3736598" y="2170606"/>
            <a:chExt cx="404889" cy="404889"/>
          </a:xfrm>
        </p:grpSpPr>
        <p:sp>
          <p:nvSpPr>
            <p:cNvPr id="1702" name="Google Shape;1702;p7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74"/>
          <p:cNvGrpSpPr/>
          <p:nvPr/>
        </p:nvGrpSpPr>
        <p:grpSpPr>
          <a:xfrm>
            <a:off x="3731139" y="2267145"/>
            <a:ext cx="575790" cy="507904"/>
            <a:chOff x="3161917" y="2170682"/>
            <a:chExt cx="458870" cy="404737"/>
          </a:xfrm>
        </p:grpSpPr>
        <p:sp>
          <p:nvSpPr>
            <p:cNvPr id="1707" name="Google Shape;1707;p7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708" name="Google Shape;1708;p7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74"/>
          <p:cNvGrpSpPr/>
          <p:nvPr/>
        </p:nvGrpSpPr>
        <p:grpSpPr>
          <a:xfrm>
            <a:off x="3758669" y="3027517"/>
            <a:ext cx="520730" cy="498567"/>
            <a:chOff x="3179914" y="2889488"/>
            <a:chExt cx="422876" cy="404911"/>
          </a:xfrm>
        </p:grpSpPr>
        <p:sp>
          <p:nvSpPr>
            <p:cNvPr id="1711" name="Google Shape;1711;p7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74"/>
          <p:cNvGrpSpPr/>
          <p:nvPr/>
        </p:nvGrpSpPr>
        <p:grpSpPr>
          <a:xfrm>
            <a:off x="4387349" y="3027477"/>
            <a:ext cx="516145" cy="498648"/>
            <a:chOff x="3729467" y="2889422"/>
            <a:chExt cx="419153" cy="404977"/>
          </a:xfrm>
        </p:grpSpPr>
        <p:sp>
          <p:nvSpPr>
            <p:cNvPr id="1718" name="Google Shape;1718;p7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5" name="Google Shape;1725;p7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9" name="Google Shape;1729;p74"/>
          <p:cNvGrpSpPr/>
          <p:nvPr/>
        </p:nvGrpSpPr>
        <p:grpSpPr>
          <a:xfrm>
            <a:off x="7107677" y="2474362"/>
            <a:ext cx="166473" cy="141497"/>
            <a:chOff x="4660325" y="1866850"/>
            <a:chExt cx="68350" cy="58100"/>
          </a:xfrm>
        </p:grpSpPr>
        <p:sp>
          <p:nvSpPr>
            <p:cNvPr id="1730" name="Google Shape;1730;p7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74"/>
          <p:cNvGrpSpPr/>
          <p:nvPr/>
        </p:nvGrpSpPr>
        <p:grpSpPr>
          <a:xfrm>
            <a:off x="7417022" y="2500086"/>
            <a:ext cx="162515" cy="90049"/>
            <a:chOff x="4791775" y="1877500"/>
            <a:chExt cx="66725" cy="36975"/>
          </a:xfrm>
        </p:grpSpPr>
        <p:sp>
          <p:nvSpPr>
            <p:cNvPr id="1733" name="Google Shape;1733;p7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 name="Google Shape;1735;p74"/>
          <p:cNvGrpSpPr/>
          <p:nvPr/>
        </p:nvGrpSpPr>
        <p:grpSpPr>
          <a:xfrm>
            <a:off x="7738734" y="2500086"/>
            <a:ext cx="144979" cy="90049"/>
            <a:chOff x="4923925" y="1877500"/>
            <a:chExt cx="59525" cy="36975"/>
          </a:xfrm>
        </p:grpSpPr>
        <p:sp>
          <p:nvSpPr>
            <p:cNvPr id="1736" name="Google Shape;1736;p7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 name="Google Shape;1738;p74"/>
          <p:cNvGrpSpPr/>
          <p:nvPr/>
        </p:nvGrpSpPr>
        <p:grpSpPr>
          <a:xfrm>
            <a:off x="8033226" y="2482277"/>
            <a:ext cx="141447" cy="125667"/>
            <a:chOff x="5058450" y="1870100"/>
            <a:chExt cx="58075" cy="51600"/>
          </a:xfrm>
        </p:grpSpPr>
        <p:sp>
          <p:nvSpPr>
            <p:cNvPr id="1739" name="Google Shape;1739;p7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74"/>
          <p:cNvGrpSpPr/>
          <p:nvPr/>
        </p:nvGrpSpPr>
        <p:grpSpPr>
          <a:xfrm>
            <a:off x="7447741" y="2904685"/>
            <a:ext cx="101077" cy="107645"/>
            <a:chOff x="4811425" y="2065025"/>
            <a:chExt cx="41500" cy="44200"/>
          </a:xfrm>
        </p:grpSpPr>
        <p:sp>
          <p:nvSpPr>
            <p:cNvPr id="1742" name="Google Shape;1742;p7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 name="Google Shape;1744;p74"/>
          <p:cNvGrpSpPr/>
          <p:nvPr/>
        </p:nvGrpSpPr>
        <p:grpSpPr>
          <a:xfrm>
            <a:off x="7740178" y="2904898"/>
            <a:ext cx="120867" cy="107218"/>
            <a:chOff x="4929875" y="2065025"/>
            <a:chExt cx="49625" cy="44025"/>
          </a:xfrm>
        </p:grpSpPr>
        <p:sp>
          <p:nvSpPr>
            <p:cNvPr id="1745" name="Google Shape;1745;p7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74"/>
          <p:cNvGrpSpPr/>
          <p:nvPr/>
        </p:nvGrpSpPr>
        <p:grpSpPr>
          <a:xfrm>
            <a:off x="8068847" y="2907912"/>
            <a:ext cx="70206" cy="101191"/>
            <a:chOff x="5083925" y="2066350"/>
            <a:chExt cx="28825" cy="41550"/>
          </a:xfrm>
        </p:grpSpPr>
        <p:sp>
          <p:nvSpPr>
            <p:cNvPr id="1748" name="Google Shape;1748;p7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74"/>
          <p:cNvGrpSpPr/>
          <p:nvPr/>
        </p:nvGrpSpPr>
        <p:grpSpPr>
          <a:xfrm>
            <a:off x="7100401" y="2923559"/>
            <a:ext cx="181026" cy="69896"/>
            <a:chOff x="4659775" y="2072775"/>
            <a:chExt cx="74325" cy="28700"/>
          </a:xfrm>
        </p:grpSpPr>
        <p:sp>
          <p:nvSpPr>
            <p:cNvPr id="1751" name="Google Shape;1751;p7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 name="Google Shape;1754;p74"/>
          <p:cNvGrpSpPr/>
          <p:nvPr/>
        </p:nvGrpSpPr>
        <p:grpSpPr>
          <a:xfrm>
            <a:off x="8020257" y="2714124"/>
            <a:ext cx="167387" cy="89197"/>
            <a:chOff x="4662475" y="1976500"/>
            <a:chExt cx="68725" cy="36625"/>
          </a:xfrm>
        </p:grpSpPr>
        <p:sp>
          <p:nvSpPr>
            <p:cNvPr id="1755" name="Google Shape;1755;p7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 name="Google Shape;1758;p74"/>
          <p:cNvGrpSpPr/>
          <p:nvPr/>
        </p:nvGrpSpPr>
        <p:grpSpPr>
          <a:xfrm>
            <a:off x="7717162" y="2717564"/>
            <a:ext cx="166899" cy="82317"/>
            <a:chOff x="4920150" y="1977875"/>
            <a:chExt cx="68525" cy="33800"/>
          </a:xfrm>
        </p:grpSpPr>
        <p:sp>
          <p:nvSpPr>
            <p:cNvPr id="1759" name="Google Shape;1759;p7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 name="Google Shape;1762;p74"/>
          <p:cNvGrpSpPr/>
          <p:nvPr/>
        </p:nvGrpSpPr>
        <p:grpSpPr>
          <a:xfrm>
            <a:off x="7128319" y="3121482"/>
            <a:ext cx="125190" cy="127858"/>
            <a:chOff x="4676550" y="2160575"/>
            <a:chExt cx="51400" cy="52500"/>
          </a:xfrm>
        </p:grpSpPr>
        <p:sp>
          <p:nvSpPr>
            <p:cNvPr id="1763" name="Google Shape;1763;p7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74"/>
          <p:cNvGrpSpPr/>
          <p:nvPr/>
        </p:nvGrpSpPr>
        <p:grpSpPr>
          <a:xfrm>
            <a:off x="7425577" y="3128514"/>
            <a:ext cx="145405" cy="113794"/>
            <a:chOff x="4768325" y="2163475"/>
            <a:chExt cx="59700" cy="46725"/>
          </a:xfrm>
        </p:grpSpPr>
        <p:sp>
          <p:nvSpPr>
            <p:cNvPr id="1767" name="Google Shape;1767;p7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 name="Google Shape;1769;p7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5" name="Google Shape;1775;p74"/>
          <p:cNvGrpSpPr/>
          <p:nvPr/>
        </p:nvGrpSpPr>
        <p:grpSpPr>
          <a:xfrm>
            <a:off x="7441895" y="3383608"/>
            <a:ext cx="112768" cy="106853"/>
            <a:chOff x="4768575" y="2253950"/>
            <a:chExt cx="46300" cy="43875"/>
          </a:xfrm>
        </p:grpSpPr>
        <p:sp>
          <p:nvSpPr>
            <p:cNvPr id="1776" name="Google Shape;1776;p7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74"/>
          <p:cNvGrpSpPr/>
          <p:nvPr/>
        </p:nvGrpSpPr>
        <p:grpSpPr>
          <a:xfrm>
            <a:off x="7741518" y="3872634"/>
            <a:ext cx="118187" cy="146246"/>
            <a:chOff x="4960900" y="2433225"/>
            <a:chExt cx="48525" cy="60050"/>
          </a:xfrm>
        </p:grpSpPr>
        <p:sp>
          <p:nvSpPr>
            <p:cNvPr id="1779" name="Google Shape;1779;p7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74"/>
          <p:cNvGrpSpPr/>
          <p:nvPr/>
        </p:nvGrpSpPr>
        <p:grpSpPr>
          <a:xfrm>
            <a:off x="7430083" y="4136695"/>
            <a:ext cx="136394" cy="143810"/>
            <a:chOff x="4854075" y="2527625"/>
            <a:chExt cx="56000" cy="59050"/>
          </a:xfrm>
        </p:grpSpPr>
        <p:sp>
          <p:nvSpPr>
            <p:cNvPr id="1782" name="Google Shape;1782;p7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4" name="Google Shape;1784;p7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7" name="Google Shape;1787;p74"/>
          <p:cNvGrpSpPr/>
          <p:nvPr/>
        </p:nvGrpSpPr>
        <p:grpSpPr>
          <a:xfrm>
            <a:off x="8054294" y="3600439"/>
            <a:ext cx="99312" cy="160797"/>
            <a:chOff x="5059700" y="2334775"/>
            <a:chExt cx="40775" cy="66025"/>
          </a:xfrm>
        </p:grpSpPr>
        <p:sp>
          <p:nvSpPr>
            <p:cNvPr id="1788" name="Google Shape;1788;p7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74"/>
          <p:cNvGrpSpPr/>
          <p:nvPr/>
        </p:nvGrpSpPr>
        <p:grpSpPr>
          <a:xfrm>
            <a:off x="8011458" y="3865571"/>
            <a:ext cx="184984" cy="160371"/>
            <a:chOff x="5037700" y="2430325"/>
            <a:chExt cx="75950" cy="65850"/>
          </a:xfrm>
        </p:grpSpPr>
        <p:sp>
          <p:nvSpPr>
            <p:cNvPr id="1798" name="Google Shape;1798;p7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74"/>
          <p:cNvGrpSpPr/>
          <p:nvPr/>
        </p:nvGrpSpPr>
        <p:grpSpPr>
          <a:xfrm>
            <a:off x="7430964" y="3632023"/>
            <a:ext cx="173014" cy="97629"/>
            <a:chOff x="4756975" y="2341800"/>
            <a:chExt cx="91975" cy="51925"/>
          </a:xfrm>
        </p:grpSpPr>
        <p:sp>
          <p:nvSpPr>
            <p:cNvPr id="1801" name="Google Shape;1801;p7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74"/>
          <p:cNvGrpSpPr/>
          <p:nvPr/>
        </p:nvGrpSpPr>
        <p:grpSpPr>
          <a:xfrm>
            <a:off x="7697901" y="4120720"/>
            <a:ext cx="212497" cy="175761"/>
            <a:chOff x="4943575" y="2516350"/>
            <a:chExt cx="98675" cy="81700"/>
          </a:xfrm>
        </p:grpSpPr>
        <p:sp>
          <p:nvSpPr>
            <p:cNvPr id="1822" name="Google Shape;1822;p7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74"/>
          <p:cNvGrpSpPr/>
          <p:nvPr/>
        </p:nvGrpSpPr>
        <p:grpSpPr>
          <a:xfrm>
            <a:off x="1955962" y="3346963"/>
            <a:ext cx="965351" cy="134611"/>
            <a:chOff x="4411970" y="2962952"/>
            <a:chExt cx="706544" cy="104212"/>
          </a:xfrm>
        </p:grpSpPr>
        <p:sp>
          <p:nvSpPr>
            <p:cNvPr id="1901" name="Google Shape;1901;p7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74"/>
          <p:cNvGrpSpPr/>
          <p:nvPr/>
        </p:nvGrpSpPr>
        <p:grpSpPr>
          <a:xfrm>
            <a:off x="1955962" y="2935877"/>
            <a:ext cx="960158" cy="289172"/>
            <a:chOff x="4411970" y="2726085"/>
            <a:chExt cx="643107" cy="193659"/>
          </a:xfrm>
        </p:grpSpPr>
        <p:sp>
          <p:nvSpPr>
            <p:cNvPr id="1906" name="Google Shape;1906;p7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74"/>
          <p:cNvGrpSpPr/>
          <p:nvPr/>
        </p:nvGrpSpPr>
        <p:grpSpPr>
          <a:xfrm>
            <a:off x="958854" y="3201987"/>
            <a:ext cx="833173" cy="259209"/>
            <a:chOff x="4411970" y="4340222"/>
            <a:chExt cx="779467" cy="242683"/>
          </a:xfrm>
        </p:grpSpPr>
        <p:sp>
          <p:nvSpPr>
            <p:cNvPr id="1910" name="Google Shape;1910;p7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74"/>
          <p:cNvGrpSpPr/>
          <p:nvPr/>
        </p:nvGrpSpPr>
        <p:grpSpPr>
          <a:xfrm>
            <a:off x="1955962" y="2597733"/>
            <a:ext cx="965160" cy="216230"/>
            <a:chOff x="4411970" y="2468674"/>
            <a:chExt cx="747317" cy="167425"/>
          </a:xfrm>
        </p:grpSpPr>
        <p:sp>
          <p:nvSpPr>
            <p:cNvPr id="1914" name="Google Shape;1914;p7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74"/>
          <p:cNvGrpSpPr/>
          <p:nvPr/>
        </p:nvGrpSpPr>
        <p:grpSpPr>
          <a:xfrm>
            <a:off x="954709" y="2502450"/>
            <a:ext cx="810451" cy="319148"/>
            <a:chOff x="4411970" y="3686602"/>
            <a:chExt cx="797845" cy="314215"/>
          </a:xfrm>
        </p:grpSpPr>
        <p:sp>
          <p:nvSpPr>
            <p:cNvPr id="1917" name="Google Shape;1917;p7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2" name="Google Shape;1922;p7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3" name="Google Shape;1923;p74"/>
          <p:cNvGrpSpPr/>
          <p:nvPr/>
        </p:nvGrpSpPr>
        <p:grpSpPr>
          <a:xfrm>
            <a:off x="954806" y="2256974"/>
            <a:ext cx="1970333" cy="208784"/>
            <a:chOff x="6336019" y="3733725"/>
            <a:chExt cx="2566206" cy="351310"/>
          </a:xfrm>
        </p:grpSpPr>
        <p:sp>
          <p:nvSpPr>
            <p:cNvPr id="1924" name="Google Shape;1924;p7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74"/>
          <p:cNvGrpSpPr/>
          <p:nvPr/>
        </p:nvGrpSpPr>
        <p:grpSpPr>
          <a:xfrm>
            <a:off x="1955962" y="3864529"/>
            <a:ext cx="946551" cy="153200"/>
            <a:chOff x="4404545" y="3301592"/>
            <a:chExt cx="782403" cy="129272"/>
          </a:xfrm>
        </p:grpSpPr>
        <p:sp>
          <p:nvSpPr>
            <p:cNvPr id="1929" name="Google Shape;1929;p7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74"/>
          <p:cNvGrpSpPr/>
          <p:nvPr/>
        </p:nvGrpSpPr>
        <p:grpSpPr>
          <a:xfrm>
            <a:off x="1955962" y="3603488"/>
            <a:ext cx="962257" cy="139127"/>
            <a:chOff x="4411970" y="3131459"/>
            <a:chExt cx="710520" cy="117397"/>
          </a:xfrm>
        </p:grpSpPr>
        <p:sp>
          <p:nvSpPr>
            <p:cNvPr id="1932" name="Google Shape;1932;p7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7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5" name="Google Shape;1935;p74"/>
          <p:cNvGrpSpPr/>
          <p:nvPr/>
        </p:nvGrpSpPr>
        <p:grpSpPr>
          <a:xfrm>
            <a:off x="956107" y="3538282"/>
            <a:ext cx="823838" cy="458988"/>
            <a:chOff x="4411970" y="1801825"/>
            <a:chExt cx="734586" cy="409262"/>
          </a:xfrm>
        </p:grpSpPr>
        <p:sp>
          <p:nvSpPr>
            <p:cNvPr id="1936" name="Google Shape;1936;p7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 name="Google Shape;1938;p74"/>
          <p:cNvGrpSpPr/>
          <p:nvPr/>
        </p:nvGrpSpPr>
        <p:grpSpPr>
          <a:xfrm>
            <a:off x="956107" y="4086708"/>
            <a:ext cx="856348" cy="212039"/>
            <a:chOff x="4411970" y="2233974"/>
            <a:chExt cx="763574" cy="189068"/>
          </a:xfrm>
        </p:grpSpPr>
        <p:sp>
          <p:nvSpPr>
            <p:cNvPr id="1939" name="Google Shape;1939;p7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 name="Google Shape;1941;p74"/>
          <p:cNvGrpSpPr/>
          <p:nvPr/>
        </p:nvGrpSpPr>
        <p:grpSpPr>
          <a:xfrm>
            <a:off x="3066303" y="2262044"/>
            <a:ext cx="511602" cy="511602"/>
            <a:chOff x="5681300" y="2527788"/>
            <a:chExt cx="805800" cy="805800"/>
          </a:xfrm>
        </p:grpSpPr>
        <p:sp>
          <p:nvSpPr>
            <p:cNvPr id="1942" name="Google Shape;1942;p7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 name="Google Shape;1944;p74"/>
          <p:cNvGrpSpPr/>
          <p:nvPr/>
        </p:nvGrpSpPr>
        <p:grpSpPr>
          <a:xfrm>
            <a:off x="3063497" y="3028627"/>
            <a:ext cx="513021" cy="512935"/>
            <a:chOff x="4049800" y="640400"/>
            <a:chExt cx="858900" cy="858900"/>
          </a:xfrm>
        </p:grpSpPr>
        <p:sp>
          <p:nvSpPr>
            <p:cNvPr id="1945" name="Google Shape;1945;p7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 name="Google Shape;1947;p74"/>
          <p:cNvGrpSpPr/>
          <p:nvPr/>
        </p:nvGrpSpPr>
        <p:grpSpPr>
          <a:xfrm>
            <a:off x="2980696" y="3680519"/>
            <a:ext cx="686489" cy="686585"/>
            <a:chOff x="5080188" y="927900"/>
            <a:chExt cx="961200" cy="961200"/>
          </a:xfrm>
        </p:grpSpPr>
        <p:sp>
          <p:nvSpPr>
            <p:cNvPr id="1948" name="Google Shape;1948;p7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74"/>
          <p:cNvGrpSpPr/>
          <p:nvPr/>
        </p:nvGrpSpPr>
        <p:grpSpPr>
          <a:xfrm>
            <a:off x="3763848" y="3773248"/>
            <a:ext cx="510373" cy="510937"/>
            <a:chOff x="7508249" y="1522825"/>
            <a:chExt cx="1326332" cy="1322987"/>
          </a:xfrm>
        </p:grpSpPr>
        <p:sp>
          <p:nvSpPr>
            <p:cNvPr id="1957" name="Google Shape;1957;p7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74"/>
          <p:cNvGrpSpPr/>
          <p:nvPr/>
        </p:nvGrpSpPr>
        <p:grpSpPr>
          <a:xfrm>
            <a:off x="4455441" y="3774653"/>
            <a:ext cx="492652" cy="503348"/>
            <a:chOff x="6039282" y="1042577"/>
            <a:chExt cx="734315" cy="731929"/>
          </a:xfrm>
        </p:grpSpPr>
        <p:sp>
          <p:nvSpPr>
            <p:cNvPr id="1968" name="Google Shape;1968;p7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74"/>
          <p:cNvGrpSpPr/>
          <p:nvPr/>
        </p:nvGrpSpPr>
        <p:grpSpPr>
          <a:xfrm>
            <a:off x="5095855" y="2270694"/>
            <a:ext cx="483304" cy="504902"/>
            <a:chOff x="1825800" y="1651625"/>
            <a:chExt cx="568125" cy="591775"/>
          </a:xfrm>
        </p:grpSpPr>
        <p:sp>
          <p:nvSpPr>
            <p:cNvPr id="1990" name="Google Shape;1990;p7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6" name="Google Shape;1996;p7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4"/>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001" name="Google Shape;2001;p7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005"/>
        <p:cNvGrpSpPr/>
        <p:nvPr/>
      </p:nvGrpSpPr>
      <p:grpSpPr>
        <a:xfrm>
          <a:off x="0" y="0"/>
          <a:ext cx="0" cy="0"/>
          <a:chOff x="0" y="0"/>
          <a:chExt cx="0" cy="0"/>
        </a:xfrm>
      </p:grpSpPr>
      <p:grpSp>
        <p:nvGrpSpPr>
          <p:cNvPr id="2006" name="Google Shape;2006;p75"/>
          <p:cNvGrpSpPr/>
          <p:nvPr/>
        </p:nvGrpSpPr>
        <p:grpSpPr>
          <a:xfrm>
            <a:off x="722059" y="955168"/>
            <a:ext cx="2492868" cy="1379876"/>
            <a:chOff x="2654821" y="2311071"/>
            <a:chExt cx="2279715" cy="1262120"/>
          </a:xfrm>
        </p:grpSpPr>
        <p:grpSp>
          <p:nvGrpSpPr>
            <p:cNvPr id="2007" name="Google Shape;2007;p75"/>
            <p:cNvGrpSpPr/>
            <p:nvPr/>
          </p:nvGrpSpPr>
          <p:grpSpPr>
            <a:xfrm>
              <a:off x="4034269" y="2840745"/>
              <a:ext cx="40212" cy="36437"/>
              <a:chOff x="4293400" y="2574725"/>
              <a:chExt cx="84425" cy="80100"/>
            </a:xfrm>
          </p:grpSpPr>
          <p:sp>
            <p:nvSpPr>
              <p:cNvPr id="2008" name="Google Shape;2008;p7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2009" name="Google Shape;2009;p7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75"/>
            <p:cNvGrpSpPr/>
            <p:nvPr/>
          </p:nvGrpSpPr>
          <p:grpSpPr>
            <a:xfrm>
              <a:off x="3894606" y="2334874"/>
              <a:ext cx="913198" cy="518984"/>
              <a:chOff x="4000175" y="1462675"/>
              <a:chExt cx="1917275" cy="1140875"/>
            </a:xfrm>
          </p:grpSpPr>
          <p:sp>
            <p:nvSpPr>
              <p:cNvPr id="2011" name="Google Shape;2011;p7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2012" name="Google Shape;2012;p75"/>
              <p:cNvGrpSpPr/>
              <p:nvPr/>
            </p:nvGrpSpPr>
            <p:grpSpPr>
              <a:xfrm>
                <a:off x="4000175" y="1462675"/>
                <a:ext cx="1917275" cy="1140875"/>
                <a:chOff x="4000175" y="1462675"/>
                <a:chExt cx="1917275" cy="1140875"/>
              </a:xfrm>
            </p:grpSpPr>
            <p:sp>
              <p:nvSpPr>
                <p:cNvPr id="2013" name="Google Shape;2013;p7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2014" name="Google Shape;2014;p7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18" name="Google Shape;2018;p7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9" name="Google Shape;2019;p75"/>
            <p:cNvGrpSpPr/>
            <p:nvPr/>
          </p:nvGrpSpPr>
          <p:grpSpPr>
            <a:xfrm>
              <a:off x="3875768" y="2846704"/>
              <a:ext cx="44796" cy="47366"/>
              <a:chOff x="3960625" y="2587825"/>
              <a:chExt cx="94050" cy="104125"/>
            </a:xfrm>
          </p:grpSpPr>
          <p:sp>
            <p:nvSpPr>
              <p:cNvPr id="2020" name="Google Shape;2020;p7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2021" name="Google Shape;2021;p7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75"/>
            <p:cNvGrpSpPr/>
            <p:nvPr/>
          </p:nvGrpSpPr>
          <p:grpSpPr>
            <a:xfrm>
              <a:off x="3782759" y="2807162"/>
              <a:ext cx="82686" cy="85487"/>
              <a:chOff x="3765350" y="2500900"/>
              <a:chExt cx="173600" cy="187925"/>
            </a:xfrm>
          </p:grpSpPr>
          <p:sp>
            <p:nvSpPr>
              <p:cNvPr id="2023" name="Google Shape;2023;p7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2024" name="Google Shape;2024;p7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2029;p75"/>
            <p:cNvGrpSpPr/>
            <p:nvPr/>
          </p:nvGrpSpPr>
          <p:grpSpPr>
            <a:xfrm>
              <a:off x="3775674" y="2798496"/>
              <a:ext cx="40545" cy="23564"/>
              <a:chOff x="3750475" y="2481850"/>
              <a:chExt cx="85125" cy="51800"/>
            </a:xfrm>
          </p:grpSpPr>
          <p:sp>
            <p:nvSpPr>
              <p:cNvPr id="2030" name="Google Shape;2030;p7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2032" name="Google Shape;2032;p75"/>
            <p:cNvGrpSpPr/>
            <p:nvPr/>
          </p:nvGrpSpPr>
          <p:grpSpPr>
            <a:xfrm>
              <a:off x="3716946" y="2776024"/>
              <a:ext cx="81971" cy="76912"/>
              <a:chOff x="3627175" y="2432450"/>
              <a:chExt cx="172100" cy="169075"/>
            </a:xfrm>
          </p:grpSpPr>
          <p:sp>
            <p:nvSpPr>
              <p:cNvPr id="2033" name="Google Shape;2033;p7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2035" name="Google Shape;2035;p7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2036" name="Google Shape;2036;p75"/>
            <p:cNvGrpSpPr/>
            <p:nvPr/>
          </p:nvGrpSpPr>
          <p:grpSpPr>
            <a:xfrm>
              <a:off x="3685682" y="2845624"/>
              <a:ext cx="29311" cy="45055"/>
              <a:chOff x="3561536" y="2585450"/>
              <a:chExt cx="61539" cy="99045"/>
            </a:xfrm>
          </p:grpSpPr>
          <p:sp>
            <p:nvSpPr>
              <p:cNvPr id="2037" name="Google Shape;2037;p7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2039" name="Google Shape;2039;p75"/>
            <p:cNvGrpSpPr/>
            <p:nvPr/>
          </p:nvGrpSpPr>
          <p:grpSpPr>
            <a:xfrm>
              <a:off x="3849905" y="2572252"/>
              <a:ext cx="74339" cy="119559"/>
              <a:chOff x="3906325" y="1984500"/>
              <a:chExt cx="156075" cy="262825"/>
            </a:xfrm>
          </p:grpSpPr>
          <p:sp>
            <p:nvSpPr>
              <p:cNvPr id="2040" name="Google Shape;2040;p7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2041" name="Google Shape;2041;p7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 name="Google Shape;2042;p75"/>
            <p:cNvGrpSpPr/>
            <p:nvPr/>
          </p:nvGrpSpPr>
          <p:grpSpPr>
            <a:xfrm>
              <a:off x="2654821" y="2414345"/>
              <a:ext cx="667570" cy="558731"/>
              <a:chOff x="1397225" y="1637375"/>
              <a:chExt cx="1401575" cy="1228250"/>
            </a:xfrm>
          </p:grpSpPr>
          <p:sp>
            <p:nvSpPr>
              <p:cNvPr id="2043" name="Google Shape;2043;p7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2044" name="Google Shape;2044;p75"/>
              <p:cNvGrpSpPr/>
              <p:nvPr/>
            </p:nvGrpSpPr>
            <p:grpSpPr>
              <a:xfrm>
                <a:off x="1397225" y="1637375"/>
                <a:ext cx="1398775" cy="1228250"/>
                <a:chOff x="1397225" y="1637375"/>
                <a:chExt cx="1398775" cy="1228250"/>
              </a:xfrm>
            </p:grpSpPr>
            <p:sp>
              <p:nvSpPr>
                <p:cNvPr id="2045" name="Google Shape;2045;p7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47" name="Google Shape;2047;p75"/>
            <p:cNvGrpSpPr/>
            <p:nvPr/>
          </p:nvGrpSpPr>
          <p:grpSpPr>
            <a:xfrm>
              <a:off x="3230417" y="3103734"/>
              <a:ext cx="282982" cy="280332"/>
              <a:chOff x="2605700" y="3152850"/>
              <a:chExt cx="594125" cy="616250"/>
            </a:xfrm>
          </p:grpSpPr>
          <p:sp>
            <p:nvSpPr>
              <p:cNvPr id="2048" name="Google Shape;2048;p7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2049" name="Google Shape;2049;p7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050" name="Google Shape;2050;p75"/>
            <p:cNvGrpSpPr/>
            <p:nvPr/>
          </p:nvGrpSpPr>
          <p:grpSpPr>
            <a:xfrm>
              <a:off x="3265985" y="3226989"/>
              <a:ext cx="87151" cy="346202"/>
              <a:chOff x="2680375" y="3423800"/>
              <a:chExt cx="182975" cy="761050"/>
            </a:xfrm>
          </p:grpSpPr>
          <p:sp>
            <p:nvSpPr>
              <p:cNvPr id="2051" name="Google Shape;2051;p7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2052" name="Google Shape;2052;p7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2053;p75"/>
            <p:cNvGrpSpPr/>
            <p:nvPr/>
          </p:nvGrpSpPr>
          <p:grpSpPr>
            <a:xfrm>
              <a:off x="3855466" y="3289811"/>
              <a:ext cx="112514" cy="94210"/>
              <a:chOff x="3918000" y="3561900"/>
              <a:chExt cx="236225" cy="207100"/>
            </a:xfrm>
          </p:grpSpPr>
          <p:sp>
            <p:nvSpPr>
              <p:cNvPr id="2054" name="Google Shape;2054;p7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2055" name="Google Shape;2055;p7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6" name="Google Shape;2056;p7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059" name="Google Shape;2059;p75"/>
            <p:cNvGrpSpPr/>
            <p:nvPr/>
          </p:nvGrpSpPr>
          <p:grpSpPr>
            <a:xfrm>
              <a:off x="2905224" y="2311071"/>
              <a:ext cx="596721" cy="528992"/>
              <a:chOff x="1922950" y="1410350"/>
              <a:chExt cx="1252825" cy="1162875"/>
            </a:xfrm>
          </p:grpSpPr>
          <p:sp>
            <p:nvSpPr>
              <p:cNvPr id="2060" name="Google Shape;2060;p7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076" name="Google Shape;2076;p7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96" name="Google Shape;2096;p7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97" name="Google Shape;2097;p7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8" name="Google Shape;2098;p75"/>
            <p:cNvGrpSpPr/>
            <p:nvPr/>
          </p:nvGrpSpPr>
          <p:grpSpPr>
            <a:xfrm>
              <a:off x="3280929" y="3294542"/>
              <a:ext cx="109894" cy="272224"/>
              <a:chOff x="2711750" y="3572300"/>
              <a:chExt cx="230725" cy="598425"/>
            </a:xfrm>
          </p:grpSpPr>
          <p:sp>
            <p:nvSpPr>
              <p:cNvPr id="2099" name="Google Shape;2099;p7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1" name="Google Shape;2101;p7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2" name="Google Shape;2102;p75"/>
            <p:cNvGrpSpPr/>
            <p:nvPr/>
          </p:nvGrpSpPr>
          <p:grpSpPr>
            <a:xfrm>
              <a:off x="3790439" y="2408636"/>
              <a:ext cx="73017" cy="75684"/>
              <a:chOff x="3781475" y="1624825"/>
              <a:chExt cx="153300" cy="166375"/>
            </a:xfrm>
          </p:grpSpPr>
          <p:sp>
            <p:nvSpPr>
              <p:cNvPr id="2103" name="Google Shape;2103;p7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7" name="Google Shape;2107;p7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4" name="Google Shape;2114;p75"/>
            <p:cNvGrpSpPr/>
            <p:nvPr/>
          </p:nvGrpSpPr>
          <p:grpSpPr>
            <a:xfrm>
              <a:off x="4403342" y="3107749"/>
              <a:ext cx="316680" cy="101374"/>
              <a:chOff x="5068275" y="3161675"/>
              <a:chExt cx="664875" cy="222850"/>
            </a:xfrm>
          </p:grpSpPr>
          <p:sp>
            <p:nvSpPr>
              <p:cNvPr id="2115" name="Google Shape;2115;p7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9" name="Google Shape;2119;p7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8" name="Google Shape;2148;p75"/>
            <p:cNvGrpSpPr/>
            <p:nvPr/>
          </p:nvGrpSpPr>
          <p:grpSpPr>
            <a:xfrm>
              <a:off x="3697513" y="2707266"/>
              <a:ext cx="59549" cy="79733"/>
              <a:chOff x="3586375" y="2281300"/>
              <a:chExt cx="125025" cy="175275"/>
            </a:xfrm>
          </p:grpSpPr>
          <p:sp>
            <p:nvSpPr>
              <p:cNvPr id="2149" name="Google Shape;2149;p7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1" name="Google Shape;2151;p7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 name="Google Shape;2152;p75"/>
            <p:cNvGrpSpPr/>
            <p:nvPr/>
          </p:nvGrpSpPr>
          <p:grpSpPr>
            <a:xfrm>
              <a:off x="4513224" y="3221724"/>
              <a:ext cx="274563" cy="280321"/>
              <a:chOff x="5298975" y="3412225"/>
              <a:chExt cx="576450" cy="616225"/>
            </a:xfrm>
          </p:grpSpPr>
          <p:sp>
            <p:nvSpPr>
              <p:cNvPr id="2153" name="Google Shape;2153;p7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54" name="Google Shape;2154;p7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75"/>
            <p:cNvGrpSpPr/>
            <p:nvPr/>
          </p:nvGrpSpPr>
          <p:grpSpPr>
            <a:xfrm>
              <a:off x="4824403" y="3421846"/>
              <a:ext cx="110132" cy="130647"/>
              <a:chOff x="5952300" y="3852150"/>
              <a:chExt cx="231225" cy="287200"/>
            </a:xfrm>
          </p:grpSpPr>
          <p:sp>
            <p:nvSpPr>
              <p:cNvPr id="2156" name="Google Shape;2156;p7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8" name="Google Shape;2158;p7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6" name="Google Shape;2166;p75"/>
            <p:cNvGrpSpPr/>
            <p:nvPr/>
          </p:nvGrpSpPr>
          <p:grpSpPr>
            <a:xfrm>
              <a:off x="4295710" y="3079670"/>
              <a:ext cx="14968" cy="27135"/>
              <a:chOff x="4842300" y="3099950"/>
              <a:chExt cx="31425" cy="59650"/>
            </a:xfrm>
          </p:grpSpPr>
          <p:sp>
            <p:nvSpPr>
              <p:cNvPr id="2167" name="Google Shape;2167;p7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1" name="Google Shape;2171;p7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9" name="Google Shape;2179;p75"/>
            <p:cNvGrpSpPr/>
            <p:nvPr/>
          </p:nvGrpSpPr>
          <p:grpSpPr>
            <a:xfrm>
              <a:off x="3831056" y="2816010"/>
              <a:ext cx="37378" cy="27612"/>
              <a:chOff x="3866750" y="2520350"/>
              <a:chExt cx="78475" cy="60700"/>
            </a:xfrm>
          </p:grpSpPr>
          <p:sp>
            <p:nvSpPr>
              <p:cNvPr id="2180" name="Google Shape;2180;p7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4" name="Google Shape;2184;p7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201" name="Google Shape;2201;p7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213" name="Google Shape;2213;p7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6" name="Google Shape;2226;p75"/>
            <p:cNvGrpSpPr/>
            <p:nvPr/>
          </p:nvGrpSpPr>
          <p:grpSpPr>
            <a:xfrm>
              <a:off x="3632736" y="3051591"/>
              <a:ext cx="63288" cy="45217"/>
              <a:chOff x="3450375" y="3038225"/>
              <a:chExt cx="132875" cy="99400"/>
            </a:xfrm>
          </p:grpSpPr>
          <p:sp>
            <p:nvSpPr>
              <p:cNvPr id="2227" name="Google Shape;2227;p7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9" name="Google Shape;2229;p7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38" name="Google Shape;2238;p7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48" name="Google Shape;2248;p7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254" name="Google Shape;2254;p7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75"/>
          <p:cNvGrpSpPr/>
          <p:nvPr/>
        </p:nvGrpSpPr>
        <p:grpSpPr>
          <a:xfrm>
            <a:off x="719116" y="2850945"/>
            <a:ext cx="2622876" cy="1333540"/>
            <a:chOff x="238125" y="1038125"/>
            <a:chExt cx="7146800" cy="3633625"/>
          </a:xfrm>
        </p:grpSpPr>
        <p:sp>
          <p:nvSpPr>
            <p:cNvPr id="2265" name="Google Shape;2265;p7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7" name="Google Shape;3837;p75"/>
          <p:cNvGrpSpPr/>
          <p:nvPr/>
        </p:nvGrpSpPr>
        <p:grpSpPr>
          <a:xfrm>
            <a:off x="5834044" y="993055"/>
            <a:ext cx="2590840" cy="1380235"/>
            <a:chOff x="233350" y="949250"/>
            <a:chExt cx="7137300" cy="3802300"/>
          </a:xfrm>
        </p:grpSpPr>
        <p:sp>
          <p:nvSpPr>
            <p:cNvPr id="3838" name="Google Shape;3838;p7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75"/>
          <p:cNvGrpSpPr/>
          <p:nvPr/>
        </p:nvGrpSpPr>
        <p:grpSpPr>
          <a:xfrm>
            <a:off x="7648473" y="3037828"/>
            <a:ext cx="104231" cy="320340"/>
            <a:chOff x="7564426" y="3224343"/>
            <a:chExt cx="119985" cy="368801"/>
          </a:xfrm>
        </p:grpSpPr>
        <p:sp>
          <p:nvSpPr>
            <p:cNvPr id="3890" name="Google Shape;3890;p7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2" name="Google Shape;3892;p75"/>
          <p:cNvGrpSpPr/>
          <p:nvPr/>
        </p:nvGrpSpPr>
        <p:grpSpPr>
          <a:xfrm>
            <a:off x="7347962" y="3031929"/>
            <a:ext cx="189489" cy="332132"/>
            <a:chOff x="8370831" y="3202002"/>
            <a:chExt cx="218129" cy="382376"/>
          </a:xfrm>
        </p:grpSpPr>
        <p:sp>
          <p:nvSpPr>
            <p:cNvPr id="3893" name="Google Shape;3893;p7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75"/>
          <p:cNvGrpSpPr/>
          <p:nvPr/>
        </p:nvGrpSpPr>
        <p:grpSpPr>
          <a:xfrm>
            <a:off x="8071351" y="3443061"/>
            <a:ext cx="309429" cy="267000"/>
            <a:chOff x="6742064" y="3750480"/>
            <a:chExt cx="399315" cy="344560"/>
          </a:xfrm>
        </p:grpSpPr>
        <p:sp>
          <p:nvSpPr>
            <p:cNvPr id="3896" name="Google Shape;3896;p7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8" name="Google Shape;3898;p75"/>
          <p:cNvGrpSpPr/>
          <p:nvPr/>
        </p:nvGrpSpPr>
        <p:grpSpPr>
          <a:xfrm>
            <a:off x="7610370" y="3794109"/>
            <a:ext cx="180437" cy="281608"/>
            <a:chOff x="7248525" y="3739696"/>
            <a:chExt cx="230531" cy="359790"/>
          </a:xfrm>
        </p:grpSpPr>
        <p:sp>
          <p:nvSpPr>
            <p:cNvPr id="3899" name="Google Shape;3899;p7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1" name="Google Shape;3901;p75"/>
          <p:cNvGrpSpPr/>
          <p:nvPr/>
        </p:nvGrpSpPr>
        <p:grpSpPr>
          <a:xfrm>
            <a:off x="7856289" y="3437333"/>
            <a:ext cx="162896" cy="278710"/>
            <a:chOff x="7601242" y="3729267"/>
            <a:chExt cx="222566" cy="380803"/>
          </a:xfrm>
        </p:grpSpPr>
        <p:sp>
          <p:nvSpPr>
            <p:cNvPr id="3902" name="Google Shape;3902;p7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4" name="Google Shape;3904;p75"/>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5" name="Google Shape;3905;p75"/>
          <p:cNvGrpSpPr/>
          <p:nvPr/>
        </p:nvGrpSpPr>
        <p:grpSpPr>
          <a:xfrm>
            <a:off x="7345935" y="3438473"/>
            <a:ext cx="193543" cy="275990"/>
            <a:chOff x="8304647" y="3738687"/>
            <a:chExt cx="225076" cy="320956"/>
          </a:xfrm>
        </p:grpSpPr>
        <p:sp>
          <p:nvSpPr>
            <p:cNvPr id="3906" name="Google Shape;3906;p7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9" name="Google Shape;3909;p75"/>
          <p:cNvGrpSpPr/>
          <p:nvPr/>
        </p:nvGrpSpPr>
        <p:grpSpPr>
          <a:xfrm>
            <a:off x="7618427" y="3438473"/>
            <a:ext cx="178492" cy="275990"/>
            <a:chOff x="8615101" y="3738687"/>
            <a:chExt cx="207573" cy="320956"/>
          </a:xfrm>
        </p:grpSpPr>
        <p:sp>
          <p:nvSpPr>
            <p:cNvPr id="3910" name="Google Shape;3910;p7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3" name="Google Shape;3913;p75"/>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4" name="Google Shape;3914;p75"/>
          <p:cNvGrpSpPr/>
          <p:nvPr/>
        </p:nvGrpSpPr>
        <p:grpSpPr>
          <a:xfrm>
            <a:off x="6013132" y="3559961"/>
            <a:ext cx="557671" cy="511283"/>
            <a:chOff x="6015419" y="3716859"/>
            <a:chExt cx="557671" cy="511283"/>
          </a:xfrm>
        </p:grpSpPr>
        <p:sp>
          <p:nvSpPr>
            <p:cNvPr id="3915" name="Google Shape;3915;p7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6" name="Google Shape;3916;p75"/>
            <p:cNvGrpSpPr/>
            <p:nvPr/>
          </p:nvGrpSpPr>
          <p:grpSpPr>
            <a:xfrm>
              <a:off x="6036094" y="3716980"/>
              <a:ext cx="529860" cy="510468"/>
              <a:chOff x="6036094" y="3716980"/>
              <a:chExt cx="529860" cy="510468"/>
            </a:xfrm>
          </p:grpSpPr>
          <p:sp>
            <p:nvSpPr>
              <p:cNvPr id="3917" name="Google Shape;3917;p7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7" name="Google Shape;3927;p75"/>
          <p:cNvGrpSpPr/>
          <p:nvPr/>
        </p:nvGrpSpPr>
        <p:grpSpPr>
          <a:xfrm>
            <a:off x="6642017" y="2916730"/>
            <a:ext cx="576302" cy="511871"/>
            <a:chOff x="6644304" y="3073628"/>
            <a:chExt cx="576302" cy="511871"/>
          </a:xfrm>
        </p:grpSpPr>
        <p:sp>
          <p:nvSpPr>
            <p:cNvPr id="3928" name="Google Shape;3928;p7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9" name="Google Shape;3929;p75"/>
            <p:cNvGrpSpPr/>
            <p:nvPr/>
          </p:nvGrpSpPr>
          <p:grpSpPr>
            <a:xfrm>
              <a:off x="6712169" y="3085440"/>
              <a:ext cx="481622" cy="494913"/>
              <a:chOff x="6712169" y="3085440"/>
              <a:chExt cx="481622" cy="494913"/>
            </a:xfrm>
          </p:grpSpPr>
          <p:sp>
            <p:nvSpPr>
              <p:cNvPr id="3930" name="Google Shape;3930;p7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5" name="Google Shape;3935;p7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8" name="Google Shape;3938;p75"/>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9" name="Google Shape;3939;p75"/>
          <p:cNvGrpSpPr/>
          <p:nvPr/>
        </p:nvGrpSpPr>
        <p:grpSpPr>
          <a:xfrm>
            <a:off x="6649868" y="3559725"/>
            <a:ext cx="560631" cy="511352"/>
            <a:chOff x="6652154" y="3716623"/>
            <a:chExt cx="560631" cy="511352"/>
          </a:xfrm>
        </p:grpSpPr>
        <p:sp>
          <p:nvSpPr>
            <p:cNvPr id="3940" name="Google Shape;3940;p7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1" name="Google Shape;3941;p75"/>
            <p:cNvGrpSpPr/>
            <p:nvPr/>
          </p:nvGrpSpPr>
          <p:grpSpPr>
            <a:xfrm>
              <a:off x="6669657" y="3716715"/>
              <a:ext cx="466779" cy="464290"/>
              <a:chOff x="6669657" y="3716715"/>
              <a:chExt cx="466779" cy="464290"/>
            </a:xfrm>
          </p:grpSpPr>
          <p:sp>
            <p:nvSpPr>
              <p:cNvPr id="3942" name="Google Shape;3942;p7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5" name="Google Shape;3955;p75"/>
          <p:cNvGrpSpPr/>
          <p:nvPr/>
        </p:nvGrpSpPr>
        <p:grpSpPr>
          <a:xfrm>
            <a:off x="7843959" y="3841134"/>
            <a:ext cx="187557" cy="187557"/>
            <a:chOff x="8565775" y="671075"/>
            <a:chExt cx="441000" cy="441000"/>
          </a:xfrm>
        </p:grpSpPr>
        <p:sp>
          <p:nvSpPr>
            <p:cNvPr id="3956" name="Google Shape;3956;p7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8" name="Google Shape;3958;p75"/>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5"/>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0" name="Google Shape;3960;p75"/>
          <p:cNvGrpSpPr/>
          <p:nvPr/>
        </p:nvGrpSpPr>
        <p:grpSpPr>
          <a:xfrm>
            <a:off x="5997814" y="2919352"/>
            <a:ext cx="587871" cy="512373"/>
            <a:chOff x="6000100" y="3076250"/>
            <a:chExt cx="587871" cy="512373"/>
          </a:xfrm>
        </p:grpSpPr>
        <p:sp>
          <p:nvSpPr>
            <p:cNvPr id="3961" name="Google Shape;3961;p7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2" name="Google Shape;3962;p75"/>
            <p:cNvGrpSpPr/>
            <p:nvPr/>
          </p:nvGrpSpPr>
          <p:grpSpPr>
            <a:xfrm>
              <a:off x="6031360" y="3076713"/>
              <a:ext cx="539107" cy="480965"/>
              <a:chOff x="6031360" y="3076713"/>
              <a:chExt cx="539107" cy="480965"/>
            </a:xfrm>
          </p:grpSpPr>
          <p:sp>
            <p:nvSpPr>
              <p:cNvPr id="3963" name="Google Shape;3963;p7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0" name="Google Shape;3970;p75"/>
          <p:cNvGrpSpPr/>
          <p:nvPr/>
        </p:nvGrpSpPr>
        <p:grpSpPr>
          <a:xfrm>
            <a:off x="3369305" y="938716"/>
            <a:ext cx="2310381" cy="1488888"/>
            <a:chOff x="229225" y="549050"/>
            <a:chExt cx="7161750" cy="4615275"/>
          </a:xfrm>
        </p:grpSpPr>
        <p:sp>
          <p:nvSpPr>
            <p:cNvPr id="3971" name="Google Shape;3971;p7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8" name="Google Shape;4088;p75"/>
          <p:cNvGrpSpPr/>
          <p:nvPr/>
        </p:nvGrpSpPr>
        <p:grpSpPr>
          <a:xfrm>
            <a:off x="3514723" y="2830563"/>
            <a:ext cx="2310282" cy="1374222"/>
            <a:chOff x="238125" y="732525"/>
            <a:chExt cx="7130500" cy="4241425"/>
          </a:xfrm>
        </p:grpSpPr>
        <p:sp>
          <p:nvSpPr>
            <p:cNvPr id="4089" name="Google Shape;4089;p7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206"/>
        <p:cNvGrpSpPr/>
        <p:nvPr/>
      </p:nvGrpSpPr>
      <p:grpSpPr>
        <a:xfrm>
          <a:off x="0" y="0"/>
          <a:ext cx="0" cy="0"/>
          <a:chOff x="0" y="0"/>
          <a:chExt cx="0" cy="0"/>
        </a:xfrm>
      </p:grpSpPr>
      <p:grpSp>
        <p:nvGrpSpPr>
          <p:cNvPr id="4207" name="Google Shape;4207;p76"/>
          <p:cNvGrpSpPr/>
          <p:nvPr/>
        </p:nvGrpSpPr>
        <p:grpSpPr>
          <a:xfrm>
            <a:off x="725414" y="969763"/>
            <a:ext cx="2507799" cy="206239"/>
            <a:chOff x="106648" y="895722"/>
            <a:chExt cx="4481413" cy="374300"/>
          </a:xfrm>
        </p:grpSpPr>
        <p:grpSp>
          <p:nvGrpSpPr>
            <p:cNvPr id="4208" name="Google Shape;4208;p76"/>
            <p:cNvGrpSpPr/>
            <p:nvPr/>
          </p:nvGrpSpPr>
          <p:grpSpPr>
            <a:xfrm>
              <a:off x="2233276" y="895722"/>
              <a:ext cx="1082667" cy="223591"/>
              <a:chOff x="4808316" y="2800065"/>
              <a:chExt cx="1999386" cy="412910"/>
            </a:xfrm>
          </p:grpSpPr>
          <p:sp>
            <p:nvSpPr>
              <p:cNvPr id="4209" name="Google Shape;4209;p7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0" name="Google Shape;4210;p76"/>
              <p:cNvGrpSpPr/>
              <p:nvPr/>
            </p:nvGrpSpPr>
            <p:grpSpPr>
              <a:xfrm>
                <a:off x="4808316" y="2800065"/>
                <a:ext cx="92400" cy="411825"/>
                <a:chOff x="845575" y="2563700"/>
                <a:chExt cx="92400" cy="411825"/>
              </a:xfrm>
            </p:grpSpPr>
            <p:cxnSp>
              <p:nvCxnSpPr>
                <p:cNvPr id="4211" name="Google Shape;4211;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12" name="Google Shape;4212;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3" name="Google Shape;4213;p76"/>
            <p:cNvGrpSpPr/>
            <p:nvPr/>
          </p:nvGrpSpPr>
          <p:grpSpPr>
            <a:xfrm>
              <a:off x="106648" y="895722"/>
              <a:ext cx="1088401" cy="223591"/>
              <a:chOff x="881025" y="2800065"/>
              <a:chExt cx="2009975" cy="412910"/>
            </a:xfrm>
          </p:grpSpPr>
          <p:sp>
            <p:nvSpPr>
              <p:cNvPr id="4214" name="Google Shape;4214;p7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5" name="Google Shape;4215;p76"/>
              <p:cNvGrpSpPr/>
              <p:nvPr/>
            </p:nvGrpSpPr>
            <p:grpSpPr>
              <a:xfrm>
                <a:off x="881025" y="2800065"/>
                <a:ext cx="92400" cy="411825"/>
                <a:chOff x="845575" y="2563700"/>
                <a:chExt cx="92400" cy="411825"/>
              </a:xfrm>
            </p:grpSpPr>
            <p:cxnSp>
              <p:nvCxnSpPr>
                <p:cNvPr id="4216" name="Google Shape;4216;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17" name="Google Shape;4217;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8" name="Google Shape;4218;p76"/>
            <p:cNvGrpSpPr/>
            <p:nvPr/>
          </p:nvGrpSpPr>
          <p:grpSpPr>
            <a:xfrm>
              <a:off x="1172346" y="1047018"/>
              <a:ext cx="1083151" cy="223003"/>
              <a:chOff x="2849073" y="3079467"/>
              <a:chExt cx="2000279" cy="411825"/>
            </a:xfrm>
          </p:grpSpPr>
          <p:sp>
            <p:nvSpPr>
              <p:cNvPr id="4219" name="Google Shape;4219;p7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0" name="Google Shape;4220;p76"/>
              <p:cNvGrpSpPr/>
              <p:nvPr/>
            </p:nvGrpSpPr>
            <p:grpSpPr>
              <a:xfrm rot="10800000">
                <a:off x="2849073" y="3079467"/>
                <a:ext cx="92400" cy="411825"/>
                <a:chOff x="2070100" y="2563700"/>
                <a:chExt cx="92400" cy="411825"/>
              </a:xfrm>
            </p:grpSpPr>
            <p:cxnSp>
              <p:nvCxnSpPr>
                <p:cNvPr id="4221" name="Google Shape;4221;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22" name="Google Shape;4222;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76"/>
            <p:cNvGrpSpPr/>
            <p:nvPr/>
          </p:nvGrpSpPr>
          <p:grpSpPr>
            <a:xfrm>
              <a:off x="3290132" y="1047018"/>
              <a:ext cx="1297929" cy="223003"/>
              <a:chOff x="6760035" y="3079467"/>
              <a:chExt cx="2396914" cy="411825"/>
            </a:xfrm>
          </p:grpSpPr>
          <p:sp>
            <p:nvSpPr>
              <p:cNvPr id="4224" name="Google Shape;4224;p7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5" name="Google Shape;4225;p76"/>
              <p:cNvGrpSpPr/>
              <p:nvPr/>
            </p:nvGrpSpPr>
            <p:grpSpPr>
              <a:xfrm rot="10800000">
                <a:off x="6760035" y="3079467"/>
                <a:ext cx="92400" cy="411825"/>
                <a:chOff x="2070100" y="2563700"/>
                <a:chExt cx="92400" cy="411825"/>
              </a:xfrm>
            </p:grpSpPr>
            <p:cxnSp>
              <p:nvCxnSpPr>
                <p:cNvPr id="4226" name="Google Shape;4226;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27" name="Google Shape;4227;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28" name="Google Shape;4228;p76"/>
          <p:cNvGrpSpPr/>
          <p:nvPr/>
        </p:nvGrpSpPr>
        <p:grpSpPr>
          <a:xfrm>
            <a:off x="2143176" y="3369134"/>
            <a:ext cx="1086701" cy="799429"/>
            <a:chOff x="2183288" y="3555572"/>
            <a:chExt cx="1136241" cy="835873"/>
          </a:xfrm>
        </p:grpSpPr>
        <p:sp>
          <p:nvSpPr>
            <p:cNvPr id="4229" name="Google Shape;4229;p7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0" name="Google Shape;4230;p76"/>
            <p:cNvGrpSpPr/>
            <p:nvPr/>
          </p:nvGrpSpPr>
          <p:grpSpPr>
            <a:xfrm>
              <a:off x="2205895" y="3637269"/>
              <a:ext cx="1089848" cy="724993"/>
              <a:chOff x="2205895" y="3637269"/>
              <a:chExt cx="1089848" cy="724993"/>
            </a:xfrm>
          </p:grpSpPr>
          <p:sp>
            <p:nvSpPr>
              <p:cNvPr id="4231" name="Google Shape;4231;p7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7" name="Google Shape;4237;p7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38" name="Google Shape;4238;p7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239" name="Google Shape;4239;p76"/>
            <p:cNvGrpSpPr/>
            <p:nvPr/>
          </p:nvGrpSpPr>
          <p:grpSpPr>
            <a:xfrm>
              <a:off x="3173850" y="3779426"/>
              <a:ext cx="145679" cy="70048"/>
              <a:chOff x="3173850" y="3779426"/>
              <a:chExt cx="145679" cy="70048"/>
            </a:xfrm>
          </p:grpSpPr>
          <p:cxnSp>
            <p:nvCxnSpPr>
              <p:cNvPr id="4240" name="Google Shape;4240;p7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241" name="Google Shape;4241;p7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2" name="Google Shape;4242;p76"/>
            <p:cNvGrpSpPr/>
            <p:nvPr/>
          </p:nvGrpSpPr>
          <p:grpSpPr>
            <a:xfrm>
              <a:off x="2183288" y="4139483"/>
              <a:ext cx="145133" cy="70048"/>
              <a:chOff x="2183288" y="4139483"/>
              <a:chExt cx="145133" cy="70048"/>
            </a:xfrm>
          </p:grpSpPr>
          <p:cxnSp>
            <p:nvCxnSpPr>
              <p:cNvPr id="4243" name="Google Shape;4243;p7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244" name="Google Shape;4244;p7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5" name="Google Shape;4245;p7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6" name="Google Shape;4246;p7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247" name="Google Shape;4247;p76"/>
            <p:cNvGrpSpPr/>
            <p:nvPr/>
          </p:nvGrpSpPr>
          <p:grpSpPr>
            <a:xfrm>
              <a:off x="2943836" y="4268886"/>
              <a:ext cx="60717" cy="122559"/>
              <a:chOff x="2943836" y="4268886"/>
              <a:chExt cx="60717" cy="122559"/>
            </a:xfrm>
          </p:grpSpPr>
          <p:sp>
            <p:nvSpPr>
              <p:cNvPr id="4248" name="Google Shape;4248;p7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9" name="Google Shape;4249;p7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250" name="Google Shape;4250;p76"/>
          <p:cNvGrpSpPr/>
          <p:nvPr/>
        </p:nvGrpSpPr>
        <p:grpSpPr>
          <a:xfrm>
            <a:off x="3406121" y="1290134"/>
            <a:ext cx="1675870" cy="758251"/>
            <a:chOff x="3530532" y="1496185"/>
            <a:chExt cx="1562000" cy="706730"/>
          </a:xfrm>
        </p:grpSpPr>
        <p:cxnSp>
          <p:nvCxnSpPr>
            <p:cNvPr id="4251" name="Google Shape;4251;p7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252" name="Google Shape;4252;p76"/>
            <p:cNvGrpSpPr/>
            <p:nvPr/>
          </p:nvGrpSpPr>
          <p:grpSpPr>
            <a:xfrm>
              <a:off x="3530532" y="1496185"/>
              <a:ext cx="323430" cy="463587"/>
              <a:chOff x="3530532" y="1496185"/>
              <a:chExt cx="323430" cy="463587"/>
            </a:xfrm>
          </p:grpSpPr>
          <p:grpSp>
            <p:nvGrpSpPr>
              <p:cNvPr id="4253" name="Google Shape;4253;p76"/>
              <p:cNvGrpSpPr/>
              <p:nvPr/>
            </p:nvGrpSpPr>
            <p:grpSpPr>
              <a:xfrm>
                <a:off x="3567462" y="1496185"/>
                <a:ext cx="286500" cy="361376"/>
                <a:chOff x="3567462" y="1496185"/>
                <a:chExt cx="286500" cy="361376"/>
              </a:xfrm>
            </p:grpSpPr>
            <p:cxnSp>
              <p:nvCxnSpPr>
                <p:cNvPr id="4254" name="Google Shape;4254;p7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255" name="Google Shape;4255;p7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6" name="Google Shape;4256;p7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7" name="Google Shape;4257;p76"/>
            <p:cNvGrpSpPr/>
            <p:nvPr/>
          </p:nvGrpSpPr>
          <p:grpSpPr>
            <a:xfrm>
              <a:off x="3891569" y="1779209"/>
              <a:ext cx="323945" cy="423706"/>
              <a:chOff x="3891569" y="1779209"/>
              <a:chExt cx="323945" cy="423706"/>
            </a:xfrm>
          </p:grpSpPr>
          <p:grpSp>
            <p:nvGrpSpPr>
              <p:cNvPr id="4258" name="Google Shape;4258;p76"/>
              <p:cNvGrpSpPr/>
              <p:nvPr/>
            </p:nvGrpSpPr>
            <p:grpSpPr>
              <a:xfrm>
                <a:off x="3929014" y="1881638"/>
                <a:ext cx="286500" cy="321278"/>
                <a:chOff x="3929014" y="1881638"/>
                <a:chExt cx="286500" cy="321278"/>
              </a:xfrm>
            </p:grpSpPr>
            <p:cxnSp>
              <p:nvCxnSpPr>
                <p:cNvPr id="4259" name="Google Shape;4259;p7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260" name="Google Shape;4260;p7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1" name="Google Shape;4261;p7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76"/>
            <p:cNvGrpSpPr/>
            <p:nvPr/>
          </p:nvGrpSpPr>
          <p:grpSpPr>
            <a:xfrm>
              <a:off x="4252606" y="1496185"/>
              <a:ext cx="324721" cy="463587"/>
              <a:chOff x="4252606" y="1496185"/>
              <a:chExt cx="324721" cy="463587"/>
            </a:xfrm>
          </p:grpSpPr>
          <p:grpSp>
            <p:nvGrpSpPr>
              <p:cNvPr id="4263" name="Google Shape;4263;p76"/>
              <p:cNvGrpSpPr/>
              <p:nvPr/>
            </p:nvGrpSpPr>
            <p:grpSpPr>
              <a:xfrm>
                <a:off x="4290828" y="1496185"/>
                <a:ext cx="286500" cy="361376"/>
                <a:chOff x="4290828" y="1496185"/>
                <a:chExt cx="286500" cy="361376"/>
              </a:xfrm>
            </p:grpSpPr>
            <p:cxnSp>
              <p:nvCxnSpPr>
                <p:cNvPr id="4264" name="Google Shape;4264;p7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265" name="Google Shape;4265;p7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6" name="Google Shape;4266;p7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76"/>
            <p:cNvGrpSpPr/>
            <p:nvPr/>
          </p:nvGrpSpPr>
          <p:grpSpPr>
            <a:xfrm>
              <a:off x="4613643" y="1763716"/>
              <a:ext cx="325308" cy="439200"/>
              <a:chOff x="4613643" y="1763716"/>
              <a:chExt cx="325308" cy="439200"/>
            </a:xfrm>
          </p:grpSpPr>
          <p:grpSp>
            <p:nvGrpSpPr>
              <p:cNvPr id="4268" name="Google Shape;4268;p76"/>
              <p:cNvGrpSpPr/>
              <p:nvPr/>
            </p:nvGrpSpPr>
            <p:grpSpPr>
              <a:xfrm>
                <a:off x="4652451" y="1879538"/>
                <a:ext cx="286500" cy="323378"/>
                <a:chOff x="4652451" y="1879538"/>
                <a:chExt cx="286500" cy="323378"/>
              </a:xfrm>
            </p:grpSpPr>
            <p:cxnSp>
              <p:nvCxnSpPr>
                <p:cNvPr id="4269" name="Google Shape;4269;p7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270" name="Google Shape;4270;p7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1" name="Google Shape;4271;p7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2" name="Google Shape;4272;p76"/>
          <p:cNvGrpSpPr/>
          <p:nvPr/>
        </p:nvGrpSpPr>
        <p:grpSpPr>
          <a:xfrm>
            <a:off x="3417981" y="2143759"/>
            <a:ext cx="1652173" cy="391517"/>
            <a:chOff x="3512551" y="2358270"/>
            <a:chExt cx="1597383" cy="378533"/>
          </a:xfrm>
        </p:grpSpPr>
        <p:cxnSp>
          <p:nvCxnSpPr>
            <p:cNvPr id="4273" name="Google Shape;4273;p76"/>
            <p:cNvCxnSpPr>
              <a:stCxn id="4274" idx="6"/>
              <a:endCxn id="427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276" name="Google Shape;4276;p76"/>
            <p:cNvGrpSpPr/>
            <p:nvPr/>
          </p:nvGrpSpPr>
          <p:grpSpPr>
            <a:xfrm>
              <a:off x="3512551" y="2358270"/>
              <a:ext cx="225647" cy="307714"/>
              <a:chOff x="2182679" y="2004714"/>
              <a:chExt cx="792300" cy="1080458"/>
            </a:xfrm>
          </p:grpSpPr>
          <p:cxnSp>
            <p:nvCxnSpPr>
              <p:cNvPr id="4277" name="Google Shape;4277;p76"/>
              <p:cNvCxnSpPr>
                <a:stCxn id="427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274" name="Google Shape;4274;p7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9" name="Google Shape;4279;p76"/>
            <p:cNvGrpSpPr/>
            <p:nvPr/>
          </p:nvGrpSpPr>
          <p:grpSpPr>
            <a:xfrm>
              <a:off x="3969644" y="2440153"/>
              <a:ext cx="225853" cy="296651"/>
              <a:chOff x="3775710" y="1729289"/>
              <a:chExt cx="136500" cy="179289"/>
            </a:xfrm>
          </p:grpSpPr>
          <p:cxnSp>
            <p:nvCxnSpPr>
              <p:cNvPr id="4280" name="Google Shape;4280;p7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281" name="Google Shape;4281;p7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76"/>
            <p:cNvGrpSpPr/>
            <p:nvPr/>
          </p:nvGrpSpPr>
          <p:grpSpPr>
            <a:xfrm>
              <a:off x="4427051" y="2358270"/>
              <a:ext cx="225647" cy="307714"/>
              <a:chOff x="5393704" y="2004714"/>
              <a:chExt cx="792300" cy="1080458"/>
            </a:xfrm>
          </p:grpSpPr>
          <p:cxnSp>
            <p:nvCxnSpPr>
              <p:cNvPr id="4284" name="Google Shape;4284;p76"/>
              <p:cNvCxnSpPr>
                <a:stCxn id="428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286" name="Google Shape;4286;p7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7" name="Google Shape;4287;p76"/>
            <p:cNvGrpSpPr/>
            <p:nvPr/>
          </p:nvGrpSpPr>
          <p:grpSpPr>
            <a:xfrm>
              <a:off x="4884287" y="2440252"/>
              <a:ext cx="225647" cy="296532"/>
              <a:chOff x="6999166" y="2292572"/>
              <a:chExt cx="792300" cy="1041192"/>
            </a:xfrm>
          </p:grpSpPr>
          <p:cxnSp>
            <p:nvCxnSpPr>
              <p:cNvPr id="4288" name="Google Shape;4288;p7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275" name="Google Shape;4275;p7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0" name="Google Shape;4290;p76"/>
          <p:cNvGrpSpPr/>
          <p:nvPr/>
        </p:nvGrpSpPr>
        <p:grpSpPr>
          <a:xfrm>
            <a:off x="6838789" y="979959"/>
            <a:ext cx="1581844" cy="732818"/>
            <a:chOff x="634175" y="2986275"/>
            <a:chExt cx="3147949" cy="1458344"/>
          </a:xfrm>
        </p:grpSpPr>
        <p:cxnSp>
          <p:nvCxnSpPr>
            <p:cNvPr id="4291" name="Google Shape;4291;p76"/>
            <p:cNvCxnSpPr>
              <a:stCxn id="4292" idx="4"/>
              <a:endCxn id="429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294" name="Google Shape;4294;p76"/>
            <p:cNvCxnSpPr>
              <a:stCxn id="4293" idx="0"/>
              <a:endCxn id="429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96" name="Google Shape;4296;p76"/>
            <p:cNvCxnSpPr>
              <a:stCxn id="4295" idx="4"/>
              <a:endCxn id="429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98" name="Google Shape;4298;p76"/>
            <p:cNvCxnSpPr>
              <a:stCxn id="4297" idx="0"/>
              <a:endCxn id="429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299" name="Google Shape;4299;p7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95" name="Google Shape;4295;p7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92" name="Google Shape;4292;p7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97" name="Google Shape;4297;p7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93" name="Google Shape;4293;p7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300" name="Google Shape;4300;p76"/>
          <p:cNvGrpSpPr/>
          <p:nvPr/>
        </p:nvGrpSpPr>
        <p:grpSpPr>
          <a:xfrm>
            <a:off x="3406504" y="2674269"/>
            <a:ext cx="1675128" cy="313674"/>
            <a:chOff x="998425" y="1182125"/>
            <a:chExt cx="1065400" cy="199500"/>
          </a:xfrm>
        </p:grpSpPr>
        <p:sp>
          <p:nvSpPr>
            <p:cNvPr id="4301" name="Google Shape;4301;p7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6" name="Google Shape;4306;p76"/>
          <p:cNvGrpSpPr/>
          <p:nvPr/>
        </p:nvGrpSpPr>
        <p:grpSpPr>
          <a:xfrm>
            <a:off x="3406503" y="3630235"/>
            <a:ext cx="1675129" cy="525345"/>
            <a:chOff x="5194708" y="3484366"/>
            <a:chExt cx="3148148" cy="987304"/>
          </a:xfrm>
        </p:grpSpPr>
        <p:grpSp>
          <p:nvGrpSpPr>
            <p:cNvPr id="4307" name="Google Shape;4307;p76"/>
            <p:cNvGrpSpPr/>
            <p:nvPr/>
          </p:nvGrpSpPr>
          <p:grpSpPr>
            <a:xfrm>
              <a:off x="7531521" y="3484366"/>
              <a:ext cx="811335" cy="987304"/>
              <a:chOff x="3379425" y="1617275"/>
              <a:chExt cx="1090650" cy="1327200"/>
            </a:xfrm>
          </p:grpSpPr>
          <p:sp>
            <p:nvSpPr>
              <p:cNvPr id="4308" name="Google Shape;4308;p7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76"/>
            <p:cNvGrpSpPr/>
            <p:nvPr/>
          </p:nvGrpSpPr>
          <p:grpSpPr>
            <a:xfrm>
              <a:off x="6752546" y="3484366"/>
              <a:ext cx="811428" cy="987304"/>
              <a:chOff x="2332275" y="1617275"/>
              <a:chExt cx="1090775" cy="1327200"/>
            </a:xfrm>
          </p:grpSpPr>
          <p:sp>
            <p:nvSpPr>
              <p:cNvPr id="4312" name="Google Shape;4312;p7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76"/>
            <p:cNvGrpSpPr/>
            <p:nvPr/>
          </p:nvGrpSpPr>
          <p:grpSpPr>
            <a:xfrm>
              <a:off x="5973664" y="3484366"/>
              <a:ext cx="811335" cy="987304"/>
              <a:chOff x="1285250" y="1617275"/>
              <a:chExt cx="1090650" cy="1327200"/>
            </a:xfrm>
          </p:grpSpPr>
          <p:sp>
            <p:nvSpPr>
              <p:cNvPr id="4316" name="Google Shape;4316;p7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9" name="Google Shape;4319;p76"/>
            <p:cNvGrpSpPr/>
            <p:nvPr/>
          </p:nvGrpSpPr>
          <p:grpSpPr>
            <a:xfrm>
              <a:off x="5194708" y="3484366"/>
              <a:ext cx="811409" cy="987304"/>
              <a:chOff x="238125" y="1617275"/>
              <a:chExt cx="1090750" cy="1327200"/>
            </a:xfrm>
          </p:grpSpPr>
          <p:sp>
            <p:nvSpPr>
              <p:cNvPr id="4320" name="Google Shape;4320;p7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3" name="Google Shape;4323;p76"/>
          <p:cNvGrpSpPr/>
          <p:nvPr/>
        </p:nvGrpSpPr>
        <p:grpSpPr>
          <a:xfrm>
            <a:off x="6840188" y="2276124"/>
            <a:ext cx="1579046" cy="522230"/>
            <a:chOff x="6853641" y="2534077"/>
            <a:chExt cx="1515545" cy="501229"/>
          </a:xfrm>
        </p:grpSpPr>
        <p:grpSp>
          <p:nvGrpSpPr>
            <p:cNvPr id="4324" name="Google Shape;4324;p76"/>
            <p:cNvGrpSpPr/>
            <p:nvPr/>
          </p:nvGrpSpPr>
          <p:grpSpPr>
            <a:xfrm>
              <a:off x="6853641" y="2618923"/>
              <a:ext cx="1515545" cy="324556"/>
              <a:chOff x="6853641" y="2618923"/>
              <a:chExt cx="1515545" cy="324556"/>
            </a:xfrm>
          </p:grpSpPr>
          <p:sp>
            <p:nvSpPr>
              <p:cNvPr id="4325" name="Google Shape;4325;p7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0" name="Google Shape;4330;p7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5" name="Google Shape;4335;p76"/>
          <p:cNvGrpSpPr/>
          <p:nvPr/>
        </p:nvGrpSpPr>
        <p:grpSpPr>
          <a:xfrm>
            <a:off x="3435080" y="3151165"/>
            <a:ext cx="1617976" cy="346616"/>
            <a:chOff x="1808063" y="4294338"/>
            <a:chExt cx="3370782" cy="721817"/>
          </a:xfrm>
        </p:grpSpPr>
        <p:sp>
          <p:nvSpPr>
            <p:cNvPr id="4336" name="Google Shape;4336;p7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6" name="Google Shape;4346;p76"/>
          <p:cNvGrpSpPr/>
          <p:nvPr/>
        </p:nvGrpSpPr>
        <p:grpSpPr>
          <a:xfrm>
            <a:off x="5261076" y="3817915"/>
            <a:ext cx="1417067" cy="350605"/>
            <a:chOff x="4234950" y="2101012"/>
            <a:chExt cx="4219974" cy="1044090"/>
          </a:xfrm>
        </p:grpSpPr>
        <p:sp>
          <p:nvSpPr>
            <p:cNvPr id="4347" name="Google Shape;4347;p7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76"/>
          <p:cNvGrpSpPr/>
          <p:nvPr/>
        </p:nvGrpSpPr>
        <p:grpSpPr>
          <a:xfrm>
            <a:off x="6836548" y="1808672"/>
            <a:ext cx="1586327" cy="371557"/>
            <a:chOff x="1247650" y="2075423"/>
            <a:chExt cx="6648477" cy="1557238"/>
          </a:xfrm>
        </p:grpSpPr>
        <p:sp>
          <p:nvSpPr>
            <p:cNvPr id="4364" name="Google Shape;4364;p7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 name="Google Shape;4370;p76"/>
          <p:cNvGrpSpPr/>
          <p:nvPr/>
        </p:nvGrpSpPr>
        <p:grpSpPr>
          <a:xfrm>
            <a:off x="5267818" y="961862"/>
            <a:ext cx="1415601" cy="1648533"/>
            <a:chOff x="1839112" y="2209163"/>
            <a:chExt cx="1918159" cy="2233784"/>
          </a:xfrm>
        </p:grpSpPr>
        <p:sp>
          <p:nvSpPr>
            <p:cNvPr id="4371" name="Google Shape;4371;p7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74" name="Google Shape;4374;p76"/>
            <p:cNvCxnSpPr>
              <a:stCxn id="4371" idx="6"/>
              <a:endCxn id="437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375" name="Google Shape;4375;p76"/>
            <p:cNvCxnSpPr>
              <a:stCxn id="4372" idx="4"/>
              <a:endCxn id="437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377" name="Google Shape;4377;p76"/>
            <p:cNvCxnSpPr>
              <a:stCxn id="4376" idx="6"/>
              <a:endCxn id="437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378" name="Google Shape;4378;p76"/>
            <p:cNvCxnSpPr>
              <a:stCxn id="4373" idx="4"/>
              <a:endCxn id="437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376" name="Google Shape;4376;p7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81" name="Google Shape;4381;p76"/>
            <p:cNvCxnSpPr>
              <a:endCxn id="438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382" name="Google Shape;4382;p76"/>
          <p:cNvGrpSpPr/>
          <p:nvPr/>
        </p:nvGrpSpPr>
        <p:grpSpPr>
          <a:xfrm>
            <a:off x="3425084" y="979946"/>
            <a:ext cx="1637968" cy="154942"/>
            <a:chOff x="238125" y="2506075"/>
            <a:chExt cx="7115411" cy="673075"/>
          </a:xfrm>
        </p:grpSpPr>
        <p:sp>
          <p:nvSpPr>
            <p:cNvPr id="4383" name="Google Shape;4383;p7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8" name="Google Shape;4388;p76"/>
          <p:cNvGrpSpPr/>
          <p:nvPr/>
        </p:nvGrpSpPr>
        <p:grpSpPr>
          <a:xfrm>
            <a:off x="1965820" y="1294664"/>
            <a:ext cx="1262932" cy="785408"/>
            <a:chOff x="548861" y="389676"/>
            <a:chExt cx="3843371" cy="2390163"/>
          </a:xfrm>
        </p:grpSpPr>
        <p:cxnSp>
          <p:nvCxnSpPr>
            <p:cNvPr id="4389" name="Google Shape;4389;p7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90" name="Google Shape;4390;p7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91" name="Google Shape;4391;p7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92" name="Google Shape;4392;p7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393" name="Google Shape;4393;p7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394" name="Google Shape;4394;p7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95" name="Google Shape;4395;p7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396" name="Google Shape;4396;p7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76"/>
          <p:cNvGrpSpPr/>
          <p:nvPr/>
        </p:nvGrpSpPr>
        <p:grpSpPr>
          <a:xfrm>
            <a:off x="753952" y="2401541"/>
            <a:ext cx="1412054" cy="633562"/>
            <a:chOff x="1187400" y="2529299"/>
            <a:chExt cx="6769193" cy="2241903"/>
          </a:xfrm>
        </p:grpSpPr>
        <p:sp>
          <p:nvSpPr>
            <p:cNvPr id="4403" name="Google Shape;4403;p7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404" name="Google Shape;4404;p7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05" name="Google Shape;4405;p7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06" name="Google Shape;4406;p7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07" name="Google Shape;4407;p7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08" name="Google Shape;4408;p7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09" name="Google Shape;4409;p7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410" name="Google Shape;4410;p76"/>
            <p:cNvCxnSpPr>
              <a:stCxn id="4403" idx="2"/>
              <a:endCxn id="440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11" name="Google Shape;4411;p76"/>
            <p:cNvCxnSpPr>
              <a:stCxn id="4405" idx="0"/>
              <a:endCxn id="440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12" name="Google Shape;4412;p76"/>
            <p:cNvCxnSpPr>
              <a:stCxn id="4405" idx="2"/>
              <a:endCxn id="440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13" name="Google Shape;4413;p76"/>
            <p:cNvCxnSpPr>
              <a:stCxn id="4406" idx="0"/>
              <a:endCxn id="440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14" name="Google Shape;4414;p76"/>
            <p:cNvCxnSpPr>
              <a:stCxn id="4404" idx="2"/>
              <a:endCxn id="440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15" name="Google Shape;4415;p76"/>
            <p:cNvCxnSpPr>
              <a:stCxn id="4408" idx="0"/>
              <a:endCxn id="440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416" name="Google Shape;4416;p76"/>
          <p:cNvGrpSpPr/>
          <p:nvPr/>
        </p:nvGrpSpPr>
        <p:grpSpPr>
          <a:xfrm>
            <a:off x="6840198" y="2894250"/>
            <a:ext cx="1579035" cy="540873"/>
            <a:chOff x="6895650" y="3126697"/>
            <a:chExt cx="1436662" cy="492105"/>
          </a:xfrm>
        </p:grpSpPr>
        <p:sp>
          <p:nvSpPr>
            <p:cNvPr id="4417" name="Google Shape;4417;p7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2" name="Google Shape;4422;p76"/>
            <p:cNvGrpSpPr/>
            <p:nvPr/>
          </p:nvGrpSpPr>
          <p:grpSpPr>
            <a:xfrm>
              <a:off x="6995957" y="3335810"/>
              <a:ext cx="1230393" cy="71754"/>
              <a:chOff x="6995957" y="3287964"/>
              <a:chExt cx="1230393" cy="71754"/>
            </a:xfrm>
          </p:grpSpPr>
          <p:sp>
            <p:nvSpPr>
              <p:cNvPr id="4423" name="Google Shape;4423;p7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28" name="Google Shape;4428;p76"/>
          <p:cNvGrpSpPr/>
          <p:nvPr/>
        </p:nvGrpSpPr>
        <p:grpSpPr>
          <a:xfrm>
            <a:off x="6838780" y="3531013"/>
            <a:ext cx="1581862" cy="650625"/>
            <a:chOff x="6777990" y="3710194"/>
            <a:chExt cx="1646915" cy="677382"/>
          </a:xfrm>
        </p:grpSpPr>
        <p:grpSp>
          <p:nvGrpSpPr>
            <p:cNvPr id="4429" name="Google Shape;4429;p76"/>
            <p:cNvGrpSpPr/>
            <p:nvPr/>
          </p:nvGrpSpPr>
          <p:grpSpPr>
            <a:xfrm>
              <a:off x="6777990" y="3874492"/>
              <a:ext cx="411129" cy="513083"/>
              <a:chOff x="6777990" y="3874492"/>
              <a:chExt cx="411129" cy="513083"/>
            </a:xfrm>
          </p:grpSpPr>
          <p:cxnSp>
            <p:nvCxnSpPr>
              <p:cNvPr id="4430" name="Google Shape;4430;p7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31" name="Google Shape;4431;p7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76"/>
            <p:cNvGrpSpPr/>
            <p:nvPr/>
          </p:nvGrpSpPr>
          <p:grpSpPr>
            <a:xfrm>
              <a:off x="7188425" y="3710194"/>
              <a:ext cx="411123" cy="520535"/>
              <a:chOff x="7188425" y="3710194"/>
              <a:chExt cx="411123" cy="520535"/>
            </a:xfrm>
          </p:grpSpPr>
          <p:cxnSp>
            <p:nvCxnSpPr>
              <p:cNvPr id="4433" name="Google Shape;4433;p7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34" name="Google Shape;4434;p7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5" name="Google Shape;4435;p76"/>
            <p:cNvGrpSpPr/>
            <p:nvPr/>
          </p:nvGrpSpPr>
          <p:grpSpPr>
            <a:xfrm>
              <a:off x="7603341" y="3874492"/>
              <a:ext cx="411474" cy="513083"/>
              <a:chOff x="7603341" y="3874492"/>
              <a:chExt cx="411474" cy="513083"/>
            </a:xfrm>
          </p:grpSpPr>
          <p:cxnSp>
            <p:nvCxnSpPr>
              <p:cNvPr id="4436" name="Google Shape;4436;p7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37" name="Google Shape;4437;p7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8" name="Google Shape;4438;p76"/>
            <p:cNvGrpSpPr/>
            <p:nvPr/>
          </p:nvGrpSpPr>
          <p:grpSpPr>
            <a:xfrm>
              <a:off x="8013776" y="3722847"/>
              <a:ext cx="411129" cy="507881"/>
              <a:chOff x="8013776" y="3722847"/>
              <a:chExt cx="411129" cy="507881"/>
            </a:xfrm>
          </p:grpSpPr>
          <p:cxnSp>
            <p:nvCxnSpPr>
              <p:cNvPr id="4439" name="Google Shape;4439;p7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440" name="Google Shape;4440;p7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41" name="Google Shape;4441;p76"/>
          <p:cNvGrpSpPr/>
          <p:nvPr/>
        </p:nvGrpSpPr>
        <p:grpSpPr>
          <a:xfrm>
            <a:off x="5258295" y="2703853"/>
            <a:ext cx="1421889" cy="1020603"/>
            <a:chOff x="5190863" y="2824811"/>
            <a:chExt cx="1544860" cy="1108869"/>
          </a:xfrm>
        </p:grpSpPr>
        <p:grpSp>
          <p:nvGrpSpPr>
            <p:cNvPr id="4442" name="Google Shape;4442;p76"/>
            <p:cNvGrpSpPr/>
            <p:nvPr/>
          </p:nvGrpSpPr>
          <p:grpSpPr>
            <a:xfrm>
              <a:off x="5938695" y="3176919"/>
              <a:ext cx="685761" cy="404739"/>
              <a:chOff x="5938695" y="3176919"/>
              <a:chExt cx="685761" cy="404739"/>
            </a:xfrm>
          </p:grpSpPr>
          <p:grpSp>
            <p:nvGrpSpPr>
              <p:cNvPr id="4443" name="Google Shape;4443;p76"/>
              <p:cNvGrpSpPr/>
              <p:nvPr/>
            </p:nvGrpSpPr>
            <p:grpSpPr>
              <a:xfrm>
                <a:off x="5938695" y="3176919"/>
                <a:ext cx="685761" cy="404739"/>
                <a:chOff x="5938695" y="3176919"/>
                <a:chExt cx="685761" cy="404739"/>
              </a:xfrm>
            </p:grpSpPr>
            <p:sp>
              <p:nvSpPr>
                <p:cNvPr id="4444" name="Google Shape;4444;p7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6" name="Google Shape;4446;p7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7" name="Google Shape;4447;p76"/>
            <p:cNvGrpSpPr/>
            <p:nvPr/>
          </p:nvGrpSpPr>
          <p:grpSpPr>
            <a:xfrm>
              <a:off x="5305233" y="3176835"/>
              <a:ext cx="685971" cy="404655"/>
              <a:chOff x="5305233" y="3176835"/>
              <a:chExt cx="685971" cy="404655"/>
            </a:xfrm>
          </p:grpSpPr>
          <p:grpSp>
            <p:nvGrpSpPr>
              <p:cNvPr id="4448" name="Google Shape;4448;p76"/>
              <p:cNvGrpSpPr/>
              <p:nvPr/>
            </p:nvGrpSpPr>
            <p:grpSpPr>
              <a:xfrm>
                <a:off x="5305233" y="3176835"/>
                <a:ext cx="685971" cy="404655"/>
                <a:chOff x="5305233" y="3176835"/>
                <a:chExt cx="685971" cy="404655"/>
              </a:xfrm>
            </p:grpSpPr>
            <p:sp>
              <p:nvSpPr>
                <p:cNvPr id="4449" name="Google Shape;4449;p7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1" name="Google Shape;4451;p7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2" name="Google Shape;4452;p7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3" name="Google Shape;4453;p76"/>
            <p:cNvGrpSpPr/>
            <p:nvPr/>
          </p:nvGrpSpPr>
          <p:grpSpPr>
            <a:xfrm>
              <a:off x="5657361" y="2824811"/>
              <a:ext cx="1078361" cy="404655"/>
              <a:chOff x="5657361" y="2824811"/>
              <a:chExt cx="1078361" cy="404655"/>
            </a:xfrm>
          </p:grpSpPr>
          <p:grpSp>
            <p:nvGrpSpPr>
              <p:cNvPr id="4454" name="Google Shape;4454;p76"/>
              <p:cNvGrpSpPr/>
              <p:nvPr/>
            </p:nvGrpSpPr>
            <p:grpSpPr>
              <a:xfrm>
                <a:off x="5657361" y="2824811"/>
                <a:ext cx="1078361" cy="404655"/>
                <a:chOff x="5657361" y="2824811"/>
                <a:chExt cx="1078361" cy="404655"/>
              </a:xfrm>
            </p:grpSpPr>
            <p:grpSp>
              <p:nvGrpSpPr>
                <p:cNvPr id="4455" name="Google Shape;4455;p76"/>
                <p:cNvGrpSpPr/>
                <p:nvPr/>
              </p:nvGrpSpPr>
              <p:grpSpPr>
                <a:xfrm>
                  <a:off x="5938485" y="2824811"/>
                  <a:ext cx="797237" cy="404655"/>
                  <a:chOff x="5938485" y="2824811"/>
                  <a:chExt cx="797237" cy="404655"/>
                </a:xfrm>
              </p:grpSpPr>
              <p:sp>
                <p:nvSpPr>
                  <p:cNvPr id="4456" name="Google Shape;4456;p7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8" name="Google Shape;4458;p7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9" name="Google Shape;4459;p7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0" name="Google Shape;4460;p76"/>
            <p:cNvGrpSpPr/>
            <p:nvPr/>
          </p:nvGrpSpPr>
          <p:grpSpPr>
            <a:xfrm>
              <a:off x="5190863" y="3528942"/>
              <a:ext cx="1078026" cy="404739"/>
              <a:chOff x="5190863" y="3528942"/>
              <a:chExt cx="1078026" cy="404739"/>
            </a:xfrm>
          </p:grpSpPr>
          <p:sp>
            <p:nvSpPr>
              <p:cNvPr id="4461" name="Google Shape;4461;p7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2" name="Google Shape;4462;p76"/>
              <p:cNvGrpSpPr/>
              <p:nvPr/>
            </p:nvGrpSpPr>
            <p:grpSpPr>
              <a:xfrm>
                <a:off x="5190863" y="3528942"/>
                <a:ext cx="1078026" cy="404739"/>
                <a:chOff x="5190863" y="3528942"/>
                <a:chExt cx="1078026" cy="404739"/>
              </a:xfrm>
            </p:grpSpPr>
            <p:sp>
              <p:nvSpPr>
                <p:cNvPr id="4463" name="Google Shape;4463;p7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65" name="Google Shape;4465;p76"/>
          <p:cNvGrpSpPr/>
          <p:nvPr/>
        </p:nvGrpSpPr>
        <p:grpSpPr>
          <a:xfrm>
            <a:off x="724302" y="1268321"/>
            <a:ext cx="1086719" cy="879487"/>
            <a:chOff x="803162" y="1474292"/>
            <a:chExt cx="1086719" cy="879487"/>
          </a:xfrm>
        </p:grpSpPr>
        <p:grpSp>
          <p:nvGrpSpPr>
            <p:cNvPr id="4466" name="Google Shape;4466;p76"/>
            <p:cNvGrpSpPr/>
            <p:nvPr/>
          </p:nvGrpSpPr>
          <p:grpSpPr>
            <a:xfrm>
              <a:off x="803162" y="1625948"/>
              <a:ext cx="445856" cy="576579"/>
              <a:chOff x="803162" y="1625948"/>
              <a:chExt cx="445856" cy="576579"/>
            </a:xfrm>
          </p:grpSpPr>
          <p:sp>
            <p:nvSpPr>
              <p:cNvPr id="4467" name="Google Shape;4467;p7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8" name="Google Shape;4468;p76"/>
              <p:cNvGrpSpPr/>
              <p:nvPr/>
            </p:nvGrpSpPr>
            <p:grpSpPr>
              <a:xfrm>
                <a:off x="1056023" y="1625948"/>
                <a:ext cx="192995" cy="576579"/>
                <a:chOff x="1056023" y="1625948"/>
                <a:chExt cx="192995" cy="576579"/>
              </a:xfrm>
            </p:grpSpPr>
            <p:sp>
              <p:nvSpPr>
                <p:cNvPr id="4469" name="Google Shape;4469;p7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4" name="Google Shape;4474;p76"/>
            <p:cNvGrpSpPr/>
            <p:nvPr/>
          </p:nvGrpSpPr>
          <p:grpSpPr>
            <a:xfrm>
              <a:off x="1371406" y="1474292"/>
              <a:ext cx="518475" cy="879487"/>
              <a:chOff x="1398231" y="1474292"/>
              <a:chExt cx="518475" cy="879487"/>
            </a:xfrm>
          </p:grpSpPr>
          <p:grpSp>
            <p:nvGrpSpPr>
              <p:cNvPr id="4475" name="Google Shape;4475;p76"/>
              <p:cNvGrpSpPr/>
              <p:nvPr/>
            </p:nvGrpSpPr>
            <p:grpSpPr>
              <a:xfrm>
                <a:off x="1398231" y="1474292"/>
                <a:ext cx="518475" cy="341643"/>
                <a:chOff x="1398231" y="1474292"/>
                <a:chExt cx="518475" cy="341643"/>
              </a:xfrm>
            </p:grpSpPr>
            <p:sp>
              <p:nvSpPr>
                <p:cNvPr id="4476" name="Google Shape;4476;p7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7" name="Google Shape;4477;p76"/>
                <p:cNvGrpSpPr/>
                <p:nvPr/>
              </p:nvGrpSpPr>
              <p:grpSpPr>
                <a:xfrm>
                  <a:off x="1616453" y="1474292"/>
                  <a:ext cx="300253" cy="341643"/>
                  <a:chOff x="1616453" y="1475379"/>
                  <a:chExt cx="300253" cy="341643"/>
                </a:xfrm>
              </p:grpSpPr>
              <p:sp>
                <p:nvSpPr>
                  <p:cNvPr id="4478" name="Google Shape;4478;p7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5" name="Google Shape;4485;p76"/>
                  <p:cNvGrpSpPr/>
                  <p:nvPr/>
                </p:nvGrpSpPr>
                <p:grpSpPr>
                  <a:xfrm>
                    <a:off x="1839639" y="1475379"/>
                    <a:ext cx="77067" cy="341643"/>
                    <a:chOff x="1839639" y="1475379"/>
                    <a:chExt cx="77067" cy="341643"/>
                  </a:xfrm>
                </p:grpSpPr>
                <p:sp>
                  <p:nvSpPr>
                    <p:cNvPr id="4486" name="Google Shape;4486;p7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88" name="Google Shape;4488;p76"/>
              <p:cNvGrpSpPr/>
              <p:nvPr/>
            </p:nvGrpSpPr>
            <p:grpSpPr>
              <a:xfrm>
                <a:off x="1398451" y="2012951"/>
                <a:ext cx="518255" cy="340828"/>
                <a:chOff x="1398451" y="2012951"/>
                <a:chExt cx="518255" cy="340828"/>
              </a:xfrm>
            </p:grpSpPr>
            <p:sp>
              <p:nvSpPr>
                <p:cNvPr id="4489" name="Google Shape;4489;p7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0" name="Google Shape;4490;p76"/>
                <p:cNvGrpSpPr/>
                <p:nvPr/>
              </p:nvGrpSpPr>
              <p:grpSpPr>
                <a:xfrm>
                  <a:off x="1616453" y="2012951"/>
                  <a:ext cx="300253" cy="340828"/>
                  <a:chOff x="1616453" y="2013538"/>
                  <a:chExt cx="300253" cy="340828"/>
                </a:xfrm>
              </p:grpSpPr>
              <p:sp>
                <p:nvSpPr>
                  <p:cNvPr id="4491" name="Google Shape;4491;p7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8" name="Google Shape;4498;p76"/>
                  <p:cNvGrpSpPr/>
                  <p:nvPr/>
                </p:nvGrpSpPr>
                <p:grpSpPr>
                  <a:xfrm>
                    <a:off x="1839639" y="2013538"/>
                    <a:ext cx="77067" cy="340828"/>
                    <a:chOff x="1839639" y="2013538"/>
                    <a:chExt cx="77067" cy="340828"/>
                  </a:xfrm>
                </p:grpSpPr>
                <p:sp>
                  <p:nvSpPr>
                    <p:cNvPr id="4499" name="Google Shape;4499;p7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501" name="Google Shape;4501;p76"/>
          <p:cNvGrpSpPr/>
          <p:nvPr/>
        </p:nvGrpSpPr>
        <p:grpSpPr>
          <a:xfrm>
            <a:off x="721126" y="3399508"/>
            <a:ext cx="1368681" cy="682918"/>
            <a:chOff x="724986" y="3605478"/>
            <a:chExt cx="1368681" cy="682918"/>
          </a:xfrm>
        </p:grpSpPr>
        <p:grpSp>
          <p:nvGrpSpPr>
            <p:cNvPr id="4502" name="Google Shape;4502;p76"/>
            <p:cNvGrpSpPr/>
            <p:nvPr/>
          </p:nvGrpSpPr>
          <p:grpSpPr>
            <a:xfrm>
              <a:off x="1289102" y="3823629"/>
              <a:ext cx="240442" cy="250435"/>
              <a:chOff x="-165066" y="3843615"/>
              <a:chExt cx="221259" cy="230455"/>
            </a:xfrm>
          </p:grpSpPr>
          <p:sp>
            <p:nvSpPr>
              <p:cNvPr id="4503" name="Google Shape;4503;p7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76"/>
            <p:cNvGrpSpPr/>
            <p:nvPr/>
          </p:nvGrpSpPr>
          <p:grpSpPr>
            <a:xfrm>
              <a:off x="724986" y="3605478"/>
              <a:ext cx="1368681" cy="682918"/>
              <a:chOff x="724986" y="3605478"/>
              <a:chExt cx="1368681" cy="682918"/>
            </a:xfrm>
          </p:grpSpPr>
          <p:grpSp>
            <p:nvGrpSpPr>
              <p:cNvPr id="4524" name="Google Shape;4524;p76"/>
              <p:cNvGrpSpPr/>
              <p:nvPr/>
            </p:nvGrpSpPr>
            <p:grpSpPr>
              <a:xfrm>
                <a:off x="1498221" y="4047614"/>
                <a:ext cx="529172" cy="240783"/>
                <a:chOff x="1498221" y="4047614"/>
                <a:chExt cx="529172" cy="240783"/>
              </a:xfrm>
            </p:grpSpPr>
            <p:grpSp>
              <p:nvGrpSpPr>
                <p:cNvPr id="4525" name="Google Shape;4525;p76"/>
                <p:cNvGrpSpPr/>
                <p:nvPr/>
              </p:nvGrpSpPr>
              <p:grpSpPr>
                <a:xfrm>
                  <a:off x="1826655" y="4224370"/>
                  <a:ext cx="200738" cy="25631"/>
                  <a:chOff x="1826655" y="4224370"/>
                  <a:chExt cx="200738" cy="25631"/>
                </a:xfrm>
              </p:grpSpPr>
              <p:sp>
                <p:nvSpPr>
                  <p:cNvPr id="4526" name="Google Shape;4526;p7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76"/>
                <p:cNvGrpSpPr/>
                <p:nvPr/>
              </p:nvGrpSpPr>
              <p:grpSpPr>
                <a:xfrm>
                  <a:off x="1498221" y="4047614"/>
                  <a:ext cx="328444" cy="240783"/>
                  <a:chOff x="1498221" y="4047614"/>
                  <a:chExt cx="328444" cy="240783"/>
                </a:xfrm>
              </p:grpSpPr>
              <p:sp>
                <p:nvSpPr>
                  <p:cNvPr id="4529" name="Google Shape;4529;p7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0" name="Google Shape;4530;p76"/>
                  <p:cNvGrpSpPr/>
                  <p:nvPr/>
                </p:nvGrpSpPr>
                <p:grpSpPr>
                  <a:xfrm>
                    <a:off x="1498221" y="4047614"/>
                    <a:ext cx="150566" cy="190416"/>
                    <a:chOff x="1498221" y="4047614"/>
                    <a:chExt cx="150566" cy="190416"/>
                  </a:xfrm>
                </p:grpSpPr>
                <p:sp>
                  <p:nvSpPr>
                    <p:cNvPr id="4531" name="Google Shape;4531;p7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33" name="Google Shape;4533;p76"/>
              <p:cNvGrpSpPr/>
              <p:nvPr/>
            </p:nvGrpSpPr>
            <p:grpSpPr>
              <a:xfrm>
                <a:off x="1560718" y="3800594"/>
                <a:ext cx="532948" cy="302090"/>
                <a:chOff x="1560718" y="3800594"/>
                <a:chExt cx="532948" cy="302090"/>
              </a:xfrm>
            </p:grpSpPr>
            <p:grpSp>
              <p:nvGrpSpPr>
                <p:cNvPr id="4534" name="Google Shape;4534;p76"/>
                <p:cNvGrpSpPr/>
                <p:nvPr/>
              </p:nvGrpSpPr>
              <p:grpSpPr>
                <a:xfrm>
                  <a:off x="1912179" y="3827344"/>
                  <a:ext cx="181487" cy="25631"/>
                  <a:chOff x="1912179" y="3827344"/>
                  <a:chExt cx="181487" cy="25631"/>
                </a:xfrm>
              </p:grpSpPr>
              <p:sp>
                <p:nvSpPr>
                  <p:cNvPr id="4535" name="Google Shape;4535;p7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76"/>
                <p:cNvGrpSpPr/>
                <p:nvPr/>
              </p:nvGrpSpPr>
              <p:grpSpPr>
                <a:xfrm>
                  <a:off x="1912179" y="4044505"/>
                  <a:ext cx="181487" cy="25622"/>
                  <a:chOff x="1912179" y="4044506"/>
                  <a:chExt cx="181487" cy="25622"/>
                </a:xfrm>
              </p:grpSpPr>
              <p:sp>
                <p:nvSpPr>
                  <p:cNvPr id="4538" name="Google Shape;4538;p7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76"/>
                <p:cNvGrpSpPr/>
                <p:nvPr/>
              </p:nvGrpSpPr>
              <p:grpSpPr>
                <a:xfrm>
                  <a:off x="1560718" y="3800594"/>
                  <a:ext cx="351472" cy="302090"/>
                  <a:chOff x="1560718" y="3800594"/>
                  <a:chExt cx="351472" cy="302090"/>
                </a:xfrm>
              </p:grpSpPr>
              <p:grpSp>
                <p:nvGrpSpPr>
                  <p:cNvPr id="4541" name="Google Shape;4541;p76"/>
                  <p:cNvGrpSpPr/>
                  <p:nvPr/>
                </p:nvGrpSpPr>
                <p:grpSpPr>
                  <a:xfrm>
                    <a:off x="1560718" y="3842857"/>
                    <a:ext cx="173586" cy="217131"/>
                    <a:chOff x="1560718" y="3842857"/>
                    <a:chExt cx="173586" cy="217131"/>
                  </a:xfrm>
                </p:grpSpPr>
                <p:sp>
                  <p:nvSpPr>
                    <p:cNvPr id="4542" name="Google Shape;4542;p7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5" name="Google Shape;4545;p7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47" name="Google Shape;4547;p7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8" name="Google Shape;4548;p76"/>
              <p:cNvGrpSpPr/>
              <p:nvPr/>
            </p:nvGrpSpPr>
            <p:grpSpPr>
              <a:xfrm>
                <a:off x="785350" y="3605478"/>
                <a:ext cx="535311" cy="249245"/>
                <a:chOff x="785350" y="3605478"/>
                <a:chExt cx="535311" cy="249245"/>
              </a:xfrm>
            </p:grpSpPr>
            <p:grpSp>
              <p:nvGrpSpPr>
                <p:cNvPr id="4549" name="Google Shape;4549;p76"/>
                <p:cNvGrpSpPr/>
                <p:nvPr/>
              </p:nvGrpSpPr>
              <p:grpSpPr>
                <a:xfrm>
                  <a:off x="785350" y="3605478"/>
                  <a:ext cx="376191" cy="102736"/>
                  <a:chOff x="785350" y="3605478"/>
                  <a:chExt cx="376191" cy="102736"/>
                </a:xfrm>
              </p:grpSpPr>
              <p:sp>
                <p:nvSpPr>
                  <p:cNvPr id="4550" name="Google Shape;4550;p7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3" name="Google Shape;4553;p76"/>
                <p:cNvGrpSpPr/>
                <p:nvPr/>
              </p:nvGrpSpPr>
              <p:grpSpPr>
                <a:xfrm>
                  <a:off x="1161530" y="3655851"/>
                  <a:ext cx="159131" cy="198872"/>
                  <a:chOff x="1161530" y="3655851"/>
                  <a:chExt cx="159131" cy="198872"/>
                </a:xfrm>
              </p:grpSpPr>
              <p:sp>
                <p:nvSpPr>
                  <p:cNvPr id="4554" name="Google Shape;4554;p7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6" name="Google Shape;4556;p76"/>
              <p:cNvGrpSpPr/>
              <p:nvPr/>
            </p:nvGrpSpPr>
            <p:grpSpPr>
              <a:xfrm>
                <a:off x="785350" y="4047614"/>
                <a:ext cx="535311" cy="240783"/>
                <a:chOff x="785350" y="4047614"/>
                <a:chExt cx="535311" cy="240783"/>
              </a:xfrm>
            </p:grpSpPr>
            <p:grpSp>
              <p:nvGrpSpPr>
                <p:cNvPr id="4557" name="Google Shape;4557;p76"/>
                <p:cNvGrpSpPr/>
                <p:nvPr/>
              </p:nvGrpSpPr>
              <p:grpSpPr>
                <a:xfrm>
                  <a:off x="1161636" y="4047614"/>
                  <a:ext cx="159025" cy="190415"/>
                  <a:chOff x="1161636" y="4047614"/>
                  <a:chExt cx="159025" cy="190415"/>
                </a:xfrm>
              </p:grpSpPr>
              <p:sp>
                <p:nvSpPr>
                  <p:cNvPr id="4558" name="Google Shape;4558;p7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0" name="Google Shape;4560;p76"/>
                <p:cNvGrpSpPr/>
                <p:nvPr/>
              </p:nvGrpSpPr>
              <p:grpSpPr>
                <a:xfrm>
                  <a:off x="785350" y="4185661"/>
                  <a:ext cx="376191" cy="102736"/>
                  <a:chOff x="785350" y="4185661"/>
                  <a:chExt cx="376191" cy="102736"/>
                </a:xfrm>
              </p:grpSpPr>
              <p:sp>
                <p:nvSpPr>
                  <p:cNvPr id="4561" name="Google Shape;4561;p7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4" name="Google Shape;4564;p76"/>
              <p:cNvGrpSpPr/>
              <p:nvPr/>
            </p:nvGrpSpPr>
            <p:grpSpPr>
              <a:xfrm>
                <a:off x="1501054" y="3605478"/>
                <a:ext cx="526340" cy="249240"/>
                <a:chOff x="1501054" y="3605478"/>
                <a:chExt cx="526340" cy="249240"/>
              </a:xfrm>
            </p:grpSpPr>
            <p:grpSp>
              <p:nvGrpSpPr>
                <p:cNvPr id="4565" name="Google Shape;4565;p76"/>
                <p:cNvGrpSpPr/>
                <p:nvPr/>
              </p:nvGrpSpPr>
              <p:grpSpPr>
                <a:xfrm>
                  <a:off x="1834208" y="3643867"/>
                  <a:ext cx="193185" cy="25622"/>
                  <a:chOff x="1834208" y="3643867"/>
                  <a:chExt cx="193185" cy="25622"/>
                </a:xfrm>
              </p:grpSpPr>
              <p:sp>
                <p:nvSpPr>
                  <p:cNvPr id="4566" name="Google Shape;4566;p7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8" name="Google Shape;4568;p76"/>
                <p:cNvGrpSpPr/>
                <p:nvPr/>
              </p:nvGrpSpPr>
              <p:grpSpPr>
                <a:xfrm>
                  <a:off x="1501054" y="3605478"/>
                  <a:ext cx="333165" cy="249240"/>
                  <a:chOff x="1501054" y="3605478"/>
                  <a:chExt cx="333165" cy="249240"/>
                </a:xfrm>
              </p:grpSpPr>
              <p:sp>
                <p:nvSpPr>
                  <p:cNvPr id="4569" name="Google Shape;4569;p7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0" name="Google Shape;4570;p76"/>
                  <p:cNvGrpSpPr/>
                  <p:nvPr/>
                </p:nvGrpSpPr>
                <p:grpSpPr>
                  <a:xfrm>
                    <a:off x="1501054" y="3655851"/>
                    <a:ext cx="155286" cy="198867"/>
                    <a:chOff x="1501054" y="3655851"/>
                    <a:chExt cx="155286" cy="198867"/>
                  </a:xfrm>
                </p:grpSpPr>
                <p:sp>
                  <p:nvSpPr>
                    <p:cNvPr id="4571" name="Google Shape;4571;p7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73" name="Google Shape;4573;p76"/>
              <p:cNvGrpSpPr/>
              <p:nvPr/>
            </p:nvGrpSpPr>
            <p:grpSpPr>
              <a:xfrm>
                <a:off x="724986" y="3800594"/>
                <a:ext cx="532950" cy="302090"/>
                <a:chOff x="724986" y="3800594"/>
                <a:chExt cx="532950" cy="302090"/>
              </a:xfrm>
            </p:grpSpPr>
            <p:grpSp>
              <p:nvGrpSpPr>
                <p:cNvPr id="4574" name="Google Shape;4574;p76"/>
                <p:cNvGrpSpPr/>
                <p:nvPr/>
              </p:nvGrpSpPr>
              <p:grpSpPr>
                <a:xfrm>
                  <a:off x="724986" y="4044367"/>
                  <a:ext cx="181314" cy="25626"/>
                  <a:chOff x="724986" y="4044367"/>
                  <a:chExt cx="181314" cy="25626"/>
                </a:xfrm>
              </p:grpSpPr>
              <p:sp>
                <p:nvSpPr>
                  <p:cNvPr id="4575" name="Google Shape;4575;p7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76"/>
                <p:cNvGrpSpPr/>
                <p:nvPr/>
              </p:nvGrpSpPr>
              <p:grpSpPr>
                <a:xfrm>
                  <a:off x="906290" y="3800594"/>
                  <a:ext cx="351646" cy="302090"/>
                  <a:chOff x="906290" y="3800594"/>
                  <a:chExt cx="351646" cy="302090"/>
                </a:xfrm>
              </p:grpSpPr>
              <p:grpSp>
                <p:nvGrpSpPr>
                  <p:cNvPr id="4578" name="Google Shape;4578;p76"/>
                  <p:cNvGrpSpPr/>
                  <p:nvPr/>
                </p:nvGrpSpPr>
                <p:grpSpPr>
                  <a:xfrm>
                    <a:off x="1084172" y="3842857"/>
                    <a:ext cx="173764" cy="217131"/>
                    <a:chOff x="1084172" y="3842857"/>
                    <a:chExt cx="173764" cy="217131"/>
                  </a:xfrm>
                </p:grpSpPr>
                <p:grpSp>
                  <p:nvGrpSpPr>
                    <p:cNvPr id="4579" name="Google Shape;4579;p76"/>
                    <p:cNvGrpSpPr/>
                    <p:nvPr/>
                  </p:nvGrpSpPr>
                  <p:grpSpPr>
                    <a:xfrm>
                      <a:off x="1156862" y="3936509"/>
                      <a:ext cx="101073" cy="25622"/>
                      <a:chOff x="1156862" y="3936509"/>
                      <a:chExt cx="101073" cy="25622"/>
                    </a:xfrm>
                  </p:grpSpPr>
                  <p:sp>
                    <p:nvSpPr>
                      <p:cNvPr id="4580" name="Google Shape;4580;p7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2" name="Google Shape;4582;p7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3" name="Google Shape;4583;p7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5" name="Google Shape;4585;p76"/>
                <p:cNvGrpSpPr/>
                <p:nvPr/>
              </p:nvGrpSpPr>
              <p:grpSpPr>
                <a:xfrm>
                  <a:off x="724986" y="3830189"/>
                  <a:ext cx="189533" cy="25626"/>
                  <a:chOff x="724986" y="3830189"/>
                  <a:chExt cx="189533" cy="25626"/>
                </a:xfrm>
              </p:grpSpPr>
              <p:sp>
                <p:nvSpPr>
                  <p:cNvPr id="4586" name="Google Shape;4586;p7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588" name="Google Shape;4588;p76"/>
          <p:cNvGrpSpPr/>
          <p:nvPr/>
        </p:nvGrpSpPr>
        <p:grpSpPr>
          <a:xfrm>
            <a:off x="2249438" y="2249669"/>
            <a:ext cx="948701" cy="935378"/>
            <a:chOff x="2253298" y="2428317"/>
            <a:chExt cx="948701" cy="935378"/>
          </a:xfrm>
        </p:grpSpPr>
        <p:sp>
          <p:nvSpPr>
            <p:cNvPr id="4589" name="Google Shape;4589;p7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625"/>
        <p:cNvGrpSpPr/>
        <p:nvPr/>
      </p:nvGrpSpPr>
      <p:grpSpPr>
        <a:xfrm>
          <a:off x="0" y="0"/>
          <a:ext cx="0" cy="0"/>
          <a:chOff x="0" y="0"/>
          <a:chExt cx="0" cy="0"/>
        </a:xfrm>
      </p:grpSpPr>
      <p:grpSp>
        <p:nvGrpSpPr>
          <p:cNvPr id="4626" name="Google Shape;4626;p77"/>
          <p:cNvGrpSpPr/>
          <p:nvPr/>
        </p:nvGrpSpPr>
        <p:grpSpPr>
          <a:xfrm>
            <a:off x="3339745" y="952988"/>
            <a:ext cx="2363393" cy="1017867"/>
            <a:chOff x="3292400" y="1219146"/>
            <a:chExt cx="2615240" cy="1110239"/>
          </a:xfrm>
        </p:grpSpPr>
        <p:sp>
          <p:nvSpPr>
            <p:cNvPr id="4627" name="Google Shape;4627;p7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628" name="Google Shape;4628;p7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29" name="Google Shape;4629;p7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630" name="Google Shape;4630;p7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631" name="Google Shape;4631;p7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632" name="Google Shape;4632;p7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633" name="Google Shape;4633;p7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634" name="Google Shape;4634;p7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635" name="Google Shape;4635;p7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636" name="Google Shape;4636;p7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637" name="Google Shape;4637;p7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638" name="Google Shape;4638;p7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639" name="Google Shape;4639;p7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640" name="Google Shape;4640;p7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641" name="Google Shape;4641;p77"/>
            <p:cNvGrpSpPr/>
            <p:nvPr/>
          </p:nvGrpSpPr>
          <p:grpSpPr>
            <a:xfrm>
              <a:off x="3748438" y="1378608"/>
              <a:ext cx="2159202" cy="903971"/>
              <a:chOff x="1683525" y="2179850"/>
              <a:chExt cx="4519050" cy="2134525"/>
            </a:xfrm>
          </p:grpSpPr>
          <p:sp>
            <p:nvSpPr>
              <p:cNvPr id="4642" name="Google Shape;4642;p7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43" name="Google Shape;4643;p7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44" name="Google Shape;4644;p7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45" name="Google Shape;4645;p7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46" name="Google Shape;4646;p7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47" name="Google Shape;4647;p7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48" name="Google Shape;4648;p7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49" name="Google Shape;4649;p7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50" name="Google Shape;4650;p7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51" name="Google Shape;4651;p7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52" name="Google Shape;4652;p7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53" name="Google Shape;4653;p7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654" name="Google Shape;4654;p77"/>
          <p:cNvGraphicFramePr/>
          <p:nvPr/>
        </p:nvGraphicFramePr>
        <p:xfrm>
          <a:off x="5935838" y="2130461"/>
          <a:ext cx="3000000" cy="3000000"/>
        </p:xfrm>
        <a:graphic>
          <a:graphicData uri="http://schemas.openxmlformats.org/drawingml/2006/table">
            <a:tbl>
              <a:tblPr>
                <a:noFill/>
                <a:tableStyleId>{023C2471-C4B3-4939-9AB3-21DC73D27FE5}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655" name="Google Shape;4655;p77"/>
          <p:cNvGrpSpPr/>
          <p:nvPr/>
        </p:nvGrpSpPr>
        <p:grpSpPr>
          <a:xfrm>
            <a:off x="5935948" y="3189058"/>
            <a:ext cx="2496964" cy="1001454"/>
            <a:chOff x="1919611" y="789980"/>
            <a:chExt cx="1474179" cy="606868"/>
          </a:xfrm>
        </p:grpSpPr>
        <p:cxnSp>
          <p:nvCxnSpPr>
            <p:cNvPr id="4656" name="Google Shape;4656;p7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657" name="Google Shape;4657;p7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658" name="Google Shape;4658;p7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659" name="Google Shape;4659;p7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660" name="Google Shape;4660;p7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661" name="Google Shape;4661;p7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662" name="Google Shape;4662;p7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663" name="Google Shape;4663;p7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7"/>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670" name="Google Shape;4670;p77"/>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671" name="Google Shape;4671;p77"/>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672" name="Google Shape;4672;p7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3" name="Google Shape;4673;p77"/>
          <p:cNvGrpSpPr/>
          <p:nvPr/>
        </p:nvGrpSpPr>
        <p:grpSpPr>
          <a:xfrm>
            <a:off x="712562" y="998017"/>
            <a:ext cx="2394370" cy="976502"/>
            <a:chOff x="749309" y="1112739"/>
            <a:chExt cx="2371603" cy="976502"/>
          </a:xfrm>
        </p:grpSpPr>
        <p:sp>
          <p:nvSpPr>
            <p:cNvPr id="4674" name="Google Shape;4674;p7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706" name="Google Shape;4706;p77"/>
          <p:cNvGraphicFramePr/>
          <p:nvPr/>
        </p:nvGraphicFramePr>
        <p:xfrm>
          <a:off x="5935863" y="996311"/>
          <a:ext cx="3000000" cy="3000000"/>
        </p:xfrm>
        <a:graphic>
          <a:graphicData uri="http://schemas.openxmlformats.org/drawingml/2006/table">
            <a:tbl>
              <a:tblPr>
                <a:noFill/>
                <a:tableStyleId>{023C2471-C4B3-4939-9AB3-21DC73D27FE5}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707" name="Google Shape;4707;p77"/>
          <p:cNvGraphicFramePr/>
          <p:nvPr/>
        </p:nvGraphicFramePr>
        <p:xfrm>
          <a:off x="3342575" y="2130461"/>
          <a:ext cx="3000000" cy="3000000"/>
        </p:xfrm>
        <a:graphic>
          <a:graphicData uri="http://schemas.openxmlformats.org/drawingml/2006/table">
            <a:tbl>
              <a:tblPr>
                <a:noFill/>
                <a:tableStyleId>{023C2471-C4B3-4939-9AB3-21DC73D27FE5}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708" name="Google Shape;4708;p77"/>
          <p:cNvGrpSpPr/>
          <p:nvPr/>
        </p:nvGrpSpPr>
        <p:grpSpPr>
          <a:xfrm>
            <a:off x="4086505" y="2517104"/>
            <a:ext cx="1517436" cy="74460"/>
            <a:chOff x="3980086" y="2804397"/>
            <a:chExt cx="1227600" cy="66900"/>
          </a:xfrm>
        </p:grpSpPr>
        <p:sp>
          <p:nvSpPr>
            <p:cNvPr id="4709" name="Google Shape;4709;p7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77"/>
          <p:cNvGrpSpPr/>
          <p:nvPr/>
        </p:nvGrpSpPr>
        <p:grpSpPr>
          <a:xfrm>
            <a:off x="4711569" y="2809692"/>
            <a:ext cx="892956" cy="74460"/>
            <a:chOff x="3980086" y="2804397"/>
            <a:chExt cx="1227600" cy="66900"/>
          </a:xfrm>
        </p:grpSpPr>
        <p:sp>
          <p:nvSpPr>
            <p:cNvPr id="4712" name="Google Shape;4712;p7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77"/>
          <p:cNvGrpSpPr/>
          <p:nvPr/>
        </p:nvGrpSpPr>
        <p:grpSpPr>
          <a:xfrm>
            <a:off x="3344661" y="3168575"/>
            <a:ext cx="2363244" cy="1005943"/>
            <a:chOff x="3358415" y="3361302"/>
            <a:chExt cx="2363244" cy="1024695"/>
          </a:xfrm>
        </p:grpSpPr>
        <p:grpSp>
          <p:nvGrpSpPr>
            <p:cNvPr id="4715" name="Google Shape;4715;p77"/>
            <p:cNvGrpSpPr/>
            <p:nvPr/>
          </p:nvGrpSpPr>
          <p:grpSpPr>
            <a:xfrm>
              <a:off x="3358415" y="3361302"/>
              <a:ext cx="441300" cy="1024695"/>
              <a:chOff x="3358415" y="3361302"/>
              <a:chExt cx="441300" cy="1024695"/>
            </a:xfrm>
          </p:grpSpPr>
          <p:sp>
            <p:nvSpPr>
              <p:cNvPr id="4716" name="Google Shape;4716;p7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77"/>
            <p:cNvGrpSpPr/>
            <p:nvPr/>
          </p:nvGrpSpPr>
          <p:grpSpPr>
            <a:xfrm>
              <a:off x="3838901" y="3361302"/>
              <a:ext cx="441300" cy="1024695"/>
              <a:chOff x="3838901" y="3361302"/>
              <a:chExt cx="441300" cy="1024695"/>
            </a:xfrm>
          </p:grpSpPr>
          <p:sp>
            <p:nvSpPr>
              <p:cNvPr id="4723" name="Google Shape;4723;p7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77"/>
            <p:cNvGrpSpPr/>
            <p:nvPr/>
          </p:nvGrpSpPr>
          <p:grpSpPr>
            <a:xfrm>
              <a:off x="4319387" y="3361302"/>
              <a:ext cx="441300" cy="1024695"/>
              <a:chOff x="4319387" y="3361302"/>
              <a:chExt cx="441300" cy="1024695"/>
            </a:xfrm>
          </p:grpSpPr>
          <p:sp>
            <p:nvSpPr>
              <p:cNvPr id="4730" name="Google Shape;4730;p7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6" name="Google Shape;4736;p77"/>
            <p:cNvGrpSpPr/>
            <p:nvPr/>
          </p:nvGrpSpPr>
          <p:grpSpPr>
            <a:xfrm>
              <a:off x="4799873" y="3361302"/>
              <a:ext cx="441300" cy="1024695"/>
              <a:chOff x="4799873" y="3361302"/>
              <a:chExt cx="441300" cy="1024695"/>
            </a:xfrm>
          </p:grpSpPr>
          <p:sp>
            <p:nvSpPr>
              <p:cNvPr id="4737" name="Google Shape;4737;p7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3" name="Google Shape;4743;p77"/>
            <p:cNvGrpSpPr/>
            <p:nvPr/>
          </p:nvGrpSpPr>
          <p:grpSpPr>
            <a:xfrm>
              <a:off x="5280360" y="3361302"/>
              <a:ext cx="441300" cy="1024695"/>
              <a:chOff x="5280360" y="3361302"/>
              <a:chExt cx="441300" cy="1024695"/>
            </a:xfrm>
          </p:grpSpPr>
          <p:sp>
            <p:nvSpPr>
              <p:cNvPr id="4744" name="Google Shape;4744;p7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750" name="Google Shape;4750;p77"/>
          <p:cNvGraphicFramePr/>
          <p:nvPr/>
        </p:nvGraphicFramePr>
        <p:xfrm>
          <a:off x="711088" y="2130461"/>
          <a:ext cx="3000000" cy="3000000"/>
        </p:xfrm>
        <a:graphic>
          <a:graphicData uri="http://schemas.openxmlformats.org/drawingml/2006/table">
            <a:tbl>
              <a:tblPr>
                <a:noFill/>
                <a:tableStyleId>{023C2471-C4B3-4939-9AB3-21DC73D27FE5}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751" name="Google Shape;4751;p77"/>
          <p:cNvGrpSpPr/>
          <p:nvPr/>
        </p:nvGrpSpPr>
        <p:grpSpPr>
          <a:xfrm>
            <a:off x="712613" y="3180186"/>
            <a:ext cx="2403614" cy="1005900"/>
            <a:chOff x="726450" y="3372825"/>
            <a:chExt cx="2403614" cy="1005900"/>
          </a:xfrm>
        </p:grpSpPr>
        <p:grpSp>
          <p:nvGrpSpPr>
            <p:cNvPr id="4752" name="Google Shape;4752;p77"/>
            <p:cNvGrpSpPr/>
            <p:nvPr/>
          </p:nvGrpSpPr>
          <p:grpSpPr>
            <a:xfrm>
              <a:off x="726450" y="3696000"/>
              <a:ext cx="2403614" cy="500898"/>
              <a:chOff x="726450" y="3696000"/>
              <a:chExt cx="2403614" cy="500898"/>
            </a:xfrm>
          </p:grpSpPr>
          <p:sp>
            <p:nvSpPr>
              <p:cNvPr id="4753" name="Google Shape;4753;p7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54" name="Google Shape;4754;p7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755" name="Google Shape;4755;p77"/>
            <p:cNvGrpSpPr/>
            <p:nvPr/>
          </p:nvGrpSpPr>
          <p:grpSpPr>
            <a:xfrm>
              <a:off x="1348050" y="3372825"/>
              <a:ext cx="1720425" cy="1005900"/>
              <a:chOff x="1348050" y="3372825"/>
              <a:chExt cx="1720425" cy="1005900"/>
            </a:xfrm>
          </p:grpSpPr>
          <p:sp>
            <p:nvSpPr>
              <p:cNvPr id="4756" name="Google Shape;4756;p7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57" name="Google Shape;4757;p7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58" name="Google Shape;4758;p7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59" name="Google Shape;4759;p7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60" name="Google Shape;4760;p7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761" name="Google Shape;4761;p77"/>
            <p:cNvGrpSpPr/>
            <p:nvPr/>
          </p:nvGrpSpPr>
          <p:grpSpPr>
            <a:xfrm>
              <a:off x="1455707" y="3731058"/>
              <a:ext cx="1491150" cy="417657"/>
              <a:chOff x="1455707" y="3731058"/>
              <a:chExt cx="1491150" cy="417657"/>
            </a:xfrm>
          </p:grpSpPr>
          <p:grpSp>
            <p:nvGrpSpPr>
              <p:cNvPr id="4762" name="Google Shape;4762;p77"/>
              <p:cNvGrpSpPr/>
              <p:nvPr/>
            </p:nvGrpSpPr>
            <p:grpSpPr>
              <a:xfrm>
                <a:off x="1472938" y="3745828"/>
                <a:ext cx="72126" cy="53788"/>
                <a:chOff x="1472938" y="3745828"/>
                <a:chExt cx="72126" cy="53788"/>
              </a:xfrm>
            </p:grpSpPr>
            <p:sp>
              <p:nvSpPr>
                <p:cNvPr id="4763" name="Google Shape;4763;p7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5" name="Google Shape;4765;p77"/>
              <p:cNvGrpSpPr/>
              <p:nvPr/>
            </p:nvGrpSpPr>
            <p:grpSpPr>
              <a:xfrm>
                <a:off x="1819181" y="4089633"/>
                <a:ext cx="72126" cy="53788"/>
                <a:chOff x="1819181" y="4089633"/>
                <a:chExt cx="72126" cy="53788"/>
              </a:xfrm>
            </p:grpSpPr>
            <p:sp>
              <p:nvSpPr>
                <p:cNvPr id="4766" name="Google Shape;4766;p7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8" name="Google Shape;4768;p77"/>
              <p:cNvGrpSpPr/>
              <p:nvPr/>
            </p:nvGrpSpPr>
            <p:grpSpPr>
              <a:xfrm>
                <a:off x="1455707" y="4084171"/>
                <a:ext cx="64321" cy="64544"/>
                <a:chOff x="1455707" y="4084171"/>
                <a:chExt cx="64321" cy="64544"/>
              </a:xfrm>
            </p:grpSpPr>
            <p:sp>
              <p:nvSpPr>
                <p:cNvPr id="4769" name="Google Shape;4769;p7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1" name="Google Shape;4771;p77"/>
              <p:cNvGrpSpPr/>
              <p:nvPr/>
            </p:nvGrpSpPr>
            <p:grpSpPr>
              <a:xfrm>
                <a:off x="1818610" y="3731058"/>
                <a:ext cx="64321" cy="64544"/>
                <a:chOff x="1818610" y="3731058"/>
                <a:chExt cx="64321" cy="64544"/>
              </a:xfrm>
            </p:grpSpPr>
            <p:sp>
              <p:nvSpPr>
                <p:cNvPr id="4772" name="Google Shape;4772;p7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77"/>
              <p:cNvGrpSpPr/>
              <p:nvPr/>
            </p:nvGrpSpPr>
            <p:grpSpPr>
              <a:xfrm>
                <a:off x="2172491" y="4089633"/>
                <a:ext cx="72126" cy="53788"/>
                <a:chOff x="2172491" y="4089633"/>
                <a:chExt cx="72126" cy="53788"/>
              </a:xfrm>
            </p:grpSpPr>
            <p:sp>
              <p:nvSpPr>
                <p:cNvPr id="4775" name="Google Shape;4775;p7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7" name="Google Shape;4777;p77"/>
              <p:cNvGrpSpPr/>
              <p:nvPr/>
            </p:nvGrpSpPr>
            <p:grpSpPr>
              <a:xfrm>
                <a:off x="2171920" y="3731058"/>
                <a:ext cx="64321" cy="64544"/>
                <a:chOff x="2171920" y="3731058"/>
                <a:chExt cx="64321" cy="64544"/>
              </a:xfrm>
            </p:grpSpPr>
            <p:sp>
              <p:nvSpPr>
                <p:cNvPr id="4778" name="Google Shape;4778;p7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77"/>
              <p:cNvGrpSpPr/>
              <p:nvPr/>
            </p:nvGrpSpPr>
            <p:grpSpPr>
              <a:xfrm>
                <a:off x="2874730" y="3745828"/>
                <a:ext cx="72126" cy="53788"/>
                <a:chOff x="2874730" y="3745828"/>
                <a:chExt cx="72126" cy="53788"/>
              </a:xfrm>
            </p:grpSpPr>
            <p:sp>
              <p:nvSpPr>
                <p:cNvPr id="4781" name="Google Shape;4781;p7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77"/>
              <p:cNvGrpSpPr/>
              <p:nvPr/>
            </p:nvGrpSpPr>
            <p:grpSpPr>
              <a:xfrm>
                <a:off x="2878589" y="4081481"/>
                <a:ext cx="64321" cy="64544"/>
                <a:chOff x="2878589" y="4081481"/>
                <a:chExt cx="64321" cy="64544"/>
              </a:xfrm>
            </p:grpSpPr>
            <p:sp>
              <p:nvSpPr>
                <p:cNvPr id="4784" name="Google Shape;4784;p7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77"/>
              <p:cNvGrpSpPr/>
              <p:nvPr/>
            </p:nvGrpSpPr>
            <p:grpSpPr>
              <a:xfrm>
                <a:off x="2525796" y="4089633"/>
                <a:ext cx="72126" cy="53788"/>
                <a:chOff x="2525796" y="4089633"/>
                <a:chExt cx="72126" cy="53788"/>
              </a:xfrm>
            </p:grpSpPr>
            <p:sp>
              <p:nvSpPr>
                <p:cNvPr id="4787" name="Google Shape;4787;p7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77"/>
              <p:cNvGrpSpPr/>
              <p:nvPr/>
            </p:nvGrpSpPr>
            <p:grpSpPr>
              <a:xfrm>
                <a:off x="2525225" y="3731058"/>
                <a:ext cx="64321" cy="64544"/>
                <a:chOff x="2525225" y="3731058"/>
                <a:chExt cx="64321" cy="64544"/>
              </a:xfrm>
            </p:grpSpPr>
            <p:sp>
              <p:nvSpPr>
                <p:cNvPr id="4790" name="Google Shape;4790;p7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4">
          <a:extLst>
            <a:ext uri="{FF2B5EF4-FFF2-40B4-BE49-F238E27FC236}">
              <a16:creationId xmlns:a16="http://schemas.microsoft.com/office/drawing/2014/main" id="{F3DCEF25-5D97-BC84-7D20-9EE50A05D792}"/>
            </a:ext>
          </a:extLst>
        </p:cNvPr>
        <p:cNvGrpSpPr/>
        <p:nvPr/>
      </p:nvGrpSpPr>
      <p:grpSpPr>
        <a:xfrm>
          <a:off x="0" y="0"/>
          <a:ext cx="0" cy="0"/>
          <a:chOff x="0" y="0"/>
          <a:chExt cx="0" cy="0"/>
        </a:xfrm>
      </p:grpSpPr>
      <p:grpSp>
        <p:nvGrpSpPr>
          <p:cNvPr id="655" name="Google Shape;655;p38">
            <a:extLst>
              <a:ext uri="{FF2B5EF4-FFF2-40B4-BE49-F238E27FC236}">
                <a16:creationId xmlns:a16="http://schemas.microsoft.com/office/drawing/2014/main" id="{14C475A9-E913-FE72-FF14-A9405F0ADCEC}"/>
              </a:ext>
            </a:extLst>
          </p:cNvPr>
          <p:cNvGrpSpPr/>
          <p:nvPr/>
        </p:nvGrpSpPr>
        <p:grpSpPr>
          <a:xfrm>
            <a:off x="-2210777" y="11632"/>
            <a:ext cx="1991753" cy="1419968"/>
            <a:chOff x="7876636" y="3049896"/>
            <a:chExt cx="2269028" cy="1617644"/>
          </a:xfrm>
        </p:grpSpPr>
        <p:sp>
          <p:nvSpPr>
            <p:cNvPr id="656" name="Google Shape;656;p38">
              <a:extLst>
                <a:ext uri="{FF2B5EF4-FFF2-40B4-BE49-F238E27FC236}">
                  <a16:creationId xmlns:a16="http://schemas.microsoft.com/office/drawing/2014/main" id="{7CF0EB90-0B12-3F43-EDAD-BAF37DFC20E4}"/>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38">
              <a:extLst>
                <a:ext uri="{FF2B5EF4-FFF2-40B4-BE49-F238E27FC236}">
                  <a16:creationId xmlns:a16="http://schemas.microsoft.com/office/drawing/2014/main" id="{19FCD4EF-AE80-5D8C-64D2-5412E3EE4906}"/>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38">
              <a:extLst>
                <a:ext uri="{FF2B5EF4-FFF2-40B4-BE49-F238E27FC236}">
                  <a16:creationId xmlns:a16="http://schemas.microsoft.com/office/drawing/2014/main" id="{7B74C657-10AF-5157-7EA4-5953EB56F146}"/>
                </a:ext>
              </a:extLst>
            </p:cNvPr>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38">
              <a:extLst>
                <a:ext uri="{FF2B5EF4-FFF2-40B4-BE49-F238E27FC236}">
                  <a16:creationId xmlns:a16="http://schemas.microsoft.com/office/drawing/2014/main" id="{1133449B-0338-E14D-B27E-C0F829E78C7E}"/>
                </a:ext>
              </a:extLst>
            </p:cNvPr>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38">
              <a:extLst>
                <a:ext uri="{FF2B5EF4-FFF2-40B4-BE49-F238E27FC236}">
                  <a16:creationId xmlns:a16="http://schemas.microsoft.com/office/drawing/2014/main" id="{53B64FB3-E31C-1ED1-EA2B-20C74C3C19EC}"/>
                </a:ext>
              </a:extLst>
            </p:cNvPr>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1" name="Google Shape;661;p38">
            <a:extLst>
              <a:ext uri="{FF2B5EF4-FFF2-40B4-BE49-F238E27FC236}">
                <a16:creationId xmlns:a16="http://schemas.microsoft.com/office/drawing/2014/main" id="{B83C67A6-19D6-FAE3-83ED-B32731CCC26B}"/>
              </a:ext>
            </a:extLst>
          </p:cNvPr>
          <p:cNvSpPr txBox="1">
            <a:spLocks noGrp="1"/>
          </p:cNvSpPr>
          <p:nvPr>
            <p:ph type="title"/>
          </p:nvPr>
        </p:nvSpPr>
        <p:spPr>
          <a:xfrm>
            <a:off x="394487" y="165070"/>
            <a:ext cx="4756200" cy="10517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Dataset</a:t>
            </a:r>
            <a:endParaRPr dirty="0"/>
          </a:p>
        </p:txBody>
      </p:sp>
      <p:sp>
        <p:nvSpPr>
          <p:cNvPr id="662" name="Google Shape;662;p38">
            <a:extLst>
              <a:ext uri="{FF2B5EF4-FFF2-40B4-BE49-F238E27FC236}">
                <a16:creationId xmlns:a16="http://schemas.microsoft.com/office/drawing/2014/main" id="{1D696AB9-F296-7AB1-A003-D8EF639777A5}"/>
              </a:ext>
            </a:extLst>
          </p:cNvPr>
          <p:cNvSpPr txBox="1">
            <a:spLocks noGrp="1"/>
          </p:cNvSpPr>
          <p:nvPr>
            <p:ph type="title" idx="2"/>
          </p:nvPr>
        </p:nvSpPr>
        <p:spPr>
          <a:xfrm>
            <a:off x="-1548532" y="397116"/>
            <a:ext cx="1243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664" name="Google Shape;664;p38">
            <a:extLst>
              <a:ext uri="{FF2B5EF4-FFF2-40B4-BE49-F238E27FC236}">
                <a16:creationId xmlns:a16="http://schemas.microsoft.com/office/drawing/2014/main" id="{907F70AD-011A-7C27-85C8-B562C6A45799}"/>
              </a:ext>
            </a:extLst>
          </p:cNvPr>
          <p:cNvGrpSpPr/>
          <p:nvPr/>
        </p:nvGrpSpPr>
        <p:grpSpPr>
          <a:xfrm>
            <a:off x="-4094636" y="1112576"/>
            <a:ext cx="3523665" cy="3945312"/>
            <a:chOff x="6992171" y="301623"/>
            <a:chExt cx="3275999" cy="3668010"/>
          </a:xfrm>
        </p:grpSpPr>
        <p:grpSp>
          <p:nvGrpSpPr>
            <p:cNvPr id="665" name="Google Shape;665;p38">
              <a:extLst>
                <a:ext uri="{FF2B5EF4-FFF2-40B4-BE49-F238E27FC236}">
                  <a16:creationId xmlns:a16="http://schemas.microsoft.com/office/drawing/2014/main" id="{379DF2A2-0F27-DA49-AF80-D2AF4AEC5A6D}"/>
                </a:ext>
              </a:extLst>
            </p:cNvPr>
            <p:cNvGrpSpPr/>
            <p:nvPr/>
          </p:nvGrpSpPr>
          <p:grpSpPr>
            <a:xfrm rot="-4084063">
              <a:off x="7119087" y="978271"/>
              <a:ext cx="3022167" cy="2314713"/>
              <a:chOff x="5814398" y="539495"/>
              <a:chExt cx="3022252" cy="2314778"/>
            </a:xfrm>
          </p:grpSpPr>
          <p:sp>
            <p:nvSpPr>
              <p:cNvPr id="666" name="Google Shape;666;p38">
                <a:extLst>
                  <a:ext uri="{FF2B5EF4-FFF2-40B4-BE49-F238E27FC236}">
                    <a16:creationId xmlns:a16="http://schemas.microsoft.com/office/drawing/2014/main" id="{D754D2CF-DCE9-E53C-80E5-EAAE0D7F0D19}"/>
                  </a:ext>
                </a:extLst>
              </p:cNvPr>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38">
                <a:extLst>
                  <a:ext uri="{FF2B5EF4-FFF2-40B4-BE49-F238E27FC236}">
                    <a16:creationId xmlns:a16="http://schemas.microsoft.com/office/drawing/2014/main" id="{FB19B5AC-CC17-982A-4810-B6E248046FAB}"/>
                  </a:ext>
                </a:extLst>
              </p:cNvPr>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8" name="Google Shape;668;p38">
              <a:extLst>
                <a:ext uri="{FF2B5EF4-FFF2-40B4-BE49-F238E27FC236}">
                  <a16:creationId xmlns:a16="http://schemas.microsoft.com/office/drawing/2014/main" id="{27BAA076-01E8-0DBC-52CB-64539E551B3E}"/>
                </a:ext>
              </a:extLst>
            </p:cNvPr>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38">
              <a:extLst>
                <a:ext uri="{FF2B5EF4-FFF2-40B4-BE49-F238E27FC236}">
                  <a16:creationId xmlns:a16="http://schemas.microsoft.com/office/drawing/2014/main" id="{96F6E38C-48C9-AB68-0E5F-62D97ABEED01}"/>
                </a:ext>
              </a:extLst>
            </p:cNvPr>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38">
              <a:extLst>
                <a:ext uri="{FF2B5EF4-FFF2-40B4-BE49-F238E27FC236}">
                  <a16:creationId xmlns:a16="http://schemas.microsoft.com/office/drawing/2014/main" id="{634AF66F-F0B4-9532-D257-536DF45C946A}"/>
                </a:ext>
              </a:extLst>
            </p:cNvPr>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38">
              <a:extLst>
                <a:ext uri="{FF2B5EF4-FFF2-40B4-BE49-F238E27FC236}">
                  <a16:creationId xmlns:a16="http://schemas.microsoft.com/office/drawing/2014/main" id="{3F26CB9B-3757-7032-F956-1D7E4D6996AA}"/>
                </a:ext>
              </a:extLst>
            </p:cNvPr>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38">
              <a:extLst>
                <a:ext uri="{FF2B5EF4-FFF2-40B4-BE49-F238E27FC236}">
                  <a16:creationId xmlns:a16="http://schemas.microsoft.com/office/drawing/2014/main" id="{7EA9F05E-8D7C-E47B-EC9F-309F5C2E580F}"/>
                </a:ext>
              </a:extLst>
            </p:cNvPr>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38">
              <a:extLst>
                <a:ext uri="{FF2B5EF4-FFF2-40B4-BE49-F238E27FC236}">
                  <a16:creationId xmlns:a16="http://schemas.microsoft.com/office/drawing/2014/main" id="{E1750CF1-B341-6AC0-AF6D-1816A4EF2795}"/>
                </a:ext>
              </a:extLst>
            </p:cNvPr>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38">
              <a:extLst>
                <a:ext uri="{FF2B5EF4-FFF2-40B4-BE49-F238E27FC236}">
                  <a16:creationId xmlns:a16="http://schemas.microsoft.com/office/drawing/2014/main" id="{EF309939-2E9F-ABDF-B19B-3E7F6C4B22B2}"/>
                </a:ext>
              </a:extLst>
            </p:cNvPr>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38">
              <a:extLst>
                <a:ext uri="{FF2B5EF4-FFF2-40B4-BE49-F238E27FC236}">
                  <a16:creationId xmlns:a16="http://schemas.microsoft.com/office/drawing/2014/main" id="{8D68054C-CD49-7767-1137-95DC5F64B609}"/>
                </a:ext>
              </a:extLst>
            </p:cNvPr>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38">
              <a:extLst>
                <a:ext uri="{FF2B5EF4-FFF2-40B4-BE49-F238E27FC236}">
                  <a16:creationId xmlns:a16="http://schemas.microsoft.com/office/drawing/2014/main" id="{60070210-2BFD-85C0-0644-B82209C3DBEE}"/>
                </a:ext>
              </a:extLst>
            </p:cNvPr>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38">
              <a:extLst>
                <a:ext uri="{FF2B5EF4-FFF2-40B4-BE49-F238E27FC236}">
                  <a16:creationId xmlns:a16="http://schemas.microsoft.com/office/drawing/2014/main" id="{4BF529D7-B246-441B-CB6B-097E39FEF682}"/>
                </a:ext>
              </a:extLst>
            </p:cNvPr>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38">
              <a:extLst>
                <a:ext uri="{FF2B5EF4-FFF2-40B4-BE49-F238E27FC236}">
                  <a16:creationId xmlns:a16="http://schemas.microsoft.com/office/drawing/2014/main" id="{AC10451C-5C37-C6C6-3161-E3CB990C7312}"/>
                </a:ext>
              </a:extLst>
            </p:cNvPr>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38">
              <a:extLst>
                <a:ext uri="{FF2B5EF4-FFF2-40B4-BE49-F238E27FC236}">
                  <a16:creationId xmlns:a16="http://schemas.microsoft.com/office/drawing/2014/main" id="{01156189-442D-8C79-5A5A-04F70CA53C4E}"/>
                </a:ext>
              </a:extLst>
            </p:cNvPr>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0" name="Google Shape;680;p38">
              <a:extLst>
                <a:ext uri="{FF2B5EF4-FFF2-40B4-BE49-F238E27FC236}">
                  <a16:creationId xmlns:a16="http://schemas.microsoft.com/office/drawing/2014/main" id="{03C79769-DA9D-6A12-4686-2DEE8E206295}"/>
                </a:ext>
              </a:extLst>
            </p:cNvPr>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1" name="Google Shape;681;p38">
              <a:extLst>
                <a:ext uri="{FF2B5EF4-FFF2-40B4-BE49-F238E27FC236}">
                  <a16:creationId xmlns:a16="http://schemas.microsoft.com/office/drawing/2014/main" id="{DCC77512-5316-31B2-770B-B73557A02F4A}"/>
                </a:ext>
              </a:extLst>
            </p:cNvPr>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2" name="Google Shape;682;p38">
              <a:extLst>
                <a:ext uri="{FF2B5EF4-FFF2-40B4-BE49-F238E27FC236}">
                  <a16:creationId xmlns:a16="http://schemas.microsoft.com/office/drawing/2014/main" id="{620B8632-18E8-3EA2-8BA9-4EF173A82504}"/>
                </a:ext>
              </a:extLst>
            </p:cNvPr>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3" name="Google Shape;683;p38">
              <a:extLst>
                <a:ext uri="{FF2B5EF4-FFF2-40B4-BE49-F238E27FC236}">
                  <a16:creationId xmlns:a16="http://schemas.microsoft.com/office/drawing/2014/main" id="{5AE26ED6-0BA6-FB07-B216-0B6CBCA2DBEF}"/>
                </a:ext>
              </a:extLst>
            </p:cNvPr>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4" name="Google Shape;684;p38">
              <a:extLst>
                <a:ext uri="{FF2B5EF4-FFF2-40B4-BE49-F238E27FC236}">
                  <a16:creationId xmlns:a16="http://schemas.microsoft.com/office/drawing/2014/main" id="{723356BE-F672-F8C4-33BA-A07E75D43DE6}"/>
                </a:ext>
              </a:extLst>
            </p:cNvPr>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38">
              <a:extLst>
                <a:ext uri="{FF2B5EF4-FFF2-40B4-BE49-F238E27FC236}">
                  <a16:creationId xmlns:a16="http://schemas.microsoft.com/office/drawing/2014/main" id="{4653AD7C-9772-3B7A-D11D-ED8964901655}"/>
                </a:ext>
              </a:extLst>
            </p:cNvPr>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6" name="Google Shape;686;p38">
              <a:extLst>
                <a:ext uri="{FF2B5EF4-FFF2-40B4-BE49-F238E27FC236}">
                  <a16:creationId xmlns:a16="http://schemas.microsoft.com/office/drawing/2014/main" id="{19318467-4BE9-069D-FA0B-F21E4EC6D96D}"/>
                </a:ext>
              </a:extLst>
            </p:cNvPr>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7" name="Google Shape;687;p38">
              <a:extLst>
                <a:ext uri="{FF2B5EF4-FFF2-40B4-BE49-F238E27FC236}">
                  <a16:creationId xmlns:a16="http://schemas.microsoft.com/office/drawing/2014/main" id="{427C8417-BA03-184F-7FA3-0E5E6242CB2A}"/>
                </a:ext>
              </a:extLst>
            </p:cNvPr>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 name="Google Shape;688;p38">
            <a:extLst>
              <a:ext uri="{FF2B5EF4-FFF2-40B4-BE49-F238E27FC236}">
                <a16:creationId xmlns:a16="http://schemas.microsoft.com/office/drawing/2014/main" id="{F07D9878-D484-CA21-1F3A-372DE6E54979}"/>
              </a:ext>
            </a:extLst>
          </p:cNvPr>
          <p:cNvGrpSpPr/>
          <p:nvPr/>
        </p:nvGrpSpPr>
        <p:grpSpPr>
          <a:xfrm>
            <a:off x="506856" y="1744428"/>
            <a:ext cx="1049089" cy="1077827"/>
            <a:chOff x="4247611" y="756816"/>
            <a:chExt cx="1049089" cy="1077827"/>
          </a:xfrm>
        </p:grpSpPr>
        <p:sp>
          <p:nvSpPr>
            <p:cNvPr id="17" name="Google Shape;689;p38">
              <a:extLst>
                <a:ext uri="{FF2B5EF4-FFF2-40B4-BE49-F238E27FC236}">
                  <a16:creationId xmlns:a16="http://schemas.microsoft.com/office/drawing/2014/main" id="{A530758B-826D-9B1C-908E-B2ECFB18E85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690;p38">
              <a:extLst>
                <a:ext uri="{FF2B5EF4-FFF2-40B4-BE49-F238E27FC236}">
                  <a16:creationId xmlns:a16="http://schemas.microsoft.com/office/drawing/2014/main" id="{A8108EFA-E652-D657-6A41-F7C58BEF10F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691;p38">
              <a:extLst>
                <a:ext uri="{FF2B5EF4-FFF2-40B4-BE49-F238E27FC236}">
                  <a16:creationId xmlns:a16="http://schemas.microsoft.com/office/drawing/2014/main" id="{5DE92432-305A-4785-B469-27600DDABEE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 name="Google Shape;692;p38">
              <a:extLst>
                <a:ext uri="{FF2B5EF4-FFF2-40B4-BE49-F238E27FC236}">
                  <a16:creationId xmlns:a16="http://schemas.microsoft.com/office/drawing/2014/main" id="{14A1D026-3A2F-D6D5-6838-B964BF06E72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693;p38">
              <a:extLst>
                <a:ext uri="{FF2B5EF4-FFF2-40B4-BE49-F238E27FC236}">
                  <a16:creationId xmlns:a16="http://schemas.microsoft.com/office/drawing/2014/main" id="{2CA35C04-7CD5-DD8A-441E-161D3C8D83F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694;p38">
              <a:extLst>
                <a:ext uri="{FF2B5EF4-FFF2-40B4-BE49-F238E27FC236}">
                  <a16:creationId xmlns:a16="http://schemas.microsoft.com/office/drawing/2014/main" id="{DAD35FB7-BE12-BFB1-7EDC-8BD359E42AC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7" name="Google Shape;688;p38">
            <a:extLst>
              <a:ext uri="{FF2B5EF4-FFF2-40B4-BE49-F238E27FC236}">
                <a16:creationId xmlns:a16="http://schemas.microsoft.com/office/drawing/2014/main" id="{E121B822-5284-5743-9465-CBDA1095ED3E}"/>
              </a:ext>
            </a:extLst>
          </p:cNvPr>
          <p:cNvGrpSpPr/>
          <p:nvPr/>
        </p:nvGrpSpPr>
        <p:grpSpPr>
          <a:xfrm>
            <a:off x="1230947" y="1749295"/>
            <a:ext cx="1049089" cy="1077827"/>
            <a:chOff x="4247611" y="756816"/>
            <a:chExt cx="1049089" cy="1077827"/>
          </a:xfrm>
        </p:grpSpPr>
        <p:sp>
          <p:nvSpPr>
            <p:cNvPr id="968" name="Google Shape;689;p38">
              <a:extLst>
                <a:ext uri="{FF2B5EF4-FFF2-40B4-BE49-F238E27FC236}">
                  <a16:creationId xmlns:a16="http://schemas.microsoft.com/office/drawing/2014/main" id="{73159484-0AA8-6AF4-B49C-84DE042EAE5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690;p38">
              <a:extLst>
                <a:ext uri="{FF2B5EF4-FFF2-40B4-BE49-F238E27FC236}">
                  <a16:creationId xmlns:a16="http://schemas.microsoft.com/office/drawing/2014/main" id="{A541EB6E-38AE-DD64-7E31-B3EFE76392A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691;p38">
              <a:extLst>
                <a:ext uri="{FF2B5EF4-FFF2-40B4-BE49-F238E27FC236}">
                  <a16:creationId xmlns:a16="http://schemas.microsoft.com/office/drawing/2014/main" id="{DDB73471-558A-F13F-A816-8336471BFC4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692;p38">
              <a:extLst>
                <a:ext uri="{FF2B5EF4-FFF2-40B4-BE49-F238E27FC236}">
                  <a16:creationId xmlns:a16="http://schemas.microsoft.com/office/drawing/2014/main" id="{20D060DE-58B5-6887-AD95-D2C5FA63940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693;p38">
              <a:extLst>
                <a:ext uri="{FF2B5EF4-FFF2-40B4-BE49-F238E27FC236}">
                  <a16:creationId xmlns:a16="http://schemas.microsoft.com/office/drawing/2014/main" id="{8C63D626-B780-093B-DF05-57110B25780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3" name="Google Shape;694;p38">
              <a:extLst>
                <a:ext uri="{FF2B5EF4-FFF2-40B4-BE49-F238E27FC236}">
                  <a16:creationId xmlns:a16="http://schemas.microsoft.com/office/drawing/2014/main" id="{6C44CFA6-97F8-DE49-6055-AD79E3CC0F6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1" name="Google Shape;688;p38">
            <a:extLst>
              <a:ext uri="{FF2B5EF4-FFF2-40B4-BE49-F238E27FC236}">
                <a16:creationId xmlns:a16="http://schemas.microsoft.com/office/drawing/2014/main" id="{7D990B44-770C-9C0C-A1F3-49BFB2285B60}"/>
              </a:ext>
            </a:extLst>
          </p:cNvPr>
          <p:cNvGrpSpPr/>
          <p:nvPr/>
        </p:nvGrpSpPr>
        <p:grpSpPr>
          <a:xfrm>
            <a:off x="504296" y="2651655"/>
            <a:ext cx="1049089" cy="1077827"/>
            <a:chOff x="4247611" y="756816"/>
            <a:chExt cx="1049089" cy="1077827"/>
          </a:xfrm>
        </p:grpSpPr>
        <p:sp>
          <p:nvSpPr>
            <p:cNvPr id="982" name="Google Shape;689;p38">
              <a:extLst>
                <a:ext uri="{FF2B5EF4-FFF2-40B4-BE49-F238E27FC236}">
                  <a16:creationId xmlns:a16="http://schemas.microsoft.com/office/drawing/2014/main" id="{E79E5FF3-07BC-37FF-E5A6-A0518B15539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690;p38">
              <a:extLst>
                <a:ext uri="{FF2B5EF4-FFF2-40B4-BE49-F238E27FC236}">
                  <a16:creationId xmlns:a16="http://schemas.microsoft.com/office/drawing/2014/main" id="{F8103AD3-3CFB-D01E-F68A-4BBFAD2EB78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691;p38">
              <a:extLst>
                <a:ext uri="{FF2B5EF4-FFF2-40B4-BE49-F238E27FC236}">
                  <a16:creationId xmlns:a16="http://schemas.microsoft.com/office/drawing/2014/main" id="{C6D16F94-1FF1-4200-6CB5-5D90CA7CDCF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5" name="Google Shape;692;p38">
              <a:extLst>
                <a:ext uri="{FF2B5EF4-FFF2-40B4-BE49-F238E27FC236}">
                  <a16:creationId xmlns:a16="http://schemas.microsoft.com/office/drawing/2014/main" id="{5B1FE523-7E99-DEDE-7F45-EC16C36EBD5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693;p38">
              <a:extLst>
                <a:ext uri="{FF2B5EF4-FFF2-40B4-BE49-F238E27FC236}">
                  <a16:creationId xmlns:a16="http://schemas.microsoft.com/office/drawing/2014/main" id="{C9CCF0E5-BB75-C875-B152-BE4F856C936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7" name="Google Shape;694;p38">
              <a:extLst>
                <a:ext uri="{FF2B5EF4-FFF2-40B4-BE49-F238E27FC236}">
                  <a16:creationId xmlns:a16="http://schemas.microsoft.com/office/drawing/2014/main" id="{A852DD48-6D24-72D1-A2B3-11BAC0B121F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8" name="Google Shape;688;p38">
            <a:extLst>
              <a:ext uri="{FF2B5EF4-FFF2-40B4-BE49-F238E27FC236}">
                <a16:creationId xmlns:a16="http://schemas.microsoft.com/office/drawing/2014/main" id="{85305C22-AEE5-E931-4276-2FACBA3C81A4}"/>
              </a:ext>
            </a:extLst>
          </p:cNvPr>
          <p:cNvGrpSpPr/>
          <p:nvPr/>
        </p:nvGrpSpPr>
        <p:grpSpPr>
          <a:xfrm>
            <a:off x="1228387" y="2656522"/>
            <a:ext cx="1049089" cy="1077827"/>
            <a:chOff x="4247611" y="756816"/>
            <a:chExt cx="1049089" cy="1077827"/>
          </a:xfrm>
        </p:grpSpPr>
        <p:sp>
          <p:nvSpPr>
            <p:cNvPr id="989" name="Google Shape;689;p38">
              <a:extLst>
                <a:ext uri="{FF2B5EF4-FFF2-40B4-BE49-F238E27FC236}">
                  <a16:creationId xmlns:a16="http://schemas.microsoft.com/office/drawing/2014/main" id="{F8B393E4-91D2-574E-B9F1-1FDD5D5E1F7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690;p38">
              <a:extLst>
                <a:ext uri="{FF2B5EF4-FFF2-40B4-BE49-F238E27FC236}">
                  <a16:creationId xmlns:a16="http://schemas.microsoft.com/office/drawing/2014/main" id="{49ED07DB-AF73-896C-D09D-859B4819DD0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691;p38">
              <a:extLst>
                <a:ext uri="{FF2B5EF4-FFF2-40B4-BE49-F238E27FC236}">
                  <a16:creationId xmlns:a16="http://schemas.microsoft.com/office/drawing/2014/main" id="{C6F70F64-0760-4C24-41CB-4E04576414E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692;p38">
              <a:extLst>
                <a:ext uri="{FF2B5EF4-FFF2-40B4-BE49-F238E27FC236}">
                  <a16:creationId xmlns:a16="http://schemas.microsoft.com/office/drawing/2014/main" id="{5F4CE542-B59A-0F86-9615-035065E347D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3" name="Google Shape;693;p38">
              <a:extLst>
                <a:ext uri="{FF2B5EF4-FFF2-40B4-BE49-F238E27FC236}">
                  <a16:creationId xmlns:a16="http://schemas.microsoft.com/office/drawing/2014/main" id="{11BE6C6D-34B7-BA0F-89DA-F20D80B3B16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4" name="Google Shape;694;p38">
              <a:extLst>
                <a:ext uri="{FF2B5EF4-FFF2-40B4-BE49-F238E27FC236}">
                  <a16:creationId xmlns:a16="http://schemas.microsoft.com/office/drawing/2014/main" id="{4AFDE925-46DA-860A-4B4D-89E20625257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95" name="Google Shape;688;p38">
            <a:extLst>
              <a:ext uri="{FF2B5EF4-FFF2-40B4-BE49-F238E27FC236}">
                <a16:creationId xmlns:a16="http://schemas.microsoft.com/office/drawing/2014/main" id="{ECAE2B26-CAA8-4C6F-73DC-4A407265EE74}"/>
              </a:ext>
            </a:extLst>
          </p:cNvPr>
          <p:cNvGrpSpPr/>
          <p:nvPr/>
        </p:nvGrpSpPr>
        <p:grpSpPr>
          <a:xfrm>
            <a:off x="1925581" y="1761590"/>
            <a:ext cx="1049089" cy="1077827"/>
            <a:chOff x="4247611" y="756816"/>
            <a:chExt cx="1049089" cy="1077827"/>
          </a:xfrm>
        </p:grpSpPr>
        <p:sp>
          <p:nvSpPr>
            <p:cNvPr id="996" name="Google Shape;689;p38">
              <a:extLst>
                <a:ext uri="{FF2B5EF4-FFF2-40B4-BE49-F238E27FC236}">
                  <a16:creationId xmlns:a16="http://schemas.microsoft.com/office/drawing/2014/main" id="{2BA66C64-1D2B-DBF0-9124-88A81C1CBCD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7" name="Google Shape;690;p38">
              <a:extLst>
                <a:ext uri="{FF2B5EF4-FFF2-40B4-BE49-F238E27FC236}">
                  <a16:creationId xmlns:a16="http://schemas.microsoft.com/office/drawing/2014/main" id="{16E34F6D-49EB-5F69-EE0A-9BB36BB8227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691;p38">
              <a:extLst>
                <a:ext uri="{FF2B5EF4-FFF2-40B4-BE49-F238E27FC236}">
                  <a16:creationId xmlns:a16="http://schemas.microsoft.com/office/drawing/2014/main" id="{9A705B93-7C8A-939C-A3FE-1E2661CEF62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692;p38">
              <a:extLst>
                <a:ext uri="{FF2B5EF4-FFF2-40B4-BE49-F238E27FC236}">
                  <a16:creationId xmlns:a16="http://schemas.microsoft.com/office/drawing/2014/main" id="{3B2B2551-26C1-0B90-0C0F-E6E59594065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693;p38">
              <a:extLst>
                <a:ext uri="{FF2B5EF4-FFF2-40B4-BE49-F238E27FC236}">
                  <a16:creationId xmlns:a16="http://schemas.microsoft.com/office/drawing/2014/main" id="{2413295E-A2C9-35E2-F123-BAA46C5ADE3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694;p38">
              <a:extLst>
                <a:ext uri="{FF2B5EF4-FFF2-40B4-BE49-F238E27FC236}">
                  <a16:creationId xmlns:a16="http://schemas.microsoft.com/office/drawing/2014/main" id="{2B8E1573-E65C-2F64-9FBF-B89BC6253A0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688;p38">
            <a:extLst>
              <a:ext uri="{FF2B5EF4-FFF2-40B4-BE49-F238E27FC236}">
                <a16:creationId xmlns:a16="http://schemas.microsoft.com/office/drawing/2014/main" id="{292B2CBC-7EB2-6F59-CC48-93D9E5FD4D6D}"/>
              </a:ext>
            </a:extLst>
          </p:cNvPr>
          <p:cNvGrpSpPr/>
          <p:nvPr/>
        </p:nvGrpSpPr>
        <p:grpSpPr>
          <a:xfrm>
            <a:off x="2649672" y="1766457"/>
            <a:ext cx="1049089" cy="1077827"/>
            <a:chOff x="4247611" y="756816"/>
            <a:chExt cx="1049089" cy="1077827"/>
          </a:xfrm>
        </p:grpSpPr>
        <p:sp>
          <p:nvSpPr>
            <p:cNvPr id="1003" name="Google Shape;689;p38">
              <a:extLst>
                <a:ext uri="{FF2B5EF4-FFF2-40B4-BE49-F238E27FC236}">
                  <a16:creationId xmlns:a16="http://schemas.microsoft.com/office/drawing/2014/main" id="{685B6B53-ADEC-88E8-A954-3135617D705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690;p38">
              <a:extLst>
                <a:ext uri="{FF2B5EF4-FFF2-40B4-BE49-F238E27FC236}">
                  <a16:creationId xmlns:a16="http://schemas.microsoft.com/office/drawing/2014/main" id="{8C8BE398-F5AF-280E-A375-22469FD86E2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691;p38">
              <a:extLst>
                <a:ext uri="{FF2B5EF4-FFF2-40B4-BE49-F238E27FC236}">
                  <a16:creationId xmlns:a16="http://schemas.microsoft.com/office/drawing/2014/main" id="{A756D864-F033-293C-4FB7-42D0068D3C1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692;p38">
              <a:extLst>
                <a:ext uri="{FF2B5EF4-FFF2-40B4-BE49-F238E27FC236}">
                  <a16:creationId xmlns:a16="http://schemas.microsoft.com/office/drawing/2014/main" id="{04C6A964-9E13-6181-CA36-EBA2880FDAF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7" name="Google Shape;693;p38">
              <a:extLst>
                <a:ext uri="{FF2B5EF4-FFF2-40B4-BE49-F238E27FC236}">
                  <a16:creationId xmlns:a16="http://schemas.microsoft.com/office/drawing/2014/main" id="{41A33C2D-A036-74B1-C8FD-51B253912BB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8" name="Google Shape;694;p38">
              <a:extLst>
                <a:ext uri="{FF2B5EF4-FFF2-40B4-BE49-F238E27FC236}">
                  <a16:creationId xmlns:a16="http://schemas.microsoft.com/office/drawing/2014/main" id="{C196DBE7-7404-00D7-9FBF-9035DD794C0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9" name="Google Shape;688;p38">
            <a:extLst>
              <a:ext uri="{FF2B5EF4-FFF2-40B4-BE49-F238E27FC236}">
                <a16:creationId xmlns:a16="http://schemas.microsoft.com/office/drawing/2014/main" id="{4D9FD954-0ADD-9EC6-ED9F-6BE715024411}"/>
              </a:ext>
            </a:extLst>
          </p:cNvPr>
          <p:cNvGrpSpPr/>
          <p:nvPr/>
        </p:nvGrpSpPr>
        <p:grpSpPr>
          <a:xfrm>
            <a:off x="1923021" y="2668817"/>
            <a:ext cx="1049089" cy="1077827"/>
            <a:chOff x="4247611" y="756816"/>
            <a:chExt cx="1049089" cy="1077827"/>
          </a:xfrm>
        </p:grpSpPr>
        <p:sp>
          <p:nvSpPr>
            <p:cNvPr id="1010" name="Google Shape;689;p38">
              <a:extLst>
                <a:ext uri="{FF2B5EF4-FFF2-40B4-BE49-F238E27FC236}">
                  <a16:creationId xmlns:a16="http://schemas.microsoft.com/office/drawing/2014/main" id="{641D614A-3D72-DC09-D8B0-4B9FDFEA847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690;p38">
              <a:extLst>
                <a:ext uri="{FF2B5EF4-FFF2-40B4-BE49-F238E27FC236}">
                  <a16:creationId xmlns:a16="http://schemas.microsoft.com/office/drawing/2014/main" id="{18D25D53-3704-43CC-D220-6B75634EE2E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691;p38">
              <a:extLst>
                <a:ext uri="{FF2B5EF4-FFF2-40B4-BE49-F238E27FC236}">
                  <a16:creationId xmlns:a16="http://schemas.microsoft.com/office/drawing/2014/main" id="{D43B8D5D-9759-ADAD-7812-A40D98A04C3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3" name="Google Shape;692;p38">
              <a:extLst>
                <a:ext uri="{FF2B5EF4-FFF2-40B4-BE49-F238E27FC236}">
                  <a16:creationId xmlns:a16="http://schemas.microsoft.com/office/drawing/2014/main" id="{1AEA53E1-C139-7020-5CB7-EC07C4E5828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4" name="Google Shape;693;p38">
              <a:extLst>
                <a:ext uri="{FF2B5EF4-FFF2-40B4-BE49-F238E27FC236}">
                  <a16:creationId xmlns:a16="http://schemas.microsoft.com/office/drawing/2014/main" id="{FE8B6B23-DB87-3258-54B3-23467293454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694;p38">
              <a:extLst>
                <a:ext uri="{FF2B5EF4-FFF2-40B4-BE49-F238E27FC236}">
                  <a16:creationId xmlns:a16="http://schemas.microsoft.com/office/drawing/2014/main" id="{88E953B8-9C50-94EE-7B1F-18E3C649465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6" name="Google Shape;688;p38">
            <a:extLst>
              <a:ext uri="{FF2B5EF4-FFF2-40B4-BE49-F238E27FC236}">
                <a16:creationId xmlns:a16="http://schemas.microsoft.com/office/drawing/2014/main" id="{C059CC65-3B33-2110-BB29-73B25B172AB4}"/>
              </a:ext>
            </a:extLst>
          </p:cNvPr>
          <p:cNvGrpSpPr/>
          <p:nvPr/>
        </p:nvGrpSpPr>
        <p:grpSpPr>
          <a:xfrm>
            <a:off x="2647112" y="2673684"/>
            <a:ext cx="1049089" cy="1077827"/>
            <a:chOff x="4247611" y="756816"/>
            <a:chExt cx="1049089" cy="1077827"/>
          </a:xfrm>
        </p:grpSpPr>
        <p:sp>
          <p:nvSpPr>
            <p:cNvPr id="1017" name="Google Shape;689;p38">
              <a:extLst>
                <a:ext uri="{FF2B5EF4-FFF2-40B4-BE49-F238E27FC236}">
                  <a16:creationId xmlns:a16="http://schemas.microsoft.com/office/drawing/2014/main" id="{E75F8E87-81E4-2333-929B-4ACFCDED713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8" name="Google Shape;690;p38">
              <a:extLst>
                <a:ext uri="{FF2B5EF4-FFF2-40B4-BE49-F238E27FC236}">
                  <a16:creationId xmlns:a16="http://schemas.microsoft.com/office/drawing/2014/main" id="{2215C707-35AB-FE69-7057-81B6DABD1A9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9" name="Google Shape;691;p38">
              <a:extLst>
                <a:ext uri="{FF2B5EF4-FFF2-40B4-BE49-F238E27FC236}">
                  <a16:creationId xmlns:a16="http://schemas.microsoft.com/office/drawing/2014/main" id="{98EC988E-14B2-13DB-E3EB-D53514B404F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0" name="Google Shape;692;p38">
              <a:extLst>
                <a:ext uri="{FF2B5EF4-FFF2-40B4-BE49-F238E27FC236}">
                  <a16:creationId xmlns:a16="http://schemas.microsoft.com/office/drawing/2014/main" id="{88577C86-44DA-8366-5FE4-1137D7E4D51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1" name="Google Shape;693;p38">
              <a:extLst>
                <a:ext uri="{FF2B5EF4-FFF2-40B4-BE49-F238E27FC236}">
                  <a16:creationId xmlns:a16="http://schemas.microsoft.com/office/drawing/2014/main" id="{E4101447-5B08-2352-532D-BF0F0DF8C07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2" name="Google Shape;694;p38">
              <a:extLst>
                <a:ext uri="{FF2B5EF4-FFF2-40B4-BE49-F238E27FC236}">
                  <a16:creationId xmlns:a16="http://schemas.microsoft.com/office/drawing/2014/main" id="{BCCE91F1-8569-473E-A493-F84E3C8E505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23" name="Google Shape;688;p38">
            <a:extLst>
              <a:ext uri="{FF2B5EF4-FFF2-40B4-BE49-F238E27FC236}">
                <a16:creationId xmlns:a16="http://schemas.microsoft.com/office/drawing/2014/main" id="{DC75B3F8-4C83-5503-03BE-9C6C3B48704E}"/>
              </a:ext>
            </a:extLst>
          </p:cNvPr>
          <p:cNvGrpSpPr/>
          <p:nvPr/>
        </p:nvGrpSpPr>
        <p:grpSpPr>
          <a:xfrm>
            <a:off x="496874" y="3517136"/>
            <a:ext cx="1049089" cy="1077827"/>
            <a:chOff x="4247611" y="756816"/>
            <a:chExt cx="1049089" cy="1077827"/>
          </a:xfrm>
        </p:grpSpPr>
        <p:sp>
          <p:nvSpPr>
            <p:cNvPr id="1024" name="Google Shape;689;p38">
              <a:extLst>
                <a:ext uri="{FF2B5EF4-FFF2-40B4-BE49-F238E27FC236}">
                  <a16:creationId xmlns:a16="http://schemas.microsoft.com/office/drawing/2014/main" id="{9D27CC48-C7F9-4FEF-2AC1-96358EDE5E7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5" name="Google Shape;690;p38">
              <a:extLst>
                <a:ext uri="{FF2B5EF4-FFF2-40B4-BE49-F238E27FC236}">
                  <a16:creationId xmlns:a16="http://schemas.microsoft.com/office/drawing/2014/main" id="{F9149350-7D6C-CD84-CF79-D469179F0B8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6" name="Google Shape;691;p38">
              <a:extLst>
                <a:ext uri="{FF2B5EF4-FFF2-40B4-BE49-F238E27FC236}">
                  <a16:creationId xmlns:a16="http://schemas.microsoft.com/office/drawing/2014/main" id="{1141B05B-D5D3-1229-689B-688320E9111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7" name="Google Shape;692;p38">
              <a:extLst>
                <a:ext uri="{FF2B5EF4-FFF2-40B4-BE49-F238E27FC236}">
                  <a16:creationId xmlns:a16="http://schemas.microsoft.com/office/drawing/2014/main" id="{CA75E0DA-C94B-9B73-1C06-4C8AF640FF0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8" name="Google Shape;693;p38">
              <a:extLst>
                <a:ext uri="{FF2B5EF4-FFF2-40B4-BE49-F238E27FC236}">
                  <a16:creationId xmlns:a16="http://schemas.microsoft.com/office/drawing/2014/main" id="{587FC260-F957-2518-AE6D-61E3FD38DCF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9" name="Google Shape;694;p38">
              <a:extLst>
                <a:ext uri="{FF2B5EF4-FFF2-40B4-BE49-F238E27FC236}">
                  <a16:creationId xmlns:a16="http://schemas.microsoft.com/office/drawing/2014/main" id="{3C44AF3E-A5CD-DF68-A7D9-5BDD7EAB715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0" name="Google Shape;688;p38">
            <a:extLst>
              <a:ext uri="{FF2B5EF4-FFF2-40B4-BE49-F238E27FC236}">
                <a16:creationId xmlns:a16="http://schemas.microsoft.com/office/drawing/2014/main" id="{DDEAEA36-F04A-0D79-320E-165068A3474A}"/>
              </a:ext>
            </a:extLst>
          </p:cNvPr>
          <p:cNvGrpSpPr/>
          <p:nvPr/>
        </p:nvGrpSpPr>
        <p:grpSpPr>
          <a:xfrm>
            <a:off x="1220965" y="3522003"/>
            <a:ext cx="1049089" cy="1077827"/>
            <a:chOff x="4247611" y="756816"/>
            <a:chExt cx="1049089" cy="1077827"/>
          </a:xfrm>
        </p:grpSpPr>
        <p:sp>
          <p:nvSpPr>
            <p:cNvPr id="1031" name="Google Shape;689;p38">
              <a:extLst>
                <a:ext uri="{FF2B5EF4-FFF2-40B4-BE49-F238E27FC236}">
                  <a16:creationId xmlns:a16="http://schemas.microsoft.com/office/drawing/2014/main" id="{27904E12-22E2-EB94-38B4-69F31EA7A8B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2" name="Google Shape;690;p38">
              <a:extLst>
                <a:ext uri="{FF2B5EF4-FFF2-40B4-BE49-F238E27FC236}">
                  <a16:creationId xmlns:a16="http://schemas.microsoft.com/office/drawing/2014/main" id="{9563997C-455B-9E4B-7837-DD71CD2AF8A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3" name="Google Shape;691;p38">
              <a:extLst>
                <a:ext uri="{FF2B5EF4-FFF2-40B4-BE49-F238E27FC236}">
                  <a16:creationId xmlns:a16="http://schemas.microsoft.com/office/drawing/2014/main" id="{259E2089-6C4C-9436-0AB8-4BFE2226DE6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4" name="Google Shape;692;p38">
              <a:extLst>
                <a:ext uri="{FF2B5EF4-FFF2-40B4-BE49-F238E27FC236}">
                  <a16:creationId xmlns:a16="http://schemas.microsoft.com/office/drawing/2014/main" id="{63A89961-711F-C2A7-9644-4BAAD370BC7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693;p38">
              <a:extLst>
                <a:ext uri="{FF2B5EF4-FFF2-40B4-BE49-F238E27FC236}">
                  <a16:creationId xmlns:a16="http://schemas.microsoft.com/office/drawing/2014/main" id="{62CC92CE-806B-FDB1-FE5F-3B0D4CAC856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694;p38">
              <a:extLst>
                <a:ext uri="{FF2B5EF4-FFF2-40B4-BE49-F238E27FC236}">
                  <a16:creationId xmlns:a16="http://schemas.microsoft.com/office/drawing/2014/main" id="{19F78C5B-AC93-79AC-423F-C9DBA144671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7" name="Google Shape;688;p38">
            <a:extLst>
              <a:ext uri="{FF2B5EF4-FFF2-40B4-BE49-F238E27FC236}">
                <a16:creationId xmlns:a16="http://schemas.microsoft.com/office/drawing/2014/main" id="{E446F6D6-0ECD-9601-995A-E1E00183C12C}"/>
              </a:ext>
            </a:extLst>
          </p:cNvPr>
          <p:cNvGrpSpPr/>
          <p:nvPr/>
        </p:nvGrpSpPr>
        <p:grpSpPr>
          <a:xfrm>
            <a:off x="1915599" y="3534298"/>
            <a:ext cx="1049089" cy="1077827"/>
            <a:chOff x="4247611" y="756816"/>
            <a:chExt cx="1049089" cy="1077827"/>
          </a:xfrm>
        </p:grpSpPr>
        <p:sp>
          <p:nvSpPr>
            <p:cNvPr id="1038" name="Google Shape;689;p38">
              <a:extLst>
                <a:ext uri="{FF2B5EF4-FFF2-40B4-BE49-F238E27FC236}">
                  <a16:creationId xmlns:a16="http://schemas.microsoft.com/office/drawing/2014/main" id="{B66EC270-A119-AED7-1567-48267F7A88B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690;p38">
              <a:extLst>
                <a:ext uri="{FF2B5EF4-FFF2-40B4-BE49-F238E27FC236}">
                  <a16:creationId xmlns:a16="http://schemas.microsoft.com/office/drawing/2014/main" id="{13AB0EED-F1E4-B043-9A01-5A7F37409F1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0" name="Google Shape;691;p38">
              <a:extLst>
                <a:ext uri="{FF2B5EF4-FFF2-40B4-BE49-F238E27FC236}">
                  <a16:creationId xmlns:a16="http://schemas.microsoft.com/office/drawing/2014/main" id="{EC8457E7-0B18-D8F5-3067-521A5FA7E94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1" name="Google Shape;692;p38">
              <a:extLst>
                <a:ext uri="{FF2B5EF4-FFF2-40B4-BE49-F238E27FC236}">
                  <a16:creationId xmlns:a16="http://schemas.microsoft.com/office/drawing/2014/main" id="{341EAB9B-988C-766C-74DF-BAE9425D5C8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693;p38">
              <a:extLst>
                <a:ext uri="{FF2B5EF4-FFF2-40B4-BE49-F238E27FC236}">
                  <a16:creationId xmlns:a16="http://schemas.microsoft.com/office/drawing/2014/main" id="{C80C0CFF-FCCA-1326-B03D-CCE4977C20B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694;p38">
              <a:extLst>
                <a:ext uri="{FF2B5EF4-FFF2-40B4-BE49-F238E27FC236}">
                  <a16:creationId xmlns:a16="http://schemas.microsoft.com/office/drawing/2014/main" id="{114D7DDD-1934-2967-206D-B6465139746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44" name="Google Shape;688;p38">
            <a:extLst>
              <a:ext uri="{FF2B5EF4-FFF2-40B4-BE49-F238E27FC236}">
                <a16:creationId xmlns:a16="http://schemas.microsoft.com/office/drawing/2014/main" id="{722B9B61-0EE1-9CB1-1E5B-81D9AEE3AFE2}"/>
              </a:ext>
            </a:extLst>
          </p:cNvPr>
          <p:cNvGrpSpPr/>
          <p:nvPr/>
        </p:nvGrpSpPr>
        <p:grpSpPr>
          <a:xfrm>
            <a:off x="2639690" y="3539165"/>
            <a:ext cx="1049089" cy="1077827"/>
            <a:chOff x="4247611" y="756816"/>
            <a:chExt cx="1049089" cy="1077827"/>
          </a:xfrm>
        </p:grpSpPr>
        <p:sp>
          <p:nvSpPr>
            <p:cNvPr id="1045" name="Google Shape;689;p38">
              <a:extLst>
                <a:ext uri="{FF2B5EF4-FFF2-40B4-BE49-F238E27FC236}">
                  <a16:creationId xmlns:a16="http://schemas.microsoft.com/office/drawing/2014/main" id="{3AFB2DC5-4E89-D705-A9C3-7E2C3AAAB4D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690;p38">
              <a:extLst>
                <a:ext uri="{FF2B5EF4-FFF2-40B4-BE49-F238E27FC236}">
                  <a16:creationId xmlns:a16="http://schemas.microsoft.com/office/drawing/2014/main" id="{9C611F6D-CB15-1E84-01A4-E17C71B25F0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691;p38">
              <a:extLst>
                <a:ext uri="{FF2B5EF4-FFF2-40B4-BE49-F238E27FC236}">
                  <a16:creationId xmlns:a16="http://schemas.microsoft.com/office/drawing/2014/main" id="{7E5F0CDB-B9EF-EBB1-FBB7-F462AA43047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8" name="Google Shape;692;p38">
              <a:extLst>
                <a:ext uri="{FF2B5EF4-FFF2-40B4-BE49-F238E27FC236}">
                  <a16:creationId xmlns:a16="http://schemas.microsoft.com/office/drawing/2014/main" id="{7880B88F-17E9-6DA6-F278-8CCFCCF4A89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9" name="Google Shape;693;p38">
              <a:extLst>
                <a:ext uri="{FF2B5EF4-FFF2-40B4-BE49-F238E27FC236}">
                  <a16:creationId xmlns:a16="http://schemas.microsoft.com/office/drawing/2014/main" id="{EAF9E3EB-4940-AB1C-881C-CDC55A46FA4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694;p38">
              <a:extLst>
                <a:ext uri="{FF2B5EF4-FFF2-40B4-BE49-F238E27FC236}">
                  <a16:creationId xmlns:a16="http://schemas.microsoft.com/office/drawing/2014/main" id="{50FA42A8-F3D0-D30B-7AAE-3140CEDB1FB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1" name="Google Shape;688;p38">
            <a:extLst>
              <a:ext uri="{FF2B5EF4-FFF2-40B4-BE49-F238E27FC236}">
                <a16:creationId xmlns:a16="http://schemas.microsoft.com/office/drawing/2014/main" id="{EE11EF9E-A310-D6BA-9327-1A1EFCC7CD40}"/>
              </a:ext>
            </a:extLst>
          </p:cNvPr>
          <p:cNvGrpSpPr/>
          <p:nvPr/>
        </p:nvGrpSpPr>
        <p:grpSpPr>
          <a:xfrm>
            <a:off x="4380470" y="5324050"/>
            <a:ext cx="1049089" cy="1077827"/>
            <a:chOff x="4247611" y="756816"/>
            <a:chExt cx="1049089" cy="1077827"/>
          </a:xfrm>
        </p:grpSpPr>
        <p:sp>
          <p:nvSpPr>
            <p:cNvPr id="1052" name="Google Shape;689;p38">
              <a:extLst>
                <a:ext uri="{FF2B5EF4-FFF2-40B4-BE49-F238E27FC236}">
                  <a16:creationId xmlns:a16="http://schemas.microsoft.com/office/drawing/2014/main" id="{BB548A20-7F64-BB80-0C52-435845BB1F2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3" name="Google Shape;690;p38">
              <a:extLst>
                <a:ext uri="{FF2B5EF4-FFF2-40B4-BE49-F238E27FC236}">
                  <a16:creationId xmlns:a16="http://schemas.microsoft.com/office/drawing/2014/main" id="{83FF45FD-45DE-7007-BCE5-53BFED64A6F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4" name="Google Shape;691;p38">
              <a:extLst>
                <a:ext uri="{FF2B5EF4-FFF2-40B4-BE49-F238E27FC236}">
                  <a16:creationId xmlns:a16="http://schemas.microsoft.com/office/drawing/2014/main" id="{01FB2C39-A615-6017-87B8-E617DE95E3E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5" name="Google Shape;692;p38">
              <a:extLst>
                <a:ext uri="{FF2B5EF4-FFF2-40B4-BE49-F238E27FC236}">
                  <a16:creationId xmlns:a16="http://schemas.microsoft.com/office/drawing/2014/main" id="{96DB1838-A637-87D3-6B2B-BA6C6A3C3A3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6" name="Google Shape;693;p38">
              <a:extLst>
                <a:ext uri="{FF2B5EF4-FFF2-40B4-BE49-F238E27FC236}">
                  <a16:creationId xmlns:a16="http://schemas.microsoft.com/office/drawing/2014/main" id="{2BFFB4C5-CAA3-02CB-D8B1-84101CFD147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7" name="Google Shape;694;p38">
              <a:extLst>
                <a:ext uri="{FF2B5EF4-FFF2-40B4-BE49-F238E27FC236}">
                  <a16:creationId xmlns:a16="http://schemas.microsoft.com/office/drawing/2014/main" id="{D09917A6-2B47-6DE0-8D4C-29C647BBFDE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8" name="Google Shape;688;p38">
            <a:extLst>
              <a:ext uri="{FF2B5EF4-FFF2-40B4-BE49-F238E27FC236}">
                <a16:creationId xmlns:a16="http://schemas.microsoft.com/office/drawing/2014/main" id="{A72CEE5A-F1E1-B5F0-D609-28C6965093F8}"/>
              </a:ext>
            </a:extLst>
          </p:cNvPr>
          <p:cNvGrpSpPr/>
          <p:nvPr/>
        </p:nvGrpSpPr>
        <p:grpSpPr>
          <a:xfrm>
            <a:off x="5066310" y="1775837"/>
            <a:ext cx="1049089" cy="1077827"/>
            <a:chOff x="4247611" y="756816"/>
            <a:chExt cx="1049089" cy="1077827"/>
          </a:xfrm>
        </p:grpSpPr>
        <p:sp>
          <p:nvSpPr>
            <p:cNvPr id="1059" name="Google Shape;689;p38">
              <a:extLst>
                <a:ext uri="{FF2B5EF4-FFF2-40B4-BE49-F238E27FC236}">
                  <a16:creationId xmlns:a16="http://schemas.microsoft.com/office/drawing/2014/main" id="{ABC4CD52-C881-4428-D86F-7B76F596544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0" name="Google Shape;690;p38">
              <a:extLst>
                <a:ext uri="{FF2B5EF4-FFF2-40B4-BE49-F238E27FC236}">
                  <a16:creationId xmlns:a16="http://schemas.microsoft.com/office/drawing/2014/main" id="{FAE389D8-107F-0827-6B70-F021A8A708E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1" name="Google Shape;691;p38">
              <a:extLst>
                <a:ext uri="{FF2B5EF4-FFF2-40B4-BE49-F238E27FC236}">
                  <a16:creationId xmlns:a16="http://schemas.microsoft.com/office/drawing/2014/main" id="{4FE53136-5BAA-AF44-63FE-7F012C5AE92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2" name="Google Shape;692;p38">
              <a:extLst>
                <a:ext uri="{FF2B5EF4-FFF2-40B4-BE49-F238E27FC236}">
                  <a16:creationId xmlns:a16="http://schemas.microsoft.com/office/drawing/2014/main" id="{70EE4F89-08E2-5918-96A3-C3DA3077B22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3" name="Google Shape;693;p38">
              <a:extLst>
                <a:ext uri="{FF2B5EF4-FFF2-40B4-BE49-F238E27FC236}">
                  <a16:creationId xmlns:a16="http://schemas.microsoft.com/office/drawing/2014/main" id="{C0922617-F0EA-8F82-6662-CED7D280E07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694;p38">
              <a:extLst>
                <a:ext uri="{FF2B5EF4-FFF2-40B4-BE49-F238E27FC236}">
                  <a16:creationId xmlns:a16="http://schemas.microsoft.com/office/drawing/2014/main" id="{C1713654-F98E-32F7-2519-605D1F3A189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65" name="Google Shape;688;p38">
            <a:extLst>
              <a:ext uri="{FF2B5EF4-FFF2-40B4-BE49-F238E27FC236}">
                <a16:creationId xmlns:a16="http://schemas.microsoft.com/office/drawing/2014/main" id="{1D781E02-88C8-FB33-ECAB-DBD5AD8ABBD6}"/>
              </a:ext>
            </a:extLst>
          </p:cNvPr>
          <p:cNvGrpSpPr/>
          <p:nvPr/>
        </p:nvGrpSpPr>
        <p:grpSpPr>
          <a:xfrm>
            <a:off x="4377910" y="6231277"/>
            <a:ext cx="1049089" cy="1077827"/>
            <a:chOff x="4247611" y="756816"/>
            <a:chExt cx="1049089" cy="1077827"/>
          </a:xfrm>
        </p:grpSpPr>
        <p:sp>
          <p:nvSpPr>
            <p:cNvPr id="1066" name="Google Shape;689;p38">
              <a:extLst>
                <a:ext uri="{FF2B5EF4-FFF2-40B4-BE49-F238E27FC236}">
                  <a16:creationId xmlns:a16="http://schemas.microsoft.com/office/drawing/2014/main" id="{2EE45D5B-5675-A7A3-0549-D331D963066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7" name="Google Shape;690;p38">
              <a:extLst>
                <a:ext uri="{FF2B5EF4-FFF2-40B4-BE49-F238E27FC236}">
                  <a16:creationId xmlns:a16="http://schemas.microsoft.com/office/drawing/2014/main" id="{0CB3713D-09DC-D80F-E767-775858DECF7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8" name="Google Shape;691;p38">
              <a:extLst>
                <a:ext uri="{FF2B5EF4-FFF2-40B4-BE49-F238E27FC236}">
                  <a16:creationId xmlns:a16="http://schemas.microsoft.com/office/drawing/2014/main" id="{0DA7B126-6435-9CDE-AB71-499498A3E8B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9" name="Google Shape;692;p38">
              <a:extLst>
                <a:ext uri="{FF2B5EF4-FFF2-40B4-BE49-F238E27FC236}">
                  <a16:creationId xmlns:a16="http://schemas.microsoft.com/office/drawing/2014/main" id="{4795D6F2-8E4B-B08D-7CA0-18C0521B1E8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0" name="Google Shape;693;p38">
              <a:extLst>
                <a:ext uri="{FF2B5EF4-FFF2-40B4-BE49-F238E27FC236}">
                  <a16:creationId xmlns:a16="http://schemas.microsoft.com/office/drawing/2014/main" id="{EC0CF5F5-9E95-7B44-443A-97DD0289D2D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1" name="Google Shape;694;p38">
              <a:extLst>
                <a:ext uri="{FF2B5EF4-FFF2-40B4-BE49-F238E27FC236}">
                  <a16:creationId xmlns:a16="http://schemas.microsoft.com/office/drawing/2014/main" id="{AD1EFB34-3AC8-10F0-C055-33E333864B7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2" name="Google Shape;688;p38">
            <a:extLst>
              <a:ext uri="{FF2B5EF4-FFF2-40B4-BE49-F238E27FC236}">
                <a16:creationId xmlns:a16="http://schemas.microsoft.com/office/drawing/2014/main" id="{BCABC7F3-EFB8-3282-61B0-36466F7EB3F2}"/>
              </a:ext>
            </a:extLst>
          </p:cNvPr>
          <p:cNvGrpSpPr/>
          <p:nvPr/>
        </p:nvGrpSpPr>
        <p:grpSpPr>
          <a:xfrm>
            <a:off x="5063750" y="2683064"/>
            <a:ext cx="1049089" cy="1077827"/>
            <a:chOff x="4247611" y="756816"/>
            <a:chExt cx="1049089" cy="1077827"/>
          </a:xfrm>
        </p:grpSpPr>
        <p:sp>
          <p:nvSpPr>
            <p:cNvPr id="1073" name="Google Shape;689;p38">
              <a:extLst>
                <a:ext uri="{FF2B5EF4-FFF2-40B4-BE49-F238E27FC236}">
                  <a16:creationId xmlns:a16="http://schemas.microsoft.com/office/drawing/2014/main" id="{2A827483-DC86-C282-5BD5-4087BA1530F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4" name="Google Shape;690;p38">
              <a:extLst>
                <a:ext uri="{FF2B5EF4-FFF2-40B4-BE49-F238E27FC236}">
                  <a16:creationId xmlns:a16="http://schemas.microsoft.com/office/drawing/2014/main" id="{190A2BA9-49B7-223E-B48E-55B49425931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691;p38">
              <a:extLst>
                <a:ext uri="{FF2B5EF4-FFF2-40B4-BE49-F238E27FC236}">
                  <a16:creationId xmlns:a16="http://schemas.microsoft.com/office/drawing/2014/main" id="{B7D054F0-E326-6281-982C-B18DA4A53E9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692;p38">
              <a:extLst>
                <a:ext uri="{FF2B5EF4-FFF2-40B4-BE49-F238E27FC236}">
                  <a16:creationId xmlns:a16="http://schemas.microsoft.com/office/drawing/2014/main" id="{1C7B004F-45B8-420F-D1CC-A14B20C8ABD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7" name="Google Shape;693;p38">
              <a:extLst>
                <a:ext uri="{FF2B5EF4-FFF2-40B4-BE49-F238E27FC236}">
                  <a16:creationId xmlns:a16="http://schemas.microsoft.com/office/drawing/2014/main" id="{02EFFD16-CF45-3B5B-4F4E-321C4AB5730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8" name="Google Shape;694;p38">
              <a:extLst>
                <a:ext uri="{FF2B5EF4-FFF2-40B4-BE49-F238E27FC236}">
                  <a16:creationId xmlns:a16="http://schemas.microsoft.com/office/drawing/2014/main" id="{86AC4718-34CF-5A27-BDDD-C00E0EE6E10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9" name="Google Shape;688;p38">
            <a:extLst>
              <a:ext uri="{FF2B5EF4-FFF2-40B4-BE49-F238E27FC236}">
                <a16:creationId xmlns:a16="http://schemas.microsoft.com/office/drawing/2014/main" id="{E07CCCF2-23D3-4A1E-499B-FC1A594159DF}"/>
              </a:ext>
            </a:extLst>
          </p:cNvPr>
          <p:cNvGrpSpPr/>
          <p:nvPr/>
        </p:nvGrpSpPr>
        <p:grpSpPr>
          <a:xfrm>
            <a:off x="5760944" y="1788132"/>
            <a:ext cx="1049089" cy="1077827"/>
            <a:chOff x="4247611" y="756816"/>
            <a:chExt cx="1049089" cy="1077827"/>
          </a:xfrm>
        </p:grpSpPr>
        <p:sp>
          <p:nvSpPr>
            <p:cNvPr id="1080" name="Google Shape;689;p38">
              <a:extLst>
                <a:ext uri="{FF2B5EF4-FFF2-40B4-BE49-F238E27FC236}">
                  <a16:creationId xmlns:a16="http://schemas.microsoft.com/office/drawing/2014/main" id="{F8C96377-B5DB-6038-AD5C-16C6995E440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1" name="Google Shape;690;p38">
              <a:extLst>
                <a:ext uri="{FF2B5EF4-FFF2-40B4-BE49-F238E27FC236}">
                  <a16:creationId xmlns:a16="http://schemas.microsoft.com/office/drawing/2014/main" id="{CFFD5E0B-3AD9-7B72-14F3-2EBD9896E5A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2" name="Google Shape;691;p38">
              <a:extLst>
                <a:ext uri="{FF2B5EF4-FFF2-40B4-BE49-F238E27FC236}">
                  <a16:creationId xmlns:a16="http://schemas.microsoft.com/office/drawing/2014/main" id="{4C616687-A668-FFB8-8C7F-2900F309897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692;p38">
              <a:extLst>
                <a:ext uri="{FF2B5EF4-FFF2-40B4-BE49-F238E27FC236}">
                  <a16:creationId xmlns:a16="http://schemas.microsoft.com/office/drawing/2014/main" id="{5F920A1E-DA73-2CB4-70E5-F8BA8BAF9F8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4" name="Google Shape;693;p38">
              <a:extLst>
                <a:ext uri="{FF2B5EF4-FFF2-40B4-BE49-F238E27FC236}">
                  <a16:creationId xmlns:a16="http://schemas.microsoft.com/office/drawing/2014/main" id="{ED162C8F-92E9-89BB-C1BC-846B8FF936C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5" name="Google Shape;694;p38">
              <a:extLst>
                <a:ext uri="{FF2B5EF4-FFF2-40B4-BE49-F238E27FC236}">
                  <a16:creationId xmlns:a16="http://schemas.microsoft.com/office/drawing/2014/main" id="{EC655D33-6A48-8D24-607E-E62D7CC10CC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86" name="Google Shape;688;p38">
            <a:extLst>
              <a:ext uri="{FF2B5EF4-FFF2-40B4-BE49-F238E27FC236}">
                <a16:creationId xmlns:a16="http://schemas.microsoft.com/office/drawing/2014/main" id="{8D15FD58-0994-5FCE-DE5B-4FEB9E799D4C}"/>
              </a:ext>
            </a:extLst>
          </p:cNvPr>
          <p:cNvGrpSpPr/>
          <p:nvPr/>
        </p:nvGrpSpPr>
        <p:grpSpPr>
          <a:xfrm>
            <a:off x="6523286" y="5346079"/>
            <a:ext cx="1049089" cy="1077827"/>
            <a:chOff x="4247611" y="756816"/>
            <a:chExt cx="1049089" cy="1077827"/>
          </a:xfrm>
        </p:grpSpPr>
        <p:sp>
          <p:nvSpPr>
            <p:cNvPr id="1087" name="Google Shape;689;p38">
              <a:extLst>
                <a:ext uri="{FF2B5EF4-FFF2-40B4-BE49-F238E27FC236}">
                  <a16:creationId xmlns:a16="http://schemas.microsoft.com/office/drawing/2014/main" id="{FCA139DB-9DCE-7498-217C-B83780CD821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8" name="Google Shape;690;p38">
              <a:extLst>
                <a:ext uri="{FF2B5EF4-FFF2-40B4-BE49-F238E27FC236}">
                  <a16:creationId xmlns:a16="http://schemas.microsoft.com/office/drawing/2014/main" id="{3BECACB2-2652-8314-48A3-8A9DC4D43E3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9" name="Google Shape;691;p38">
              <a:extLst>
                <a:ext uri="{FF2B5EF4-FFF2-40B4-BE49-F238E27FC236}">
                  <a16:creationId xmlns:a16="http://schemas.microsoft.com/office/drawing/2014/main" id="{805E0AC1-B7B0-A780-2028-5719DA1E741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0" name="Google Shape;692;p38">
              <a:extLst>
                <a:ext uri="{FF2B5EF4-FFF2-40B4-BE49-F238E27FC236}">
                  <a16:creationId xmlns:a16="http://schemas.microsoft.com/office/drawing/2014/main" id="{30FA8533-B07E-E8DE-4501-8EA5AA0B0F1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1" name="Google Shape;693;p38">
              <a:extLst>
                <a:ext uri="{FF2B5EF4-FFF2-40B4-BE49-F238E27FC236}">
                  <a16:creationId xmlns:a16="http://schemas.microsoft.com/office/drawing/2014/main" id="{D630F601-D893-4295-1986-15581944E52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2" name="Google Shape;694;p38">
              <a:extLst>
                <a:ext uri="{FF2B5EF4-FFF2-40B4-BE49-F238E27FC236}">
                  <a16:creationId xmlns:a16="http://schemas.microsoft.com/office/drawing/2014/main" id="{866DD254-D913-CAF3-F7E6-8ACE6A6157F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93" name="Google Shape;688;p38">
            <a:extLst>
              <a:ext uri="{FF2B5EF4-FFF2-40B4-BE49-F238E27FC236}">
                <a16:creationId xmlns:a16="http://schemas.microsoft.com/office/drawing/2014/main" id="{4FF194B4-2E4B-6F3C-C301-505F982C5C9C}"/>
              </a:ext>
            </a:extLst>
          </p:cNvPr>
          <p:cNvGrpSpPr/>
          <p:nvPr/>
        </p:nvGrpSpPr>
        <p:grpSpPr>
          <a:xfrm>
            <a:off x="5758384" y="2695359"/>
            <a:ext cx="1049089" cy="1077827"/>
            <a:chOff x="4247611" y="756816"/>
            <a:chExt cx="1049089" cy="1077827"/>
          </a:xfrm>
        </p:grpSpPr>
        <p:sp>
          <p:nvSpPr>
            <p:cNvPr id="1094" name="Google Shape;689;p38">
              <a:extLst>
                <a:ext uri="{FF2B5EF4-FFF2-40B4-BE49-F238E27FC236}">
                  <a16:creationId xmlns:a16="http://schemas.microsoft.com/office/drawing/2014/main" id="{833CCA7B-1B18-B4E8-C542-24D719F9FD5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5" name="Google Shape;690;p38">
              <a:extLst>
                <a:ext uri="{FF2B5EF4-FFF2-40B4-BE49-F238E27FC236}">
                  <a16:creationId xmlns:a16="http://schemas.microsoft.com/office/drawing/2014/main" id="{B7C55B2A-44B6-D08B-0394-B2C7E8DEB58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6" name="Google Shape;691;p38">
              <a:extLst>
                <a:ext uri="{FF2B5EF4-FFF2-40B4-BE49-F238E27FC236}">
                  <a16:creationId xmlns:a16="http://schemas.microsoft.com/office/drawing/2014/main" id="{5D1949BE-832B-9D10-15D5-4B82AC08F8D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7" name="Google Shape;692;p38">
              <a:extLst>
                <a:ext uri="{FF2B5EF4-FFF2-40B4-BE49-F238E27FC236}">
                  <a16:creationId xmlns:a16="http://schemas.microsoft.com/office/drawing/2014/main" id="{B25DF131-16BA-C87E-456A-917BA6B26C5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8" name="Google Shape;693;p38">
              <a:extLst>
                <a:ext uri="{FF2B5EF4-FFF2-40B4-BE49-F238E27FC236}">
                  <a16:creationId xmlns:a16="http://schemas.microsoft.com/office/drawing/2014/main" id="{B78A1B80-010F-070F-D1FD-00315233F71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9" name="Google Shape;694;p38">
              <a:extLst>
                <a:ext uri="{FF2B5EF4-FFF2-40B4-BE49-F238E27FC236}">
                  <a16:creationId xmlns:a16="http://schemas.microsoft.com/office/drawing/2014/main" id="{360F74C4-AE2E-5061-EC88-3CEA58B3DFA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0" name="Google Shape;688;p38">
            <a:extLst>
              <a:ext uri="{FF2B5EF4-FFF2-40B4-BE49-F238E27FC236}">
                <a16:creationId xmlns:a16="http://schemas.microsoft.com/office/drawing/2014/main" id="{CF122F12-CA41-9A5B-34BE-B723454D1FAA}"/>
              </a:ext>
            </a:extLst>
          </p:cNvPr>
          <p:cNvGrpSpPr/>
          <p:nvPr/>
        </p:nvGrpSpPr>
        <p:grpSpPr>
          <a:xfrm>
            <a:off x="6520726" y="6253306"/>
            <a:ext cx="1049089" cy="1077827"/>
            <a:chOff x="4247611" y="756816"/>
            <a:chExt cx="1049089" cy="1077827"/>
          </a:xfrm>
        </p:grpSpPr>
        <p:sp>
          <p:nvSpPr>
            <p:cNvPr id="1101" name="Google Shape;689;p38">
              <a:extLst>
                <a:ext uri="{FF2B5EF4-FFF2-40B4-BE49-F238E27FC236}">
                  <a16:creationId xmlns:a16="http://schemas.microsoft.com/office/drawing/2014/main" id="{D19C740B-9672-E901-770B-DE21CD7070B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2" name="Google Shape;690;p38">
              <a:extLst>
                <a:ext uri="{FF2B5EF4-FFF2-40B4-BE49-F238E27FC236}">
                  <a16:creationId xmlns:a16="http://schemas.microsoft.com/office/drawing/2014/main" id="{FFD8F600-9754-E676-220A-31DC2D03091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3" name="Google Shape;691;p38">
              <a:extLst>
                <a:ext uri="{FF2B5EF4-FFF2-40B4-BE49-F238E27FC236}">
                  <a16:creationId xmlns:a16="http://schemas.microsoft.com/office/drawing/2014/main" id="{65CBCF68-DB3B-2D2D-10F8-D25D2CF4E30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4" name="Google Shape;692;p38">
              <a:extLst>
                <a:ext uri="{FF2B5EF4-FFF2-40B4-BE49-F238E27FC236}">
                  <a16:creationId xmlns:a16="http://schemas.microsoft.com/office/drawing/2014/main" id="{D2FC6E76-E32D-3902-2A0C-D8A8B5A04EA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5" name="Google Shape;693;p38">
              <a:extLst>
                <a:ext uri="{FF2B5EF4-FFF2-40B4-BE49-F238E27FC236}">
                  <a16:creationId xmlns:a16="http://schemas.microsoft.com/office/drawing/2014/main" id="{E13B7AB6-4EBA-270D-EB5B-09225BA9D24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6" name="Google Shape;694;p38">
              <a:extLst>
                <a:ext uri="{FF2B5EF4-FFF2-40B4-BE49-F238E27FC236}">
                  <a16:creationId xmlns:a16="http://schemas.microsoft.com/office/drawing/2014/main" id="{BAE05F2D-EDB6-26D0-89A5-A68885F5F5A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7" name="Google Shape;688;p38">
            <a:extLst>
              <a:ext uri="{FF2B5EF4-FFF2-40B4-BE49-F238E27FC236}">
                <a16:creationId xmlns:a16="http://schemas.microsoft.com/office/drawing/2014/main" id="{11F6BAF0-5496-B79B-90FB-C3B69FAF00BB}"/>
              </a:ext>
            </a:extLst>
          </p:cNvPr>
          <p:cNvGrpSpPr/>
          <p:nvPr/>
        </p:nvGrpSpPr>
        <p:grpSpPr>
          <a:xfrm>
            <a:off x="4370488" y="7096758"/>
            <a:ext cx="1049089" cy="1077827"/>
            <a:chOff x="4247611" y="756816"/>
            <a:chExt cx="1049089" cy="1077827"/>
          </a:xfrm>
        </p:grpSpPr>
        <p:sp>
          <p:nvSpPr>
            <p:cNvPr id="1108" name="Google Shape;689;p38">
              <a:extLst>
                <a:ext uri="{FF2B5EF4-FFF2-40B4-BE49-F238E27FC236}">
                  <a16:creationId xmlns:a16="http://schemas.microsoft.com/office/drawing/2014/main" id="{BF0D28AB-1067-42C8-F267-2978C4942A8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9" name="Google Shape;690;p38">
              <a:extLst>
                <a:ext uri="{FF2B5EF4-FFF2-40B4-BE49-F238E27FC236}">
                  <a16:creationId xmlns:a16="http://schemas.microsoft.com/office/drawing/2014/main" id="{F9F9C6AF-C3AF-26EF-0BE7-BA20710FD1F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0" name="Google Shape;691;p38">
              <a:extLst>
                <a:ext uri="{FF2B5EF4-FFF2-40B4-BE49-F238E27FC236}">
                  <a16:creationId xmlns:a16="http://schemas.microsoft.com/office/drawing/2014/main" id="{9E499D00-5B2A-7A9F-D9FF-8E141AB123F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1" name="Google Shape;692;p38">
              <a:extLst>
                <a:ext uri="{FF2B5EF4-FFF2-40B4-BE49-F238E27FC236}">
                  <a16:creationId xmlns:a16="http://schemas.microsoft.com/office/drawing/2014/main" id="{FEA2DD72-9522-9B44-EDA4-4C832698AA8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2" name="Google Shape;693;p38">
              <a:extLst>
                <a:ext uri="{FF2B5EF4-FFF2-40B4-BE49-F238E27FC236}">
                  <a16:creationId xmlns:a16="http://schemas.microsoft.com/office/drawing/2014/main" id="{8D52E7D3-33D9-5FDF-D24A-A43CB954227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3" name="Google Shape;694;p38">
              <a:extLst>
                <a:ext uri="{FF2B5EF4-FFF2-40B4-BE49-F238E27FC236}">
                  <a16:creationId xmlns:a16="http://schemas.microsoft.com/office/drawing/2014/main" id="{B963DC35-B3CD-C12C-7E41-EB522A19AE8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14" name="Google Shape;688;p38">
            <a:extLst>
              <a:ext uri="{FF2B5EF4-FFF2-40B4-BE49-F238E27FC236}">
                <a16:creationId xmlns:a16="http://schemas.microsoft.com/office/drawing/2014/main" id="{93074CD3-106A-D430-AC02-50CD6D758B34}"/>
              </a:ext>
            </a:extLst>
          </p:cNvPr>
          <p:cNvGrpSpPr/>
          <p:nvPr/>
        </p:nvGrpSpPr>
        <p:grpSpPr>
          <a:xfrm>
            <a:off x="5056328" y="3548545"/>
            <a:ext cx="1049089" cy="1077827"/>
            <a:chOff x="4247611" y="756816"/>
            <a:chExt cx="1049089" cy="1077827"/>
          </a:xfrm>
        </p:grpSpPr>
        <p:sp>
          <p:nvSpPr>
            <p:cNvPr id="1115" name="Google Shape;689;p38">
              <a:extLst>
                <a:ext uri="{FF2B5EF4-FFF2-40B4-BE49-F238E27FC236}">
                  <a16:creationId xmlns:a16="http://schemas.microsoft.com/office/drawing/2014/main" id="{0A962F20-7803-3E10-9376-B59118BEDCB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6" name="Google Shape;690;p38">
              <a:extLst>
                <a:ext uri="{FF2B5EF4-FFF2-40B4-BE49-F238E27FC236}">
                  <a16:creationId xmlns:a16="http://schemas.microsoft.com/office/drawing/2014/main" id="{A981412E-8D84-DE2C-A975-CD533BAE581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7" name="Google Shape;691;p38">
              <a:extLst>
                <a:ext uri="{FF2B5EF4-FFF2-40B4-BE49-F238E27FC236}">
                  <a16:creationId xmlns:a16="http://schemas.microsoft.com/office/drawing/2014/main" id="{FA2208B3-3AEF-D5A9-9F8E-863E61857CA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8" name="Google Shape;692;p38">
              <a:extLst>
                <a:ext uri="{FF2B5EF4-FFF2-40B4-BE49-F238E27FC236}">
                  <a16:creationId xmlns:a16="http://schemas.microsoft.com/office/drawing/2014/main" id="{21C8C57B-77F7-F186-769A-9A4CE1B66EF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9" name="Google Shape;693;p38">
              <a:extLst>
                <a:ext uri="{FF2B5EF4-FFF2-40B4-BE49-F238E27FC236}">
                  <a16:creationId xmlns:a16="http://schemas.microsoft.com/office/drawing/2014/main" id="{B24DBBBA-6F62-9624-814F-359D7B24FA4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0" name="Google Shape;694;p38">
              <a:extLst>
                <a:ext uri="{FF2B5EF4-FFF2-40B4-BE49-F238E27FC236}">
                  <a16:creationId xmlns:a16="http://schemas.microsoft.com/office/drawing/2014/main" id="{902E1D27-4731-BAB5-4426-99A68408CFE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1" name="Google Shape;688;p38">
            <a:extLst>
              <a:ext uri="{FF2B5EF4-FFF2-40B4-BE49-F238E27FC236}">
                <a16:creationId xmlns:a16="http://schemas.microsoft.com/office/drawing/2014/main" id="{F266A8C9-02AB-A9CC-BD74-5EB56B5DB8DB}"/>
              </a:ext>
            </a:extLst>
          </p:cNvPr>
          <p:cNvGrpSpPr/>
          <p:nvPr/>
        </p:nvGrpSpPr>
        <p:grpSpPr>
          <a:xfrm>
            <a:off x="5750962" y="3560840"/>
            <a:ext cx="1049089" cy="1077827"/>
            <a:chOff x="4247611" y="756816"/>
            <a:chExt cx="1049089" cy="1077827"/>
          </a:xfrm>
        </p:grpSpPr>
        <p:sp>
          <p:nvSpPr>
            <p:cNvPr id="1122" name="Google Shape;689;p38">
              <a:extLst>
                <a:ext uri="{FF2B5EF4-FFF2-40B4-BE49-F238E27FC236}">
                  <a16:creationId xmlns:a16="http://schemas.microsoft.com/office/drawing/2014/main" id="{BE6C070F-5C60-6B41-CB47-4728B0348F8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3" name="Google Shape;690;p38">
              <a:extLst>
                <a:ext uri="{FF2B5EF4-FFF2-40B4-BE49-F238E27FC236}">
                  <a16:creationId xmlns:a16="http://schemas.microsoft.com/office/drawing/2014/main" id="{E3125BD5-C6CC-33DC-0F69-013E5899ED7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4" name="Google Shape;691;p38">
              <a:extLst>
                <a:ext uri="{FF2B5EF4-FFF2-40B4-BE49-F238E27FC236}">
                  <a16:creationId xmlns:a16="http://schemas.microsoft.com/office/drawing/2014/main" id="{2982BC3D-9AB7-0EA3-0301-8E3CE926783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5" name="Google Shape;692;p38">
              <a:extLst>
                <a:ext uri="{FF2B5EF4-FFF2-40B4-BE49-F238E27FC236}">
                  <a16:creationId xmlns:a16="http://schemas.microsoft.com/office/drawing/2014/main" id="{3C65FEF4-94C3-E810-129D-9EC631D0684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6" name="Google Shape;693;p38">
              <a:extLst>
                <a:ext uri="{FF2B5EF4-FFF2-40B4-BE49-F238E27FC236}">
                  <a16:creationId xmlns:a16="http://schemas.microsoft.com/office/drawing/2014/main" id="{EFD8D9F7-6F0A-295E-F57E-446024BF4D3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7" name="Google Shape;694;p38">
              <a:extLst>
                <a:ext uri="{FF2B5EF4-FFF2-40B4-BE49-F238E27FC236}">
                  <a16:creationId xmlns:a16="http://schemas.microsoft.com/office/drawing/2014/main" id="{73E5F7B9-FF1C-1A70-3E39-4F2701840B8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8" name="Google Shape;688;p38">
            <a:extLst>
              <a:ext uri="{FF2B5EF4-FFF2-40B4-BE49-F238E27FC236}">
                <a16:creationId xmlns:a16="http://schemas.microsoft.com/office/drawing/2014/main" id="{5D73EE3E-2381-2DD3-EF9D-A4FD4852CDFC}"/>
              </a:ext>
            </a:extLst>
          </p:cNvPr>
          <p:cNvGrpSpPr/>
          <p:nvPr/>
        </p:nvGrpSpPr>
        <p:grpSpPr>
          <a:xfrm>
            <a:off x="6513304" y="7118787"/>
            <a:ext cx="1049089" cy="1077827"/>
            <a:chOff x="4247611" y="756816"/>
            <a:chExt cx="1049089" cy="1077827"/>
          </a:xfrm>
        </p:grpSpPr>
        <p:sp>
          <p:nvSpPr>
            <p:cNvPr id="1129" name="Google Shape;689;p38">
              <a:extLst>
                <a:ext uri="{FF2B5EF4-FFF2-40B4-BE49-F238E27FC236}">
                  <a16:creationId xmlns:a16="http://schemas.microsoft.com/office/drawing/2014/main" id="{368CF1A0-DE69-D9DC-FC51-2AECB3122D6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690;p38">
              <a:extLst>
                <a:ext uri="{FF2B5EF4-FFF2-40B4-BE49-F238E27FC236}">
                  <a16:creationId xmlns:a16="http://schemas.microsoft.com/office/drawing/2014/main" id="{461A54BE-2D76-2B95-7F10-6132ADB287E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1" name="Google Shape;691;p38">
              <a:extLst>
                <a:ext uri="{FF2B5EF4-FFF2-40B4-BE49-F238E27FC236}">
                  <a16:creationId xmlns:a16="http://schemas.microsoft.com/office/drawing/2014/main" id="{C7D662A8-E6F8-0119-2F37-61813203A00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692;p38">
              <a:extLst>
                <a:ext uri="{FF2B5EF4-FFF2-40B4-BE49-F238E27FC236}">
                  <a16:creationId xmlns:a16="http://schemas.microsoft.com/office/drawing/2014/main" id="{182D4DD6-2757-6789-33EB-DF19814B868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3" name="Google Shape;693;p38">
              <a:extLst>
                <a:ext uri="{FF2B5EF4-FFF2-40B4-BE49-F238E27FC236}">
                  <a16:creationId xmlns:a16="http://schemas.microsoft.com/office/drawing/2014/main" id="{6DA4EC46-0713-7C94-CF3E-9F7C7FB90CD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4" name="Google Shape;694;p38">
              <a:extLst>
                <a:ext uri="{FF2B5EF4-FFF2-40B4-BE49-F238E27FC236}">
                  <a16:creationId xmlns:a16="http://schemas.microsoft.com/office/drawing/2014/main" id="{CC188AC2-0806-C8E9-8D4C-5D7A76E2CE4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135" name="Google Shape;661;p38">
            <a:extLst>
              <a:ext uri="{FF2B5EF4-FFF2-40B4-BE49-F238E27FC236}">
                <a16:creationId xmlns:a16="http://schemas.microsoft.com/office/drawing/2014/main" id="{7CBE4A32-EDC7-BB65-4C42-6D523601ADA4}"/>
              </a:ext>
            </a:extLst>
          </p:cNvPr>
          <p:cNvSpPr txBox="1">
            <a:spLocks/>
          </p:cNvSpPr>
          <p:nvPr/>
        </p:nvSpPr>
        <p:spPr>
          <a:xfrm>
            <a:off x="706907" y="1287780"/>
            <a:ext cx="4756200"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IR PLAG DATASET</a:t>
            </a:r>
          </a:p>
        </p:txBody>
      </p:sp>
      <p:sp>
        <p:nvSpPr>
          <p:cNvPr id="3" name="Google Shape;661;p38">
            <a:extLst>
              <a:ext uri="{FF2B5EF4-FFF2-40B4-BE49-F238E27FC236}">
                <a16:creationId xmlns:a16="http://schemas.microsoft.com/office/drawing/2014/main" id="{8CE07843-F64F-BC96-774F-D1D858A6D25B}"/>
              </a:ext>
            </a:extLst>
          </p:cNvPr>
          <p:cNvSpPr txBox="1">
            <a:spLocks/>
          </p:cNvSpPr>
          <p:nvPr/>
        </p:nvSpPr>
        <p:spPr>
          <a:xfrm>
            <a:off x="4516907" y="1287780"/>
            <a:ext cx="2836393"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FIRE14_DATASET</a:t>
            </a:r>
          </a:p>
        </p:txBody>
      </p:sp>
      <p:sp>
        <p:nvSpPr>
          <p:cNvPr id="4" name="Google Shape;661;p38">
            <a:extLst>
              <a:ext uri="{FF2B5EF4-FFF2-40B4-BE49-F238E27FC236}">
                <a16:creationId xmlns:a16="http://schemas.microsoft.com/office/drawing/2014/main" id="{D3F3AC44-BBF9-DB0F-F499-0F0298C218F3}"/>
              </a:ext>
            </a:extLst>
          </p:cNvPr>
          <p:cNvSpPr txBox="1">
            <a:spLocks/>
          </p:cNvSpPr>
          <p:nvPr/>
        </p:nvSpPr>
        <p:spPr>
          <a:xfrm>
            <a:off x="3732490" y="1583760"/>
            <a:ext cx="2836393"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6000" dirty="0"/>
              <a:t>+</a:t>
            </a:r>
          </a:p>
        </p:txBody>
      </p:sp>
      <p:sp>
        <p:nvSpPr>
          <p:cNvPr id="6" name="TextBox 5">
            <a:extLst>
              <a:ext uri="{FF2B5EF4-FFF2-40B4-BE49-F238E27FC236}">
                <a16:creationId xmlns:a16="http://schemas.microsoft.com/office/drawing/2014/main" id="{4A0C5893-3216-8374-9712-5A750E7BDCE7}"/>
              </a:ext>
            </a:extLst>
          </p:cNvPr>
          <p:cNvSpPr txBox="1"/>
          <p:nvPr/>
        </p:nvSpPr>
        <p:spPr>
          <a:xfrm>
            <a:off x="960121" y="4477783"/>
            <a:ext cx="2779395" cy="523220"/>
          </a:xfrm>
          <a:prstGeom prst="rect">
            <a:avLst/>
          </a:prstGeom>
          <a:noFill/>
        </p:spPr>
        <p:txBody>
          <a:bodyPr wrap="square">
            <a:spAutoFit/>
          </a:bodyPr>
          <a:lstStyle/>
          <a:p>
            <a:r>
              <a:rPr lang="en-US" sz="2800" b="1" dirty="0">
                <a:solidFill>
                  <a:schemeClr val="tx1"/>
                </a:solidFill>
                <a:latin typeface="Consolas" panose="020B0609020204030204" pitchFamily="49" charset="0"/>
              </a:rPr>
              <a:t>460 </a:t>
            </a:r>
            <a:r>
              <a:rPr lang="en-US" sz="2800" b="1" dirty="0" err="1">
                <a:solidFill>
                  <a:schemeClr val="tx1"/>
                </a:solidFill>
                <a:latin typeface="Consolas" panose="020B0609020204030204" pitchFamily="49" charset="0"/>
              </a:rPr>
              <a:t>muestras</a:t>
            </a:r>
            <a:endParaRPr lang="en-US" sz="2800" b="1" dirty="0"/>
          </a:p>
        </p:txBody>
      </p:sp>
      <p:sp>
        <p:nvSpPr>
          <p:cNvPr id="8" name="TextBox 7">
            <a:extLst>
              <a:ext uri="{FF2B5EF4-FFF2-40B4-BE49-F238E27FC236}">
                <a16:creationId xmlns:a16="http://schemas.microsoft.com/office/drawing/2014/main" id="{BF05E7A8-1F36-AAC1-8FEF-2CFCA76E2122}"/>
              </a:ext>
            </a:extLst>
          </p:cNvPr>
          <p:cNvSpPr txBox="1"/>
          <p:nvPr/>
        </p:nvSpPr>
        <p:spPr>
          <a:xfrm>
            <a:off x="4816867" y="4477783"/>
            <a:ext cx="2779395" cy="523220"/>
          </a:xfrm>
          <a:prstGeom prst="rect">
            <a:avLst/>
          </a:prstGeom>
          <a:noFill/>
        </p:spPr>
        <p:txBody>
          <a:bodyPr wrap="square">
            <a:spAutoFit/>
          </a:bodyPr>
          <a:lstStyle/>
          <a:p>
            <a:r>
              <a:rPr lang="en-US" sz="2800" b="1" dirty="0">
                <a:solidFill>
                  <a:schemeClr val="tx1"/>
                </a:solidFill>
                <a:latin typeface="Consolas" panose="020B0609020204030204" pitchFamily="49" charset="0"/>
              </a:rPr>
              <a:t>84 </a:t>
            </a:r>
            <a:r>
              <a:rPr lang="en-US" sz="2800" b="1" dirty="0" err="1">
                <a:solidFill>
                  <a:schemeClr val="tx1"/>
                </a:solidFill>
                <a:latin typeface="Consolas" panose="020B0609020204030204" pitchFamily="49" charset="0"/>
              </a:rPr>
              <a:t>muestras</a:t>
            </a:r>
            <a:endParaRPr lang="en-US" sz="2800" b="1" dirty="0"/>
          </a:p>
        </p:txBody>
      </p:sp>
    </p:spTree>
    <p:extLst>
      <p:ext uri="{BB962C8B-B14F-4D97-AF65-F5344CB8AC3E}">
        <p14:creationId xmlns:p14="http://schemas.microsoft.com/office/powerpoint/2010/main" val="13890606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795"/>
        <p:cNvGrpSpPr/>
        <p:nvPr/>
      </p:nvGrpSpPr>
      <p:grpSpPr>
        <a:xfrm>
          <a:off x="0" y="0"/>
          <a:ext cx="0" cy="0"/>
          <a:chOff x="0" y="0"/>
          <a:chExt cx="0" cy="0"/>
        </a:xfrm>
      </p:grpSpPr>
      <p:grpSp>
        <p:nvGrpSpPr>
          <p:cNvPr id="4796" name="Google Shape;4796;p78"/>
          <p:cNvGrpSpPr/>
          <p:nvPr/>
        </p:nvGrpSpPr>
        <p:grpSpPr>
          <a:xfrm>
            <a:off x="5780153" y="1859606"/>
            <a:ext cx="671400" cy="674856"/>
            <a:chOff x="5780148" y="1859605"/>
            <a:chExt cx="671400" cy="674856"/>
          </a:xfrm>
        </p:grpSpPr>
        <p:sp>
          <p:nvSpPr>
            <p:cNvPr id="4797" name="Google Shape;4797;p7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78"/>
          <p:cNvGrpSpPr/>
          <p:nvPr/>
        </p:nvGrpSpPr>
        <p:grpSpPr>
          <a:xfrm>
            <a:off x="716996" y="971307"/>
            <a:ext cx="845921" cy="690752"/>
            <a:chOff x="732428" y="1198513"/>
            <a:chExt cx="845921" cy="690752"/>
          </a:xfrm>
        </p:grpSpPr>
        <p:grpSp>
          <p:nvGrpSpPr>
            <p:cNvPr id="4802" name="Google Shape;4802;p78"/>
            <p:cNvGrpSpPr/>
            <p:nvPr/>
          </p:nvGrpSpPr>
          <p:grpSpPr>
            <a:xfrm>
              <a:off x="823030" y="1198513"/>
              <a:ext cx="755319" cy="690752"/>
              <a:chOff x="823030" y="1198513"/>
              <a:chExt cx="755319" cy="690752"/>
            </a:xfrm>
          </p:grpSpPr>
          <p:sp>
            <p:nvSpPr>
              <p:cNvPr id="4803" name="Google Shape;4803;p7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5" name="Google Shape;4805;p78"/>
            <p:cNvGrpSpPr/>
            <p:nvPr/>
          </p:nvGrpSpPr>
          <p:grpSpPr>
            <a:xfrm>
              <a:off x="732428" y="1239937"/>
              <a:ext cx="739912" cy="607886"/>
              <a:chOff x="732428" y="1239937"/>
              <a:chExt cx="739912" cy="607886"/>
            </a:xfrm>
          </p:grpSpPr>
          <p:sp>
            <p:nvSpPr>
              <p:cNvPr id="4806" name="Google Shape;4806;p7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8" name="Google Shape;4808;p78"/>
            <p:cNvGrpSpPr/>
            <p:nvPr/>
          </p:nvGrpSpPr>
          <p:grpSpPr>
            <a:xfrm>
              <a:off x="732428" y="1277018"/>
              <a:ext cx="702832" cy="533758"/>
              <a:chOff x="732428" y="1277018"/>
              <a:chExt cx="702832" cy="533758"/>
            </a:xfrm>
          </p:grpSpPr>
          <p:sp>
            <p:nvSpPr>
              <p:cNvPr id="4809" name="Google Shape;4809;p7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78"/>
            <p:cNvGrpSpPr/>
            <p:nvPr/>
          </p:nvGrpSpPr>
          <p:grpSpPr>
            <a:xfrm>
              <a:off x="931170" y="1306653"/>
              <a:ext cx="647179" cy="474455"/>
              <a:chOff x="931170" y="1306653"/>
              <a:chExt cx="647179" cy="474455"/>
            </a:xfrm>
          </p:grpSpPr>
          <p:sp>
            <p:nvSpPr>
              <p:cNvPr id="4812" name="Google Shape;4812;p7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4" name="Google Shape;4814;p7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5" name="Google Shape;4815;p78"/>
          <p:cNvGrpSpPr/>
          <p:nvPr/>
        </p:nvGrpSpPr>
        <p:grpSpPr>
          <a:xfrm>
            <a:off x="3948605" y="971313"/>
            <a:ext cx="634656" cy="699982"/>
            <a:chOff x="5985650" y="2860025"/>
            <a:chExt cx="1396075" cy="1539775"/>
          </a:xfrm>
        </p:grpSpPr>
        <p:sp>
          <p:nvSpPr>
            <p:cNvPr id="4816" name="Google Shape;4816;p7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78"/>
          <p:cNvGrpSpPr/>
          <p:nvPr/>
        </p:nvGrpSpPr>
        <p:grpSpPr>
          <a:xfrm>
            <a:off x="4704254" y="971307"/>
            <a:ext cx="725845" cy="699975"/>
            <a:chOff x="4249973" y="1201875"/>
            <a:chExt cx="1958568" cy="1888762"/>
          </a:xfrm>
        </p:grpSpPr>
        <p:sp>
          <p:nvSpPr>
            <p:cNvPr id="4849" name="Google Shape;4849;p7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0" name="Google Shape;4850;p78"/>
            <p:cNvGrpSpPr/>
            <p:nvPr/>
          </p:nvGrpSpPr>
          <p:grpSpPr>
            <a:xfrm>
              <a:off x="5853086" y="1789142"/>
              <a:ext cx="355454" cy="1048099"/>
              <a:chOff x="5576108" y="2016725"/>
              <a:chExt cx="565200" cy="1666560"/>
            </a:xfrm>
          </p:grpSpPr>
          <p:sp>
            <p:nvSpPr>
              <p:cNvPr id="4851" name="Google Shape;4851;p7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52" name="Google Shape;4852;p7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78"/>
            <p:cNvGrpSpPr/>
            <p:nvPr/>
          </p:nvGrpSpPr>
          <p:grpSpPr>
            <a:xfrm>
              <a:off x="4869455" y="2691676"/>
              <a:ext cx="1013897" cy="398961"/>
              <a:chOff x="4012057" y="3451825"/>
              <a:chExt cx="1612175" cy="634379"/>
            </a:xfrm>
          </p:grpSpPr>
          <p:sp>
            <p:nvSpPr>
              <p:cNvPr id="4854" name="Google Shape;4854;p7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55" name="Google Shape;4855;p7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78"/>
            <p:cNvGrpSpPr/>
            <p:nvPr/>
          </p:nvGrpSpPr>
          <p:grpSpPr>
            <a:xfrm>
              <a:off x="4276937" y="2155961"/>
              <a:ext cx="651965" cy="891358"/>
              <a:chOff x="3069908" y="2599997"/>
              <a:chExt cx="1036675" cy="1417328"/>
            </a:xfrm>
          </p:grpSpPr>
          <p:sp>
            <p:nvSpPr>
              <p:cNvPr id="4857" name="Google Shape;4857;p7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58" name="Google Shape;4858;p7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78"/>
            <p:cNvGrpSpPr/>
            <p:nvPr/>
          </p:nvGrpSpPr>
          <p:grpSpPr>
            <a:xfrm>
              <a:off x="5054918" y="1201875"/>
              <a:ext cx="999548" cy="602711"/>
              <a:chOff x="4306958" y="1082925"/>
              <a:chExt cx="1589359" cy="958358"/>
            </a:xfrm>
          </p:grpSpPr>
          <p:sp>
            <p:nvSpPr>
              <p:cNvPr id="4860" name="Google Shape;4860;p7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61" name="Google Shape;4861;p7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78"/>
            <p:cNvGrpSpPr/>
            <p:nvPr/>
          </p:nvGrpSpPr>
          <p:grpSpPr>
            <a:xfrm>
              <a:off x="4249973" y="1303451"/>
              <a:ext cx="799317" cy="841334"/>
              <a:chOff x="3027033" y="1244439"/>
              <a:chExt cx="1270977" cy="1337786"/>
            </a:xfrm>
          </p:grpSpPr>
          <p:sp>
            <p:nvSpPr>
              <p:cNvPr id="4863" name="Google Shape;4863;p7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64" name="Google Shape;4864;p7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5" name="Google Shape;4865;p78"/>
          <p:cNvGrpSpPr/>
          <p:nvPr/>
        </p:nvGrpSpPr>
        <p:grpSpPr>
          <a:xfrm>
            <a:off x="4057119" y="1858087"/>
            <a:ext cx="750769" cy="683784"/>
            <a:chOff x="4204684" y="2104422"/>
            <a:chExt cx="699822" cy="637382"/>
          </a:xfrm>
        </p:grpSpPr>
        <p:grpSp>
          <p:nvGrpSpPr>
            <p:cNvPr id="4866" name="Google Shape;4866;p78"/>
            <p:cNvGrpSpPr/>
            <p:nvPr/>
          </p:nvGrpSpPr>
          <p:grpSpPr>
            <a:xfrm>
              <a:off x="4204684" y="2430067"/>
              <a:ext cx="342957" cy="311738"/>
              <a:chOff x="4204684" y="2430067"/>
              <a:chExt cx="342957" cy="311738"/>
            </a:xfrm>
          </p:grpSpPr>
          <p:sp>
            <p:nvSpPr>
              <p:cNvPr id="4867" name="Google Shape;4867;p7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78"/>
            <p:cNvGrpSpPr/>
            <p:nvPr/>
          </p:nvGrpSpPr>
          <p:grpSpPr>
            <a:xfrm>
              <a:off x="4561586" y="2430067"/>
              <a:ext cx="342920" cy="311738"/>
              <a:chOff x="4561586" y="2430067"/>
              <a:chExt cx="342920" cy="311738"/>
            </a:xfrm>
          </p:grpSpPr>
          <p:sp>
            <p:nvSpPr>
              <p:cNvPr id="4870" name="Google Shape;4870;p7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2" name="Google Shape;4872;p78"/>
            <p:cNvGrpSpPr/>
            <p:nvPr/>
          </p:nvGrpSpPr>
          <p:grpSpPr>
            <a:xfrm>
              <a:off x="4561586" y="2104422"/>
              <a:ext cx="342920" cy="311738"/>
              <a:chOff x="4561586" y="2104422"/>
              <a:chExt cx="342920" cy="311738"/>
            </a:xfrm>
          </p:grpSpPr>
          <p:sp>
            <p:nvSpPr>
              <p:cNvPr id="4873" name="Google Shape;4873;p7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78"/>
            <p:cNvGrpSpPr/>
            <p:nvPr/>
          </p:nvGrpSpPr>
          <p:grpSpPr>
            <a:xfrm>
              <a:off x="4204684" y="2104422"/>
              <a:ext cx="342957" cy="311664"/>
              <a:chOff x="4204684" y="2104422"/>
              <a:chExt cx="342957" cy="311664"/>
            </a:xfrm>
          </p:grpSpPr>
          <p:sp>
            <p:nvSpPr>
              <p:cNvPr id="4876" name="Google Shape;4876;p7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8" name="Google Shape;4878;p78"/>
          <p:cNvGrpSpPr/>
          <p:nvPr/>
        </p:nvGrpSpPr>
        <p:grpSpPr>
          <a:xfrm>
            <a:off x="5521552" y="971301"/>
            <a:ext cx="660591" cy="688867"/>
            <a:chOff x="5830645" y="1267368"/>
            <a:chExt cx="530340" cy="553040"/>
          </a:xfrm>
        </p:grpSpPr>
        <p:sp>
          <p:nvSpPr>
            <p:cNvPr id="4879" name="Google Shape;4879;p7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0" name="Google Shape;4880;p78"/>
            <p:cNvGrpSpPr/>
            <p:nvPr/>
          </p:nvGrpSpPr>
          <p:grpSpPr>
            <a:xfrm>
              <a:off x="5830645" y="1267368"/>
              <a:ext cx="259743" cy="269909"/>
              <a:chOff x="5830645" y="1267368"/>
              <a:chExt cx="259743" cy="269909"/>
            </a:xfrm>
          </p:grpSpPr>
          <p:sp>
            <p:nvSpPr>
              <p:cNvPr id="4881" name="Google Shape;4881;p7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78"/>
            <p:cNvGrpSpPr/>
            <p:nvPr/>
          </p:nvGrpSpPr>
          <p:grpSpPr>
            <a:xfrm>
              <a:off x="6101293" y="1267368"/>
              <a:ext cx="259692" cy="269909"/>
              <a:chOff x="6101293" y="1267368"/>
              <a:chExt cx="259692" cy="269909"/>
            </a:xfrm>
          </p:grpSpPr>
          <p:sp>
            <p:nvSpPr>
              <p:cNvPr id="4884" name="Google Shape;4884;p7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6" name="Google Shape;4886;p78"/>
            <p:cNvGrpSpPr/>
            <p:nvPr/>
          </p:nvGrpSpPr>
          <p:grpSpPr>
            <a:xfrm>
              <a:off x="5830645" y="1550500"/>
              <a:ext cx="259692" cy="269909"/>
              <a:chOff x="5830645" y="1550500"/>
              <a:chExt cx="259692" cy="269909"/>
            </a:xfrm>
          </p:grpSpPr>
          <p:sp>
            <p:nvSpPr>
              <p:cNvPr id="4887" name="Google Shape;4887;p7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78"/>
            <p:cNvGrpSpPr/>
            <p:nvPr/>
          </p:nvGrpSpPr>
          <p:grpSpPr>
            <a:xfrm>
              <a:off x="6101293" y="1550500"/>
              <a:ext cx="259692" cy="269909"/>
              <a:chOff x="6101293" y="1550500"/>
              <a:chExt cx="259692" cy="269909"/>
            </a:xfrm>
          </p:grpSpPr>
          <p:sp>
            <p:nvSpPr>
              <p:cNvPr id="4890" name="Google Shape;4890;p7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92" name="Google Shape;4892;p78"/>
          <p:cNvGrpSpPr/>
          <p:nvPr/>
        </p:nvGrpSpPr>
        <p:grpSpPr>
          <a:xfrm>
            <a:off x="723705" y="1861761"/>
            <a:ext cx="697154" cy="679574"/>
            <a:chOff x="2679875" y="2361475"/>
            <a:chExt cx="780425" cy="760575"/>
          </a:xfrm>
        </p:grpSpPr>
        <p:sp>
          <p:nvSpPr>
            <p:cNvPr id="4893" name="Google Shape;4893;p7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9" name="Google Shape;4899;p78"/>
          <p:cNvGrpSpPr/>
          <p:nvPr/>
        </p:nvGrpSpPr>
        <p:grpSpPr>
          <a:xfrm>
            <a:off x="3122864" y="971353"/>
            <a:ext cx="735829" cy="684547"/>
            <a:chOff x="3351965" y="1148808"/>
            <a:chExt cx="750770" cy="698375"/>
          </a:xfrm>
        </p:grpSpPr>
        <p:grpSp>
          <p:nvGrpSpPr>
            <p:cNvPr id="4900" name="Google Shape;4900;p78"/>
            <p:cNvGrpSpPr/>
            <p:nvPr/>
          </p:nvGrpSpPr>
          <p:grpSpPr>
            <a:xfrm>
              <a:off x="3586796" y="1148808"/>
              <a:ext cx="294857" cy="286830"/>
              <a:chOff x="3750225" y="1774000"/>
              <a:chExt cx="149575" cy="145525"/>
            </a:xfrm>
          </p:grpSpPr>
          <p:sp>
            <p:nvSpPr>
              <p:cNvPr id="4901" name="Google Shape;4901;p7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 name="Google Shape;4903;p78"/>
            <p:cNvGrpSpPr/>
            <p:nvPr/>
          </p:nvGrpSpPr>
          <p:grpSpPr>
            <a:xfrm>
              <a:off x="3779245" y="1375768"/>
              <a:ext cx="323490" cy="286978"/>
              <a:chOff x="3847850" y="1889150"/>
              <a:chExt cx="164100" cy="145600"/>
            </a:xfrm>
          </p:grpSpPr>
          <p:sp>
            <p:nvSpPr>
              <p:cNvPr id="4904" name="Google Shape;4904;p7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78"/>
            <p:cNvGrpSpPr/>
            <p:nvPr/>
          </p:nvGrpSpPr>
          <p:grpSpPr>
            <a:xfrm>
              <a:off x="3351965" y="1330435"/>
              <a:ext cx="295449" cy="285401"/>
              <a:chOff x="3631100" y="1866150"/>
              <a:chExt cx="149875" cy="144800"/>
            </a:xfrm>
          </p:grpSpPr>
          <p:sp>
            <p:nvSpPr>
              <p:cNvPr id="4907" name="Google Shape;4907;p7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9" name="Google Shape;4909;p78"/>
            <p:cNvGrpSpPr/>
            <p:nvPr/>
          </p:nvGrpSpPr>
          <p:grpSpPr>
            <a:xfrm>
              <a:off x="3548208" y="1560352"/>
              <a:ext cx="294808" cy="286830"/>
              <a:chOff x="3730650" y="1982800"/>
              <a:chExt cx="149550" cy="145525"/>
            </a:xfrm>
          </p:grpSpPr>
          <p:sp>
            <p:nvSpPr>
              <p:cNvPr id="4910" name="Google Shape;4910;p7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12" name="Google Shape;4912;p78"/>
          <p:cNvGrpSpPr/>
          <p:nvPr/>
        </p:nvGrpSpPr>
        <p:grpSpPr>
          <a:xfrm>
            <a:off x="7624517" y="971307"/>
            <a:ext cx="804565" cy="677795"/>
            <a:chOff x="7636443" y="1204988"/>
            <a:chExt cx="804565" cy="677795"/>
          </a:xfrm>
        </p:grpSpPr>
        <p:grpSp>
          <p:nvGrpSpPr>
            <p:cNvPr id="4913" name="Google Shape;4913;p78"/>
            <p:cNvGrpSpPr/>
            <p:nvPr/>
          </p:nvGrpSpPr>
          <p:grpSpPr>
            <a:xfrm>
              <a:off x="7636443" y="1509705"/>
              <a:ext cx="804565" cy="373078"/>
              <a:chOff x="7636443" y="1509705"/>
              <a:chExt cx="804565" cy="373078"/>
            </a:xfrm>
          </p:grpSpPr>
          <p:sp>
            <p:nvSpPr>
              <p:cNvPr id="4914" name="Google Shape;4914;p7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78"/>
            <p:cNvGrpSpPr/>
            <p:nvPr/>
          </p:nvGrpSpPr>
          <p:grpSpPr>
            <a:xfrm>
              <a:off x="7636443" y="1408133"/>
              <a:ext cx="804565" cy="373078"/>
              <a:chOff x="7636443" y="1408133"/>
              <a:chExt cx="804565" cy="373078"/>
            </a:xfrm>
          </p:grpSpPr>
          <p:sp>
            <p:nvSpPr>
              <p:cNvPr id="4917" name="Google Shape;4917;p7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78"/>
            <p:cNvGrpSpPr/>
            <p:nvPr/>
          </p:nvGrpSpPr>
          <p:grpSpPr>
            <a:xfrm>
              <a:off x="7636443" y="1306560"/>
              <a:ext cx="804565" cy="373078"/>
              <a:chOff x="7636443" y="1306560"/>
              <a:chExt cx="804565" cy="373078"/>
            </a:xfrm>
          </p:grpSpPr>
          <p:sp>
            <p:nvSpPr>
              <p:cNvPr id="4920" name="Google Shape;4920;p7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2" name="Google Shape;4922;p78"/>
            <p:cNvGrpSpPr/>
            <p:nvPr/>
          </p:nvGrpSpPr>
          <p:grpSpPr>
            <a:xfrm>
              <a:off x="7636443" y="1204988"/>
              <a:ext cx="804565" cy="373078"/>
              <a:chOff x="7636443" y="1204988"/>
              <a:chExt cx="804565" cy="373078"/>
            </a:xfrm>
          </p:grpSpPr>
          <p:sp>
            <p:nvSpPr>
              <p:cNvPr id="4923" name="Google Shape;4923;p7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5" name="Google Shape;4925;p78"/>
          <p:cNvGrpSpPr/>
          <p:nvPr/>
        </p:nvGrpSpPr>
        <p:grpSpPr>
          <a:xfrm>
            <a:off x="4963363" y="1878721"/>
            <a:ext cx="661339" cy="661188"/>
            <a:chOff x="3990000" y="975400"/>
            <a:chExt cx="3934200" cy="3933300"/>
          </a:xfrm>
        </p:grpSpPr>
        <p:sp>
          <p:nvSpPr>
            <p:cNvPr id="4926" name="Google Shape;4926;p7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0" name="Google Shape;4930;p78"/>
          <p:cNvGrpSpPr/>
          <p:nvPr/>
        </p:nvGrpSpPr>
        <p:grpSpPr>
          <a:xfrm>
            <a:off x="6607011" y="1857359"/>
            <a:ext cx="868881" cy="684241"/>
            <a:chOff x="6598259" y="2078634"/>
            <a:chExt cx="868881" cy="684241"/>
          </a:xfrm>
        </p:grpSpPr>
        <p:sp>
          <p:nvSpPr>
            <p:cNvPr id="4931" name="Google Shape;4931;p7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7" name="Google Shape;4937;p78"/>
            <p:cNvGrpSpPr/>
            <p:nvPr/>
          </p:nvGrpSpPr>
          <p:grpSpPr>
            <a:xfrm>
              <a:off x="6808175" y="2078634"/>
              <a:ext cx="452229" cy="684241"/>
              <a:chOff x="6808175" y="2078634"/>
              <a:chExt cx="452229" cy="684241"/>
            </a:xfrm>
          </p:grpSpPr>
          <p:sp>
            <p:nvSpPr>
              <p:cNvPr id="4938" name="Google Shape;4938;p7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4" name="Google Shape;4944;p78"/>
              <p:cNvGrpSpPr/>
              <p:nvPr/>
            </p:nvGrpSpPr>
            <p:grpSpPr>
              <a:xfrm>
                <a:off x="6821586" y="2078634"/>
                <a:ext cx="426871" cy="684241"/>
                <a:chOff x="6821586" y="2078634"/>
                <a:chExt cx="426871" cy="684241"/>
              </a:xfrm>
            </p:grpSpPr>
            <p:grpSp>
              <p:nvGrpSpPr>
                <p:cNvPr id="4945" name="Google Shape;4945;p78"/>
                <p:cNvGrpSpPr/>
                <p:nvPr/>
              </p:nvGrpSpPr>
              <p:grpSpPr>
                <a:xfrm>
                  <a:off x="6821586" y="2078634"/>
                  <a:ext cx="426871" cy="684241"/>
                  <a:chOff x="6821586" y="2078634"/>
                  <a:chExt cx="426871" cy="684241"/>
                </a:xfrm>
              </p:grpSpPr>
              <p:sp>
                <p:nvSpPr>
                  <p:cNvPr id="4946" name="Google Shape;4946;p7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5" name="Google Shape;4965;p7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71" name="Google Shape;4971;p78"/>
          <p:cNvGrpSpPr/>
          <p:nvPr/>
        </p:nvGrpSpPr>
        <p:grpSpPr>
          <a:xfrm>
            <a:off x="716994" y="3531369"/>
            <a:ext cx="1340789" cy="640830"/>
            <a:chOff x="238125" y="1151100"/>
            <a:chExt cx="7139450" cy="3412300"/>
          </a:xfrm>
        </p:grpSpPr>
        <p:sp>
          <p:nvSpPr>
            <p:cNvPr id="4972" name="Google Shape;4972;p7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78"/>
          <p:cNvGrpSpPr/>
          <p:nvPr/>
        </p:nvGrpSpPr>
        <p:grpSpPr>
          <a:xfrm>
            <a:off x="5584217" y="2734650"/>
            <a:ext cx="985357" cy="585764"/>
            <a:chOff x="5145061" y="2881789"/>
            <a:chExt cx="1107641" cy="658458"/>
          </a:xfrm>
        </p:grpSpPr>
        <p:grpSp>
          <p:nvGrpSpPr>
            <p:cNvPr id="4985" name="Google Shape;4985;p78"/>
            <p:cNvGrpSpPr/>
            <p:nvPr/>
          </p:nvGrpSpPr>
          <p:grpSpPr>
            <a:xfrm>
              <a:off x="5722989" y="3244587"/>
              <a:ext cx="529713" cy="295659"/>
              <a:chOff x="5722989" y="3244587"/>
              <a:chExt cx="529713" cy="295659"/>
            </a:xfrm>
          </p:grpSpPr>
          <p:sp>
            <p:nvSpPr>
              <p:cNvPr id="4986" name="Google Shape;4986;p7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87" name="Google Shape;4987;p7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88" name="Google Shape;4988;p78"/>
            <p:cNvGrpSpPr/>
            <p:nvPr/>
          </p:nvGrpSpPr>
          <p:grpSpPr>
            <a:xfrm>
              <a:off x="5145061" y="3244587"/>
              <a:ext cx="536807" cy="295659"/>
              <a:chOff x="5145061" y="3244587"/>
              <a:chExt cx="536807" cy="295659"/>
            </a:xfrm>
          </p:grpSpPr>
          <p:sp>
            <p:nvSpPr>
              <p:cNvPr id="4989" name="Google Shape;4989;p7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90" name="Google Shape;4990;p7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91" name="Google Shape;4991;p78"/>
            <p:cNvGrpSpPr/>
            <p:nvPr/>
          </p:nvGrpSpPr>
          <p:grpSpPr>
            <a:xfrm>
              <a:off x="5341327" y="2898245"/>
              <a:ext cx="532309" cy="614891"/>
              <a:chOff x="5341327" y="2898245"/>
              <a:chExt cx="532309" cy="614891"/>
            </a:xfrm>
          </p:grpSpPr>
          <p:sp>
            <p:nvSpPr>
              <p:cNvPr id="4992" name="Google Shape;4992;p7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93" name="Google Shape;4993;p7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94" name="Google Shape;4994;p78"/>
            <p:cNvGrpSpPr/>
            <p:nvPr/>
          </p:nvGrpSpPr>
          <p:grpSpPr>
            <a:xfrm>
              <a:off x="5532290" y="2881789"/>
              <a:ext cx="620516" cy="305456"/>
              <a:chOff x="5532290" y="2881789"/>
              <a:chExt cx="620516" cy="305456"/>
            </a:xfrm>
          </p:grpSpPr>
          <p:sp>
            <p:nvSpPr>
              <p:cNvPr id="4995" name="Google Shape;4995;p7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96" name="Google Shape;4996;p7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997" name="Google Shape;4997;p78"/>
          <p:cNvGrpSpPr/>
          <p:nvPr/>
        </p:nvGrpSpPr>
        <p:grpSpPr>
          <a:xfrm>
            <a:off x="8163140" y="3526708"/>
            <a:ext cx="269068" cy="645491"/>
            <a:chOff x="7026852" y="3311869"/>
            <a:chExt cx="434331" cy="1041954"/>
          </a:xfrm>
        </p:grpSpPr>
        <p:sp>
          <p:nvSpPr>
            <p:cNvPr id="4998" name="Google Shape;4998;p7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78"/>
          <p:cNvGrpSpPr/>
          <p:nvPr/>
        </p:nvGrpSpPr>
        <p:grpSpPr>
          <a:xfrm>
            <a:off x="6179721" y="3565945"/>
            <a:ext cx="293882" cy="293836"/>
            <a:chOff x="4873519" y="3311869"/>
            <a:chExt cx="499374" cy="499296"/>
          </a:xfrm>
        </p:grpSpPr>
        <p:sp>
          <p:nvSpPr>
            <p:cNvPr id="5002" name="Google Shape;5002;p7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4" name="Google Shape;5004;p78"/>
          <p:cNvGrpSpPr/>
          <p:nvPr/>
        </p:nvGrpSpPr>
        <p:grpSpPr>
          <a:xfrm>
            <a:off x="6179721" y="3878317"/>
            <a:ext cx="293882" cy="293882"/>
            <a:chOff x="4873519" y="3875839"/>
            <a:chExt cx="499374" cy="499374"/>
          </a:xfrm>
        </p:grpSpPr>
        <p:sp>
          <p:nvSpPr>
            <p:cNvPr id="5005" name="Google Shape;5005;p7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78"/>
          <p:cNvGrpSpPr/>
          <p:nvPr/>
        </p:nvGrpSpPr>
        <p:grpSpPr>
          <a:xfrm>
            <a:off x="2410248" y="1850269"/>
            <a:ext cx="698104" cy="698208"/>
            <a:chOff x="2565073" y="2075876"/>
            <a:chExt cx="672482" cy="672518"/>
          </a:xfrm>
        </p:grpSpPr>
        <p:sp>
          <p:nvSpPr>
            <p:cNvPr id="5008" name="Google Shape;5008;p7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78"/>
          <p:cNvGrpSpPr/>
          <p:nvPr/>
        </p:nvGrpSpPr>
        <p:grpSpPr>
          <a:xfrm>
            <a:off x="5633660" y="3534870"/>
            <a:ext cx="438354" cy="637329"/>
            <a:chOff x="1697726" y="3244179"/>
            <a:chExt cx="788124" cy="1146069"/>
          </a:xfrm>
        </p:grpSpPr>
        <p:sp>
          <p:nvSpPr>
            <p:cNvPr id="5015" name="Google Shape;5015;p7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7" name="Google Shape;5017;p7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8" name="Google Shape;5018;p78"/>
          <p:cNvGrpSpPr/>
          <p:nvPr/>
        </p:nvGrpSpPr>
        <p:grpSpPr>
          <a:xfrm>
            <a:off x="7634874" y="1863232"/>
            <a:ext cx="799565" cy="670282"/>
            <a:chOff x="7617850" y="2063282"/>
            <a:chExt cx="799565" cy="670282"/>
          </a:xfrm>
        </p:grpSpPr>
        <p:cxnSp>
          <p:nvCxnSpPr>
            <p:cNvPr id="5019" name="Google Shape;5019;p7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20" name="Google Shape;5020;p7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21" name="Google Shape;5021;p7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22" name="Google Shape;5022;p7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23" name="Google Shape;5023;p7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024" name="Google Shape;5024;p7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025" name="Google Shape;5025;p78"/>
            <p:cNvGrpSpPr/>
            <p:nvPr/>
          </p:nvGrpSpPr>
          <p:grpSpPr>
            <a:xfrm>
              <a:off x="7734309" y="2063282"/>
              <a:ext cx="570957" cy="620095"/>
              <a:chOff x="7734309" y="2063282"/>
              <a:chExt cx="570957" cy="620095"/>
            </a:xfrm>
          </p:grpSpPr>
          <p:grpSp>
            <p:nvGrpSpPr>
              <p:cNvPr id="5026" name="Google Shape;5026;p78"/>
              <p:cNvGrpSpPr/>
              <p:nvPr/>
            </p:nvGrpSpPr>
            <p:grpSpPr>
              <a:xfrm>
                <a:off x="8031573" y="2063282"/>
                <a:ext cx="273693" cy="620095"/>
                <a:chOff x="8031573" y="2063282"/>
                <a:chExt cx="273693" cy="620095"/>
              </a:xfrm>
            </p:grpSpPr>
            <p:sp>
              <p:nvSpPr>
                <p:cNvPr id="5027" name="Google Shape;5027;p7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78"/>
              <p:cNvGrpSpPr/>
              <p:nvPr/>
            </p:nvGrpSpPr>
            <p:grpSpPr>
              <a:xfrm flipH="1">
                <a:off x="7734309" y="2063282"/>
                <a:ext cx="273693" cy="620095"/>
                <a:chOff x="8031573" y="2063282"/>
                <a:chExt cx="273693" cy="620095"/>
              </a:xfrm>
            </p:grpSpPr>
            <p:sp>
              <p:nvSpPr>
                <p:cNvPr id="5032" name="Google Shape;5032;p7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036" name="Google Shape;5036;p7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8" name="Google Shape;5038;p78"/>
          <p:cNvGrpSpPr/>
          <p:nvPr/>
        </p:nvGrpSpPr>
        <p:grpSpPr>
          <a:xfrm>
            <a:off x="7821480" y="2716716"/>
            <a:ext cx="602567" cy="601884"/>
            <a:chOff x="1186975" y="238125"/>
            <a:chExt cx="5244275" cy="5238325"/>
          </a:xfrm>
        </p:grpSpPr>
        <p:sp>
          <p:nvSpPr>
            <p:cNvPr id="5039" name="Google Shape;5039;p7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78"/>
          <p:cNvGrpSpPr/>
          <p:nvPr/>
        </p:nvGrpSpPr>
        <p:grpSpPr>
          <a:xfrm>
            <a:off x="3264218" y="1856199"/>
            <a:ext cx="651848" cy="687338"/>
            <a:chOff x="3400515" y="2056248"/>
            <a:chExt cx="698134" cy="735987"/>
          </a:xfrm>
        </p:grpSpPr>
        <p:grpSp>
          <p:nvGrpSpPr>
            <p:cNvPr id="5044" name="Google Shape;5044;p78"/>
            <p:cNvGrpSpPr/>
            <p:nvPr/>
          </p:nvGrpSpPr>
          <p:grpSpPr>
            <a:xfrm>
              <a:off x="3400515" y="2283913"/>
              <a:ext cx="312919" cy="219900"/>
              <a:chOff x="3400515" y="2283913"/>
              <a:chExt cx="312919" cy="219900"/>
            </a:xfrm>
          </p:grpSpPr>
          <p:sp>
            <p:nvSpPr>
              <p:cNvPr id="5045" name="Google Shape;5045;p7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46" name="Google Shape;5046;p7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047" name="Google Shape;5047;p78"/>
            <p:cNvGrpSpPr/>
            <p:nvPr/>
          </p:nvGrpSpPr>
          <p:grpSpPr>
            <a:xfrm>
              <a:off x="3547823" y="2461089"/>
              <a:ext cx="219900" cy="331146"/>
              <a:chOff x="3547823" y="2461089"/>
              <a:chExt cx="219900" cy="331146"/>
            </a:xfrm>
          </p:grpSpPr>
          <p:sp>
            <p:nvSpPr>
              <p:cNvPr id="5048" name="Google Shape;5048;p7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49" name="Google Shape;5049;p7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050" name="Google Shape;5050;p78"/>
            <p:cNvGrpSpPr/>
            <p:nvPr/>
          </p:nvGrpSpPr>
          <p:grpSpPr>
            <a:xfrm>
              <a:off x="3734138" y="2461089"/>
              <a:ext cx="219900" cy="331146"/>
              <a:chOff x="3734138" y="2461089"/>
              <a:chExt cx="219900" cy="331146"/>
            </a:xfrm>
          </p:grpSpPr>
          <p:sp>
            <p:nvSpPr>
              <p:cNvPr id="5051" name="Google Shape;5051;p7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52" name="Google Shape;5052;p7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053" name="Google Shape;5053;p78"/>
            <p:cNvGrpSpPr/>
            <p:nvPr/>
          </p:nvGrpSpPr>
          <p:grpSpPr>
            <a:xfrm>
              <a:off x="3787560" y="2281742"/>
              <a:ext cx="311089" cy="219900"/>
              <a:chOff x="3787560" y="2281742"/>
              <a:chExt cx="311089" cy="219900"/>
            </a:xfrm>
          </p:grpSpPr>
          <p:sp>
            <p:nvSpPr>
              <p:cNvPr id="5054" name="Google Shape;5054;p7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55" name="Google Shape;5055;p7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056" name="Google Shape;5056;p78"/>
            <p:cNvGrpSpPr/>
            <p:nvPr/>
          </p:nvGrpSpPr>
          <p:grpSpPr>
            <a:xfrm>
              <a:off x="3637290" y="2056248"/>
              <a:ext cx="219900" cy="330736"/>
              <a:chOff x="3637290" y="2056248"/>
              <a:chExt cx="219900" cy="330736"/>
            </a:xfrm>
          </p:grpSpPr>
          <p:sp>
            <p:nvSpPr>
              <p:cNvPr id="5057" name="Google Shape;5057;p7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058" name="Google Shape;5058;p7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059" name="Google Shape;5059;p78"/>
          <p:cNvGrpSpPr/>
          <p:nvPr/>
        </p:nvGrpSpPr>
        <p:grpSpPr>
          <a:xfrm>
            <a:off x="2555923" y="2726206"/>
            <a:ext cx="1268144" cy="592394"/>
            <a:chOff x="238125" y="1188750"/>
            <a:chExt cx="7140450" cy="3335550"/>
          </a:xfrm>
        </p:grpSpPr>
        <p:sp>
          <p:nvSpPr>
            <p:cNvPr id="5060" name="Google Shape;5060;p7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78"/>
          <p:cNvGrpSpPr/>
          <p:nvPr/>
        </p:nvGrpSpPr>
        <p:grpSpPr>
          <a:xfrm>
            <a:off x="6663824" y="2728360"/>
            <a:ext cx="1053944" cy="590147"/>
            <a:chOff x="238125" y="1335475"/>
            <a:chExt cx="5418735" cy="3034175"/>
          </a:xfrm>
        </p:grpSpPr>
        <p:sp>
          <p:nvSpPr>
            <p:cNvPr id="5066" name="Google Shape;5066;p7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78"/>
          <p:cNvGrpSpPr/>
          <p:nvPr/>
        </p:nvGrpSpPr>
        <p:grpSpPr>
          <a:xfrm>
            <a:off x="4094633" y="3533260"/>
            <a:ext cx="1268207" cy="638939"/>
            <a:chOff x="3967651" y="3645904"/>
            <a:chExt cx="1479304" cy="745292"/>
          </a:xfrm>
        </p:grpSpPr>
        <p:grpSp>
          <p:nvGrpSpPr>
            <p:cNvPr id="5070" name="Google Shape;5070;p78"/>
            <p:cNvGrpSpPr/>
            <p:nvPr/>
          </p:nvGrpSpPr>
          <p:grpSpPr>
            <a:xfrm>
              <a:off x="3967651" y="4009026"/>
              <a:ext cx="1479304" cy="382170"/>
              <a:chOff x="3967651" y="4009026"/>
              <a:chExt cx="1479304" cy="382170"/>
            </a:xfrm>
          </p:grpSpPr>
          <p:grpSp>
            <p:nvGrpSpPr>
              <p:cNvPr id="5071" name="Google Shape;5071;p78"/>
              <p:cNvGrpSpPr/>
              <p:nvPr/>
            </p:nvGrpSpPr>
            <p:grpSpPr>
              <a:xfrm>
                <a:off x="4892216" y="4195630"/>
                <a:ext cx="554739" cy="195566"/>
                <a:chOff x="3604375" y="4892160"/>
                <a:chExt cx="1651500" cy="582215"/>
              </a:xfrm>
            </p:grpSpPr>
            <p:sp>
              <p:nvSpPr>
                <p:cNvPr id="5072" name="Google Shape;5072;p7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78"/>
              <p:cNvGrpSpPr/>
              <p:nvPr/>
            </p:nvGrpSpPr>
            <p:grpSpPr>
              <a:xfrm>
                <a:off x="3967651" y="4146303"/>
                <a:ext cx="579402" cy="244893"/>
                <a:chOff x="851875" y="4745310"/>
                <a:chExt cx="1724925" cy="729065"/>
              </a:xfrm>
            </p:grpSpPr>
            <p:sp>
              <p:nvSpPr>
                <p:cNvPr id="5075" name="Google Shape;5075;p7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78"/>
              <p:cNvGrpSpPr/>
              <p:nvPr/>
            </p:nvGrpSpPr>
            <p:grpSpPr>
              <a:xfrm>
                <a:off x="4460753" y="4009026"/>
                <a:ext cx="493110" cy="382170"/>
                <a:chOff x="2319875" y="4336625"/>
                <a:chExt cx="1468025" cy="1137750"/>
              </a:xfrm>
            </p:grpSpPr>
            <p:sp>
              <p:nvSpPr>
                <p:cNvPr id="5078" name="Google Shape;5078;p7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0" name="Google Shape;5080;p78"/>
            <p:cNvGrpSpPr/>
            <p:nvPr/>
          </p:nvGrpSpPr>
          <p:grpSpPr>
            <a:xfrm>
              <a:off x="4479443" y="3645904"/>
              <a:ext cx="455965" cy="388789"/>
              <a:chOff x="2957425" y="238100"/>
              <a:chExt cx="1910200" cy="1628775"/>
            </a:xfrm>
          </p:grpSpPr>
          <p:sp>
            <p:nvSpPr>
              <p:cNvPr id="5081" name="Google Shape;5081;p7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1" name="Google Shape;5091;p78"/>
          <p:cNvGrpSpPr/>
          <p:nvPr/>
        </p:nvGrpSpPr>
        <p:grpSpPr>
          <a:xfrm>
            <a:off x="2480746" y="3534460"/>
            <a:ext cx="1243128" cy="637739"/>
            <a:chOff x="2496310" y="3693351"/>
            <a:chExt cx="1342906" cy="688926"/>
          </a:xfrm>
        </p:grpSpPr>
        <p:grpSp>
          <p:nvGrpSpPr>
            <p:cNvPr id="5092" name="Google Shape;5092;p78"/>
            <p:cNvGrpSpPr/>
            <p:nvPr/>
          </p:nvGrpSpPr>
          <p:grpSpPr>
            <a:xfrm>
              <a:off x="2496310" y="3693351"/>
              <a:ext cx="1342906" cy="688875"/>
              <a:chOff x="2496310" y="3693351"/>
              <a:chExt cx="1342906" cy="688875"/>
            </a:xfrm>
          </p:grpSpPr>
          <p:sp>
            <p:nvSpPr>
              <p:cNvPr id="5093" name="Google Shape;5093;p7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99" name="Google Shape;5099;p78"/>
              <p:cNvCxnSpPr>
                <a:stCxn id="509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100" name="Google Shape;5100;p78"/>
              <p:cNvCxnSpPr>
                <a:stCxn id="509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101" name="Google Shape;5101;p78"/>
              <p:cNvCxnSpPr>
                <a:stCxn id="509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102" name="Google Shape;5102;p78"/>
              <p:cNvCxnSpPr>
                <a:stCxn id="509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103" name="Google Shape;5103;p78"/>
              <p:cNvCxnSpPr>
                <a:stCxn id="509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104" name="Google Shape;5104;p78"/>
            <p:cNvGrpSpPr/>
            <p:nvPr/>
          </p:nvGrpSpPr>
          <p:grpSpPr>
            <a:xfrm>
              <a:off x="2675275" y="3930557"/>
              <a:ext cx="1003306" cy="451719"/>
              <a:chOff x="2675275" y="4174282"/>
              <a:chExt cx="1003306" cy="451719"/>
            </a:xfrm>
          </p:grpSpPr>
          <p:sp>
            <p:nvSpPr>
              <p:cNvPr id="5105" name="Google Shape;5105;p7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8" name="Google Shape;5108;p78"/>
          <p:cNvGrpSpPr/>
          <p:nvPr/>
        </p:nvGrpSpPr>
        <p:grpSpPr>
          <a:xfrm>
            <a:off x="1654417" y="971307"/>
            <a:ext cx="574511" cy="874709"/>
            <a:chOff x="1715404" y="1112080"/>
            <a:chExt cx="642270" cy="977984"/>
          </a:xfrm>
        </p:grpSpPr>
        <p:grpSp>
          <p:nvGrpSpPr>
            <p:cNvPr id="5109" name="Google Shape;5109;p78"/>
            <p:cNvGrpSpPr/>
            <p:nvPr/>
          </p:nvGrpSpPr>
          <p:grpSpPr>
            <a:xfrm>
              <a:off x="1715404" y="1112080"/>
              <a:ext cx="642270" cy="977984"/>
              <a:chOff x="1715404" y="1112080"/>
              <a:chExt cx="642270" cy="977984"/>
            </a:xfrm>
          </p:grpSpPr>
          <p:sp>
            <p:nvSpPr>
              <p:cNvPr id="5110" name="Google Shape;5110;p7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2" name="Google Shape;5112;p78"/>
            <p:cNvGrpSpPr/>
            <p:nvPr/>
          </p:nvGrpSpPr>
          <p:grpSpPr>
            <a:xfrm>
              <a:off x="1768927" y="1165603"/>
              <a:ext cx="535225" cy="851367"/>
              <a:chOff x="1768927" y="1165603"/>
              <a:chExt cx="535225" cy="851367"/>
            </a:xfrm>
          </p:grpSpPr>
          <p:sp>
            <p:nvSpPr>
              <p:cNvPr id="5113" name="Google Shape;5113;p7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78"/>
            <p:cNvGrpSpPr/>
            <p:nvPr/>
          </p:nvGrpSpPr>
          <p:grpSpPr>
            <a:xfrm>
              <a:off x="1822449" y="1219125"/>
              <a:ext cx="428180" cy="718859"/>
              <a:chOff x="1822449" y="1219125"/>
              <a:chExt cx="428180" cy="718859"/>
            </a:xfrm>
          </p:grpSpPr>
          <p:sp>
            <p:nvSpPr>
              <p:cNvPr id="5116" name="Google Shape;5116;p7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78"/>
            <p:cNvGrpSpPr/>
            <p:nvPr/>
          </p:nvGrpSpPr>
          <p:grpSpPr>
            <a:xfrm>
              <a:off x="1875972" y="1272648"/>
              <a:ext cx="321135" cy="586939"/>
              <a:chOff x="1875972" y="1272648"/>
              <a:chExt cx="321135" cy="586939"/>
            </a:xfrm>
          </p:grpSpPr>
          <p:sp>
            <p:nvSpPr>
              <p:cNvPr id="5119" name="Google Shape;5119;p7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1" name="Google Shape;5121;p78"/>
          <p:cNvGrpSpPr/>
          <p:nvPr/>
        </p:nvGrpSpPr>
        <p:grpSpPr>
          <a:xfrm>
            <a:off x="7761578" y="3528028"/>
            <a:ext cx="293855" cy="644170"/>
            <a:chOff x="241025" y="3151575"/>
            <a:chExt cx="293855" cy="644170"/>
          </a:xfrm>
        </p:grpSpPr>
        <p:sp>
          <p:nvSpPr>
            <p:cNvPr id="5122" name="Google Shape;5122;p7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4" name="Google Shape;5124;p78"/>
          <p:cNvGrpSpPr/>
          <p:nvPr/>
        </p:nvGrpSpPr>
        <p:grpSpPr>
          <a:xfrm>
            <a:off x="709562" y="2728028"/>
            <a:ext cx="1779649" cy="591620"/>
            <a:chOff x="246070" y="1983375"/>
            <a:chExt cx="1855347" cy="616849"/>
          </a:xfrm>
        </p:grpSpPr>
        <p:sp>
          <p:nvSpPr>
            <p:cNvPr id="5125" name="Google Shape;5125;p7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78"/>
          <p:cNvGrpSpPr/>
          <p:nvPr/>
        </p:nvGrpSpPr>
        <p:grpSpPr>
          <a:xfrm>
            <a:off x="2320428" y="971307"/>
            <a:ext cx="711055" cy="745993"/>
            <a:chOff x="2496269" y="1171698"/>
            <a:chExt cx="761953" cy="799392"/>
          </a:xfrm>
        </p:grpSpPr>
        <p:grpSp>
          <p:nvGrpSpPr>
            <p:cNvPr id="5135" name="Google Shape;5135;p78"/>
            <p:cNvGrpSpPr/>
            <p:nvPr/>
          </p:nvGrpSpPr>
          <p:grpSpPr>
            <a:xfrm>
              <a:off x="2496269" y="1171698"/>
              <a:ext cx="761953" cy="723022"/>
              <a:chOff x="2496269" y="1171698"/>
              <a:chExt cx="761953" cy="723022"/>
            </a:xfrm>
          </p:grpSpPr>
          <p:sp>
            <p:nvSpPr>
              <p:cNvPr id="5136" name="Google Shape;5136;p7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8" name="Google Shape;5138;p78"/>
              <p:cNvGrpSpPr/>
              <p:nvPr/>
            </p:nvGrpSpPr>
            <p:grpSpPr>
              <a:xfrm>
                <a:off x="2496269" y="1171698"/>
                <a:ext cx="761953" cy="723022"/>
                <a:chOff x="2496269" y="1120652"/>
                <a:chExt cx="761953" cy="723022"/>
              </a:xfrm>
            </p:grpSpPr>
            <p:grpSp>
              <p:nvGrpSpPr>
                <p:cNvPr id="5139" name="Google Shape;5139;p78"/>
                <p:cNvGrpSpPr/>
                <p:nvPr/>
              </p:nvGrpSpPr>
              <p:grpSpPr>
                <a:xfrm>
                  <a:off x="2496269" y="1120652"/>
                  <a:ext cx="761953" cy="723022"/>
                  <a:chOff x="2496269" y="1120652"/>
                  <a:chExt cx="761953" cy="723022"/>
                </a:xfrm>
              </p:grpSpPr>
              <p:grpSp>
                <p:nvGrpSpPr>
                  <p:cNvPr id="5140" name="Google Shape;5140;p78"/>
                  <p:cNvGrpSpPr/>
                  <p:nvPr/>
                </p:nvGrpSpPr>
                <p:grpSpPr>
                  <a:xfrm>
                    <a:off x="2496269" y="1304589"/>
                    <a:ext cx="407089" cy="305057"/>
                    <a:chOff x="2496269" y="1304589"/>
                    <a:chExt cx="407089" cy="305057"/>
                  </a:xfrm>
                </p:grpSpPr>
                <p:sp>
                  <p:nvSpPr>
                    <p:cNvPr id="5141" name="Google Shape;5141;p7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78"/>
                  <p:cNvGrpSpPr/>
                  <p:nvPr/>
                </p:nvGrpSpPr>
                <p:grpSpPr>
                  <a:xfrm>
                    <a:off x="2586468" y="1493376"/>
                    <a:ext cx="358850" cy="349656"/>
                    <a:chOff x="2586468" y="1493376"/>
                    <a:chExt cx="358850" cy="349656"/>
                  </a:xfrm>
                </p:grpSpPr>
                <p:sp>
                  <p:nvSpPr>
                    <p:cNvPr id="5144" name="Google Shape;5144;p7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78"/>
                  <p:cNvGrpSpPr/>
                  <p:nvPr/>
                </p:nvGrpSpPr>
                <p:grpSpPr>
                  <a:xfrm>
                    <a:off x="2807939" y="1494024"/>
                    <a:ext cx="358857" cy="349650"/>
                    <a:chOff x="2807939" y="1494024"/>
                    <a:chExt cx="358857" cy="349650"/>
                  </a:xfrm>
                </p:grpSpPr>
                <p:sp>
                  <p:nvSpPr>
                    <p:cNvPr id="5147" name="Google Shape;5147;p7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78"/>
                  <p:cNvGrpSpPr/>
                  <p:nvPr/>
                </p:nvGrpSpPr>
                <p:grpSpPr>
                  <a:xfrm>
                    <a:off x="2851133" y="1305635"/>
                    <a:ext cx="407089" cy="305057"/>
                    <a:chOff x="2851133" y="1305635"/>
                    <a:chExt cx="407089" cy="305057"/>
                  </a:xfrm>
                </p:grpSpPr>
                <p:sp>
                  <p:nvSpPr>
                    <p:cNvPr id="5150" name="Google Shape;5150;p7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78"/>
                  <p:cNvGrpSpPr/>
                  <p:nvPr/>
                </p:nvGrpSpPr>
                <p:grpSpPr>
                  <a:xfrm>
                    <a:off x="2727495" y="1120652"/>
                    <a:ext cx="300271" cy="396358"/>
                    <a:chOff x="2727495" y="1120652"/>
                    <a:chExt cx="300271" cy="396358"/>
                  </a:xfrm>
                </p:grpSpPr>
                <p:sp>
                  <p:nvSpPr>
                    <p:cNvPr id="5153" name="Google Shape;5153;p7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5" name="Google Shape;5155;p78"/>
                <p:cNvGrpSpPr/>
                <p:nvPr/>
              </p:nvGrpSpPr>
              <p:grpSpPr>
                <a:xfrm>
                  <a:off x="2722305" y="1350460"/>
                  <a:ext cx="308357" cy="308344"/>
                  <a:chOff x="2722305" y="1350460"/>
                  <a:chExt cx="308357" cy="308344"/>
                </a:xfrm>
              </p:grpSpPr>
              <p:sp>
                <p:nvSpPr>
                  <p:cNvPr id="5156" name="Google Shape;5156;p7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7" name="Google Shape;5157;p78"/>
                  <p:cNvGrpSpPr/>
                  <p:nvPr/>
                </p:nvGrpSpPr>
                <p:grpSpPr>
                  <a:xfrm>
                    <a:off x="2725064" y="1364529"/>
                    <a:ext cx="297954" cy="280182"/>
                    <a:chOff x="2725064" y="1364529"/>
                    <a:chExt cx="297954" cy="280182"/>
                  </a:xfrm>
                </p:grpSpPr>
                <p:sp>
                  <p:nvSpPr>
                    <p:cNvPr id="5158" name="Google Shape;5158;p7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163" name="Google Shape;5163;p7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78"/>
          <p:cNvGrpSpPr/>
          <p:nvPr/>
        </p:nvGrpSpPr>
        <p:grpSpPr>
          <a:xfrm>
            <a:off x="3909129" y="2727412"/>
            <a:ext cx="1569144" cy="591015"/>
            <a:chOff x="3820100" y="3023049"/>
            <a:chExt cx="1303926" cy="491162"/>
          </a:xfrm>
        </p:grpSpPr>
        <p:grpSp>
          <p:nvGrpSpPr>
            <p:cNvPr id="5169" name="Google Shape;5169;p78"/>
            <p:cNvGrpSpPr/>
            <p:nvPr/>
          </p:nvGrpSpPr>
          <p:grpSpPr>
            <a:xfrm>
              <a:off x="3820100" y="3023072"/>
              <a:ext cx="1303926" cy="491139"/>
              <a:chOff x="3820100" y="3023072"/>
              <a:chExt cx="1303926" cy="491139"/>
            </a:xfrm>
          </p:grpSpPr>
          <p:sp>
            <p:nvSpPr>
              <p:cNvPr id="5170" name="Google Shape;5170;p7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78"/>
            <p:cNvGrpSpPr/>
            <p:nvPr/>
          </p:nvGrpSpPr>
          <p:grpSpPr>
            <a:xfrm>
              <a:off x="4132439" y="3023645"/>
              <a:ext cx="393633" cy="177096"/>
              <a:chOff x="4132439" y="3023645"/>
              <a:chExt cx="393633" cy="177096"/>
            </a:xfrm>
          </p:grpSpPr>
          <p:sp>
            <p:nvSpPr>
              <p:cNvPr id="5173" name="Google Shape;5173;p7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78"/>
            <p:cNvGrpSpPr/>
            <p:nvPr/>
          </p:nvGrpSpPr>
          <p:grpSpPr>
            <a:xfrm>
              <a:off x="3921811" y="3023049"/>
              <a:ext cx="1002397" cy="388943"/>
              <a:chOff x="3921811" y="3023049"/>
              <a:chExt cx="1002397" cy="388943"/>
            </a:xfrm>
          </p:grpSpPr>
          <p:sp>
            <p:nvSpPr>
              <p:cNvPr id="5176" name="Google Shape;5176;p7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78"/>
            <p:cNvGrpSpPr/>
            <p:nvPr/>
          </p:nvGrpSpPr>
          <p:grpSpPr>
            <a:xfrm>
              <a:off x="4023645" y="3023049"/>
              <a:ext cx="683032" cy="286722"/>
              <a:chOff x="4023645" y="3023049"/>
              <a:chExt cx="683032" cy="286722"/>
            </a:xfrm>
          </p:grpSpPr>
          <p:sp>
            <p:nvSpPr>
              <p:cNvPr id="5179" name="Google Shape;5179;p7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1" name="Google Shape;5181;p78"/>
          <p:cNvGrpSpPr/>
          <p:nvPr/>
        </p:nvGrpSpPr>
        <p:grpSpPr>
          <a:xfrm>
            <a:off x="1541251" y="1854258"/>
            <a:ext cx="713522" cy="688025"/>
            <a:chOff x="1706078" y="2092648"/>
            <a:chExt cx="660913" cy="637296"/>
          </a:xfrm>
        </p:grpSpPr>
        <p:sp>
          <p:nvSpPr>
            <p:cNvPr id="5182" name="Google Shape;5182;p7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3" name="Google Shape;5183;p78"/>
            <p:cNvGrpSpPr/>
            <p:nvPr/>
          </p:nvGrpSpPr>
          <p:grpSpPr>
            <a:xfrm>
              <a:off x="1706078" y="2092648"/>
              <a:ext cx="660913" cy="575241"/>
              <a:chOff x="1706078" y="2092648"/>
              <a:chExt cx="660913" cy="575241"/>
            </a:xfrm>
          </p:grpSpPr>
          <p:sp>
            <p:nvSpPr>
              <p:cNvPr id="5184" name="Google Shape;5184;p7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7" name="Google Shape;5187;p78"/>
          <p:cNvGrpSpPr/>
          <p:nvPr/>
        </p:nvGrpSpPr>
        <p:grpSpPr>
          <a:xfrm>
            <a:off x="6303109" y="971806"/>
            <a:ext cx="1317459" cy="684168"/>
            <a:chOff x="238125" y="999450"/>
            <a:chExt cx="7140700" cy="3708225"/>
          </a:xfrm>
        </p:grpSpPr>
        <p:sp>
          <p:nvSpPr>
            <p:cNvPr id="5188" name="Google Shape;5188;p7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200"/>
        <p:cNvGrpSpPr/>
        <p:nvPr/>
      </p:nvGrpSpPr>
      <p:grpSpPr>
        <a:xfrm>
          <a:off x="0" y="0"/>
          <a:ext cx="0" cy="0"/>
          <a:chOff x="0" y="0"/>
          <a:chExt cx="0" cy="0"/>
        </a:xfrm>
      </p:grpSpPr>
      <p:grpSp>
        <p:nvGrpSpPr>
          <p:cNvPr id="5201" name="Google Shape;5201;p79"/>
          <p:cNvGrpSpPr/>
          <p:nvPr/>
        </p:nvGrpSpPr>
        <p:grpSpPr>
          <a:xfrm>
            <a:off x="717027" y="967622"/>
            <a:ext cx="1636117" cy="1526144"/>
            <a:chOff x="729238" y="1179665"/>
            <a:chExt cx="1636117" cy="1526144"/>
          </a:xfrm>
        </p:grpSpPr>
        <p:grpSp>
          <p:nvGrpSpPr>
            <p:cNvPr id="5202" name="Google Shape;5202;p79"/>
            <p:cNvGrpSpPr/>
            <p:nvPr/>
          </p:nvGrpSpPr>
          <p:grpSpPr>
            <a:xfrm>
              <a:off x="729238" y="1179665"/>
              <a:ext cx="80700" cy="1526144"/>
              <a:chOff x="729238" y="1179665"/>
              <a:chExt cx="80700" cy="1526144"/>
            </a:xfrm>
          </p:grpSpPr>
          <p:sp>
            <p:nvSpPr>
              <p:cNvPr id="5203" name="Google Shape;5203;p7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79"/>
            <p:cNvGrpSpPr/>
            <p:nvPr/>
          </p:nvGrpSpPr>
          <p:grpSpPr>
            <a:xfrm>
              <a:off x="903098" y="1179665"/>
              <a:ext cx="80700" cy="1526144"/>
              <a:chOff x="903098" y="1179665"/>
              <a:chExt cx="80700" cy="1526144"/>
            </a:xfrm>
          </p:grpSpPr>
          <p:sp>
            <p:nvSpPr>
              <p:cNvPr id="5214" name="Google Shape;5214;p7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79"/>
            <p:cNvGrpSpPr/>
            <p:nvPr/>
          </p:nvGrpSpPr>
          <p:grpSpPr>
            <a:xfrm>
              <a:off x="1076958" y="1179665"/>
              <a:ext cx="80700" cy="1526144"/>
              <a:chOff x="1076958" y="1179665"/>
              <a:chExt cx="80700" cy="1526144"/>
            </a:xfrm>
          </p:grpSpPr>
          <p:sp>
            <p:nvSpPr>
              <p:cNvPr id="5225" name="Google Shape;5225;p7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79"/>
            <p:cNvGrpSpPr/>
            <p:nvPr/>
          </p:nvGrpSpPr>
          <p:grpSpPr>
            <a:xfrm>
              <a:off x="1247707" y="1179665"/>
              <a:ext cx="80700" cy="1526144"/>
              <a:chOff x="1247707" y="1179665"/>
              <a:chExt cx="80700" cy="1526144"/>
            </a:xfrm>
          </p:grpSpPr>
          <p:sp>
            <p:nvSpPr>
              <p:cNvPr id="5236" name="Google Shape;5236;p7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79"/>
            <p:cNvGrpSpPr/>
            <p:nvPr/>
          </p:nvGrpSpPr>
          <p:grpSpPr>
            <a:xfrm>
              <a:off x="1421567" y="1179665"/>
              <a:ext cx="80700" cy="1526144"/>
              <a:chOff x="1421567" y="1179665"/>
              <a:chExt cx="80700" cy="1526144"/>
            </a:xfrm>
          </p:grpSpPr>
          <p:sp>
            <p:nvSpPr>
              <p:cNvPr id="5247" name="Google Shape;5247;p7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79"/>
            <p:cNvGrpSpPr/>
            <p:nvPr/>
          </p:nvGrpSpPr>
          <p:grpSpPr>
            <a:xfrm>
              <a:off x="1592327" y="1179665"/>
              <a:ext cx="80700" cy="1526144"/>
              <a:chOff x="1592327" y="1179665"/>
              <a:chExt cx="80700" cy="1526144"/>
            </a:xfrm>
          </p:grpSpPr>
          <p:sp>
            <p:nvSpPr>
              <p:cNvPr id="5258" name="Google Shape;5258;p7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79"/>
            <p:cNvGrpSpPr/>
            <p:nvPr/>
          </p:nvGrpSpPr>
          <p:grpSpPr>
            <a:xfrm>
              <a:off x="1766187" y="1179665"/>
              <a:ext cx="80700" cy="1526144"/>
              <a:chOff x="1766187" y="1179665"/>
              <a:chExt cx="80700" cy="1526144"/>
            </a:xfrm>
          </p:grpSpPr>
          <p:sp>
            <p:nvSpPr>
              <p:cNvPr id="5269" name="Google Shape;5269;p7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79"/>
            <p:cNvGrpSpPr/>
            <p:nvPr/>
          </p:nvGrpSpPr>
          <p:grpSpPr>
            <a:xfrm>
              <a:off x="1936935" y="1179665"/>
              <a:ext cx="80700" cy="1526144"/>
              <a:chOff x="1936935" y="1179665"/>
              <a:chExt cx="80700" cy="1526144"/>
            </a:xfrm>
          </p:grpSpPr>
          <p:sp>
            <p:nvSpPr>
              <p:cNvPr id="5280" name="Google Shape;5280;p7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79"/>
            <p:cNvGrpSpPr/>
            <p:nvPr/>
          </p:nvGrpSpPr>
          <p:grpSpPr>
            <a:xfrm>
              <a:off x="2110795" y="1179665"/>
              <a:ext cx="80700" cy="1526144"/>
              <a:chOff x="2110795" y="1179665"/>
              <a:chExt cx="80700" cy="1526144"/>
            </a:xfrm>
          </p:grpSpPr>
          <p:sp>
            <p:nvSpPr>
              <p:cNvPr id="5291" name="Google Shape;5291;p7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1" name="Google Shape;5301;p79"/>
            <p:cNvGrpSpPr/>
            <p:nvPr/>
          </p:nvGrpSpPr>
          <p:grpSpPr>
            <a:xfrm>
              <a:off x="2284655" y="1179665"/>
              <a:ext cx="80700" cy="1526144"/>
              <a:chOff x="2284655" y="1179665"/>
              <a:chExt cx="80700" cy="1526144"/>
            </a:xfrm>
          </p:grpSpPr>
          <p:sp>
            <p:nvSpPr>
              <p:cNvPr id="5302" name="Google Shape;5302;p7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2" name="Google Shape;5312;p79"/>
          <p:cNvGrpSpPr/>
          <p:nvPr/>
        </p:nvGrpSpPr>
        <p:grpSpPr>
          <a:xfrm>
            <a:off x="2611693" y="986760"/>
            <a:ext cx="1364248" cy="1102133"/>
            <a:chOff x="2623904" y="1198803"/>
            <a:chExt cx="1364248" cy="1102133"/>
          </a:xfrm>
        </p:grpSpPr>
        <p:grpSp>
          <p:nvGrpSpPr>
            <p:cNvPr id="5313" name="Google Shape;5313;p79"/>
            <p:cNvGrpSpPr/>
            <p:nvPr/>
          </p:nvGrpSpPr>
          <p:grpSpPr>
            <a:xfrm>
              <a:off x="2623907" y="1198803"/>
              <a:ext cx="1364245" cy="273000"/>
              <a:chOff x="2623907" y="1198803"/>
              <a:chExt cx="1364245" cy="273000"/>
            </a:xfrm>
          </p:grpSpPr>
          <p:sp>
            <p:nvSpPr>
              <p:cNvPr id="5314" name="Google Shape;5314;p7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79"/>
            <p:cNvGrpSpPr/>
            <p:nvPr/>
          </p:nvGrpSpPr>
          <p:grpSpPr>
            <a:xfrm>
              <a:off x="2623904" y="1476964"/>
              <a:ext cx="1364245" cy="273000"/>
              <a:chOff x="2623904" y="1476964"/>
              <a:chExt cx="1364245" cy="273000"/>
            </a:xfrm>
          </p:grpSpPr>
          <p:sp>
            <p:nvSpPr>
              <p:cNvPr id="5320" name="Google Shape;5320;p7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79"/>
            <p:cNvGrpSpPr/>
            <p:nvPr/>
          </p:nvGrpSpPr>
          <p:grpSpPr>
            <a:xfrm>
              <a:off x="2623907" y="1749775"/>
              <a:ext cx="1364245" cy="273000"/>
              <a:chOff x="2623907" y="1749775"/>
              <a:chExt cx="1364245" cy="273000"/>
            </a:xfrm>
          </p:grpSpPr>
          <p:sp>
            <p:nvSpPr>
              <p:cNvPr id="5326" name="Google Shape;5326;p7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79"/>
            <p:cNvGrpSpPr/>
            <p:nvPr/>
          </p:nvGrpSpPr>
          <p:grpSpPr>
            <a:xfrm>
              <a:off x="2623904" y="2027936"/>
              <a:ext cx="1364245" cy="273000"/>
              <a:chOff x="2623904" y="2027936"/>
              <a:chExt cx="1364245" cy="273000"/>
            </a:xfrm>
          </p:grpSpPr>
          <p:sp>
            <p:nvSpPr>
              <p:cNvPr id="5332" name="Google Shape;5332;p7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7" name="Google Shape;5337;p79"/>
          <p:cNvGrpSpPr/>
          <p:nvPr/>
        </p:nvGrpSpPr>
        <p:grpSpPr>
          <a:xfrm>
            <a:off x="2601154" y="2445833"/>
            <a:ext cx="1387541" cy="159124"/>
            <a:chOff x="3200660" y="2180272"/>
            <a:chExt cx="2563824" cy="378237"/>
          </a:xfrm>
        </p:grpSpPr>
        <p:sp>
          <p:nvSpPr>
            <p:cNvPr id="5338" name="Google Shape;5338;p7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79"/>
          <p:cNvGrpSpPr/>
          <p:nvPr/>
        </p:nvGrpSpPr>
        <p:grpSpPr>
          <a:xfrm>
            <a:off x="2597679" y="2723597"/>
            <a:ext cx="1390502" cy="159625"/>
            <a:chOff x="3530150" y="2790075"/>
            <a:chExt cx="1962600" cy="225300"/>
          </a:xfrm>
        </p:grpSpPr>
        <p:sp>
          <p:nvSpPr>
            <p:cNvPr id="5357" name="Google Shape;5357;p7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79"/>
          <p:cNvGrpSpPr/>
          <p:nvPr/>
        </p:nvGrpSpPr>
        <p:grpSpPr>
          <a:xfrm>
            <a:off x="2597736" y="3001862"/>
            <a:ext cx="1411629" cy="154175"/>
            <a:chOff x="3558802" y="4011244"/>
            <a:chExt cx="1866000" cy="111600"/>
          </a:xfrm>
        </p:grpSpPr>
        <p:sp>
          <p:nvSpPr>
            <p:cNvPr id="5360" name="Google Shape;5360;p7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79"/>
          <p:cNvGrpSpPr/>
          <p:nvPr/>
        </p:nvGrpSpPr>
        <p:grpSpPr>
          <a:xfrm>
            <a:off x="2598024" y="2207432"/>
            <a:ext cx="1383503" cy="119761"/>
            <a:chOff x="3465975" y="2270258"/>
            <a:chExt cx="1986364" cy="171947"/>
          </a:xfrm>
        </p:grpSpPr>
        <p:sp>
          <p:nvSpPr>
            <p:cNvPr id="5363" name="Google Shape;5363;p7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79"/>
          <p:cNvGrpSpPr/>
          <p:nvPr/>
        </p:nvGrpSpPr>
        <p:grpSpPr>
          <a:xfrm>
            <a:off x="2609031" y="3571205"/>
            <a:ext cx="1369531" cy="195460"/>
            <a:chOff x="723300" y="4253549"/>
            <a:chExt cx="2276482" cy="324900"/>
          </a:xfrm>
        </p:grpSpPr>
        <p:sp>
          <p:nvSpPr>
            <p:cNvPr id="5372" name="Google Shape;5372;p7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79"/>
          <p:cNvGrpSpPr/>
          <p:nvPr/>
        </p:nvGrpSpPr>
        <p:grpSpPr>
          <a:xfrm>
            <a:off x="2598592" y="3272446"/>
            <a:ext cx="1389066" cy="180119"/>
            <a:chOff x="705948" y="3788465"/>
            <a:chExt cx="2308953" cy="299400"/>
          </a:xfrm>
        </p:grpSpPr>
        <p:sp>
          <p:nvSpPr>
            <p:cNvPr id="5378" name="Google Shape;5378;p7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79"/>
          <p:cNvGrpSpPr/>
          <p:nvPr/>
        </p:nvGrpSpPr>
        <p:grpSpPr>
          <a:xfrm>
            <a:off x="4195583" y="1876400"/>
            <a:ext cx="1433821" cy="191501"/>
            <a:chOff x="4273350" y="2088443"/>
            <a:chExt cx="1433821" cy="191501"/>
          </a:xfrm>
        </p:grpSpPr>
        <p:grpSp>
          <p:nvGrpSpPr>
            <p:cNvPr id="5384" name="Google Shape;5384;p79"/>
            <p:cNvGrpSpPr/>
            <p:nvPr/>
          </p:nvGrpSpPr>
          <p:grpSpPr>
            <a:xfrm>
              <a:off x="4273350" y="2088443"/>
              <a:ext cx="1433821" cy="0"/>
              <a:chOff x="5224975" y="2962250"/>
              <a:chExt cx="1544400" cy="0"/>
            </a:xfrm>
          </p:grpSpPr>
          <p:cxnSp>
            <p:nvCxnSpPr>
              <p:cNvPr id="5385" name="Google Shape;5385;p7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86" name="Google Shape;5386;p7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387" name="Google Shape;5387;p79"/>
            <p:cNvGrpSpPr/>
            <p:nvPr/>
          </p:nvGrpSpPr>
          <p:grpSpPr>
            <a:xfrm>
              <a:off x="4273350" y="2279944"/>
              <a:ext cx="1433821" cy="0"/>
              <a:chOff x="5224975" y="2962250"/>
              <a:chExt cx="1544400" cy="0"/>
            </a:xfrm>
          </p:grpSpPr>
          <p:cxnSp>
            <p:nvCxnSpPr>
              <p:cNvPr id="5388" name="Google Shape;5388;p7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89" name="Google Shape;5389;p7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390" name="Google Shape;5390;p79"/>
          <p:cNvGrpSpPr/>
          <p:nvPr/>
        </p:nvGrpSpPr>
        <p:grpSpPr>
          <a:xfrm>
            <a:off x="2646529" y="3885304"/>
            <a:ext cx="1304609" cy="294074"/>
            <a:chOff x="2658741" y="4097347"/>
            <a:chExt cx="1304609" cy="294074"/>
          </a:xfrm>
        </p:grpSpPr>
        <p:grpSp>
          <p:nvGrpSpPr>
            <p:cNvPr id="5391" name="Google Shape;5391;p79"/>
            <p:cNvGrpSpPr/>
            <p:nvPr/>
          </p:nvGrpSpPr>
          <p:grpSpPr>
            <a:xfrm>
              <a:off x="2658741" y="4097347"/>
              <a:ext cx="118572" cy="294074"/>
              <a:chOff x="3343310" y="4475555"/>
              <a:chExt cx="127717" cy="316753"/>
            </a:xfrm>
          </p:grpSpPr>
          <p:sp>
            <p:nvSpPr>
              <p:cNvPr id="5392" name="Google Shape;5392;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79"/>
            <p:cNvGrpSpPr/>
            <p:nvPr/>
          </p:nvGrpSpPr>
          <p:grpSpPr>
            <a:xfrm>
              <a:off x="3815519" y="4098388"/>
              <a:ext cx="147831" cy="291991"/>
              <a:chOff x="3527539" y="4476677"/>
              <a:chExt cx="159232" cy="314510"/>
            </a:xfrm>
          </p:grpSpPr>
          <p:sp>
            <p:nvSpPr>
              <p:cNvPr id="5395" name="Google Shape;5395;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79"/>
            <p:cNvGrpSpPr/>
            <p:nvPr/>
          </p:nvGrpSpPr>
          <p:grpSpPr>
            <a:xfrm>
              <a:off x="3511696" y="4098388"/>
              <a:ext cx="147831" cy="291991"/>
              <a:chOff x="3527539" y="4476677"/>
              <a:chExt cx="159232" cy="314510"/>
            </a:xfrm>
          </p:grpSpPr>
          <p:sp>
            <p:nvSpPr>
              <p:cNvPr id="5398" name="Google Shape;5398;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79"/>
            <p:cNvGrpSpPr/>
            <p:nvPr/>
          </p:nvGrpSpPr>
          <p:grpSpPr>
            <a:xfrm>
              <a:off x="3207874" y="4098388"/>
              <a:ext cx="147831" cy="291991"/>
              <a:chOff x="3527539" y="4476677"/>
              <a:chExt cx="159232" cy="314510"/>
            </a:xfrm>
          </p:grpSpPr>
          <p:sp>
            <p:nvSpPr>
              <p:cNvPr id="5401" name="Google Shape;5401;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79"/>
            <p:cNvGrpSpPr/>
            <p:nvPr/>
          </p:nvGrpSpPr>
          <p:grpSpPr>
            <a:xfrm>
              <a:off x="2933305" y="4097347"/>
              <a:ext cx="118572" cy="294074"/>
              <a:chOff x="3343310" y="4475555"/>
              <a:chExt cx="127717" cy="316753"/>
            </a:xfrm>
          </p:grpSpPr>
          <p:sp>
            <p:nvSpPr>
              <p:cNvPr id="5404" name="Google Shape;5404;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6" name="Google Shape;5406;p79"/>
          <p:cNvGrpSpPr/>
          <p:nvPr/>
        </p:nvGrpSpPr>
        <p:grpSpPr>
          <a:xfrm>
            <a:off x="4197138" y="963998"/>
            <a:ext cx="1430711" cy="751237"/>
            <a:chOff x="5159450" y="1919950"/>
            <a:chExt cx="1541050" cy="862500"/>
          </a:xfrm>
        </p:grpSpPr>
        <p:sp>
          <p:nvSpPr>
            <p:cNvPr id="5407" name="Google Shape;5407;p7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5408" name="Google Shape;5408;p79"/>
            <p:cNvGrpSpPr/>
            <p:nvPr/>
          </p:nvGrpSpPr>
          <p:grpSpPr>
            <a:xfrm>
              <a:off x="5159450" y="1919950"/>
              <a:ext cx="1541050" cy="862500"/>
              <a:chOff x="5159450" y="1919950"/>
              <a:chExt cx="1541050" cy="862500"/>
            </a:xfrm>
          </p:grpSpPr>
          <p:cxnSp>
            <p:nvCxnSpPr>
              <p:cNvPr id="5409" name="Google Shape;5409;p7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410" name="Google Shape;5410;p7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411" name="Google Shape;5411;p79"/>
          <p:cNvGrpSpPr/>
          <p:nvPr/>
        </p:nvGrpSpPr>
        <p:grpSpPr>
          <a:xfrm>
            <a:off x="4245275" y="2227768"/>
            <a:ext cx="1334436" cy="967914"/>
            <a:chOff x="4294923" y="2439811"/>
            <a:chExt cx="1334436" cy="967914"/>
          </a:xfrm>
        </p:grpSpPr>
        <p:grpSp>
          <p:nvGrpSpPr>
            <p:cNvPr id="5412" name="Google Shape;5412;p79"/>
            <p:cNvGrpSpPr/>
            <p:nvPr/>
          </p:nvGrpSpPr>
          <p:grpSpPr>
            <a:xfrm>
              <a:off x="4960455" y="2469658"/>
              <a:ext cx="668904" cy="885524"/>
              <a:chOff x="4960455" y="2469658"/>
              <a:chExt cx="668904" cy="885524"/>
            </a:xfrm>
          </p:grpSpPr>
          <p:sp>
            <p:nvSpPr>
              <p:cNvPr id="5413" name="Google Shape;5413;p7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79"/>
            <p:cNvGrpSpPr/>
            <p:nvPr/>
          </p:nvGrpSpPr>
          <p:grpSpPr>
            <a:xfrm>
              <a:off x="4294923" y="2469658"/>
              <a:ext cx="668951" cy="885524"/>
              <a:chOff x="4294923" y="2469658"/>
              <a:chExt cx="668951" cy="885524"/>
            </a:xfrm>
          </p:grpSpPr>
          <p:sp>
            <p:nvSpPr>
              <p:cNvPr id="5420" name="Google Shape;5420;p7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6" name="Google Shape;5426;p7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79"/>
          <p:cNvGrpSpPr/>
          <p:nvPr/>
        </p:nvGrpSpPr>
        <p:grpSpPr>
          <a:xfrm>
            <a:off x="4231478" y="3282213"/>
            <a:ext cx="1430949" cy="897289"/>
            <a:chOff x="4351371" y="3547942"/>
            <a:chExt cx="1345130" cy="843475"/>
          </a:xfrm>
        </p:grpSpPr>
        <p:grpSp>
          <p:nvGrpSpPr>
            <p:cNvPr id="5428" name="Google Shape;5428;p79"/>
            <p:cNvGrpSpPr/>
            <p:nvPr/>
          </p:nvGrpSpPr>
          <p:grpSpPr>
            <a:xfrm>
              <a:off x="4351371" y="4209917"/>
              <a:ext cx="1345130" cy="181500"/>
              <a:chOff x="4351371" y="4209917"/>
              <a:chExt cx="1345130" cy="181500"/>
            </a:xfrm>
          </p:grpSpPr>
          <p:sp>
            <p:nvSpPr>
              <p:cNvPr id="5429" name="Google Shape;5429;p7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0" name="Google Shape;5430;p7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431" name="Google Shape;5431;p79"/>
            <p:cNvGrpSpPr/>
            <p:nvPr/>
          </p:nvGrpSpPr>
          <p:grpSpPr>
            <a:xfrm>
              <a:off x="4403010" y="3985221"/>
              <a:ext cx="1109518" cy="181500"/>
              <a:chOff x="4403010" y="3985221"/>
              <a:chExt cx="1109518" cy="181500"/>
            </a:xfrm>
          </p:grpSpPr>
          <p:sp>
            <p:nvSpPr>
              <p:cNvPr id="5432" name="Google Shape;5432;p7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3" name="Google Shape;5433;p7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434" name="Google Shape;5434;p79"/>
            <p:cNvGrpSpPr/>
            <p:nvPr/>
          </p:nvGrpSpPr>
          <p:grpSpPr>
            <a:xfrm>
              <a:off x="4618704" y="3766582"/>
              <a:ext cx="807858" cy="181500"/>
              <a:chOff x="4618704" y="3766582"/>
              <a:chExt cx="807858" cy="181500"/>
            </a:xfrm>
          </p:grpSpPr>
          <p:sp>
            <p:nvSpPr>
              <p:cNvPr id="5435" name="Google Shape;5435;p7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6" name="Google Shape;5436;p7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437" name="Google Shape;5437;p79"/>
            <p:cNvGrpSpPr/>
            <p:nvPr/>
          </p:nvGrpSpPr>
          <p:grpSpPr>
            <a:xfrm>
              <a:off x="4735238" y="3547942"/>
              <a:ext cx="462839" cy="181500"/>
              <a:chOff x="4735238" y="3547942"/>
              <a:chExt cx="462839" cy="181500"/>
            </a:xfrm>
          </p:grpSpPr>
          <p:sp>
            <p:nvSpPr>
              <p:cNvPr id="5438" name="Google Shape;5438;p7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9" name="Google Shape;5439;p7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440" name="Google Shape;5440;p79"/>
          <p:cNvGrpSpPr/>
          <p:nvPr/>
        </p:nvGrpSpPr>
        <p:grpSpPr>
          <a:xfrm>
            <a:off x="7407836" y="2217537"/>
            <a:ext cx="1020955" cy="928853"/>
            <a:chOff x="926675" y="238125"/>
            <a:chExt cx="5755100" cy="5232975"/>
          </a:xfrm>
        </p:grpSpPr>
        <p:sp>
          <p:nvSpPr>
            <p:cNvPr id="5441" name="Google Shape;5441;p7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79"/>
          <p:cNvGrpSpPr/>
          <p:nvPr/>
        </p:nvGrpSpPr>
        <p:grpSpPr>
          <a:xfrm>
            <a:off x="715210" y="2616272"/>
            <a:ext cx="1695374" cy="1560837"/>
            <a:chOff x="727421" y="2828315"/>
            <a:chExt cx="1695374" cy="1560837"/>
          </a:xfrm>
        </p:grpSpPr>
        <p:grpSp>
          <p:nvGrpSpPr>
            <p:cNvPr id="5446" name="Google Shape;5446;p79"/>
            <p:cNvGrpSpPr/>
            <p:nvPr/>
          </p:nvGrpSpPr>
          <p:grpSpPr>
            <a:xfrm>
              <a:off x="727421" y="2828315"/>
              <a:ext cx="1695374" cy="1560837"/>
              <a:chOff x="734799" y="2782450"/>
              <a:chExt cx="1571100" cy="1577400"/>
            </a:xfrm>
          </p:grpSpPr>
          <p:cxnSp>
            <p:nvCxnSpPr>
              <p:cNvPr id="5447" name="Google Shape;5447;p7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448" name="Google Shape;5448;p7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449" name="Google Shape;5449;p79"/>
            <p:cNvGrpSpPr/>
            <p:nvPr/>
          </p:nvGrpSpPr>
          <p:grpSpPr>
            <a:xfrm>
              <a:off x="819108" y="2882501"/>
              <a:ext cx="1556791" cy="1426186"/>
              <a:chOff x="819108" y="2882501"/>
              <a:chExt cx="1556791" cy="1426186"/>
            </a:xfrm>
          </p:grpSpPr>
          <p:grpSp>
            <p:nvGrpSpPr>
              <p:cNvPr id="5450" name="Google Shape;5450;p79"/>
              <p:cNvGrpSpPr/>
              <p:nvPr/>
            </p:nvGrpSpPr>
            <p:grpSpPr>
              <a:xfrm>
                <a:off x="819108" y="2882501"/>
                <a:ext cx="103104" cy="1426186"/>
                <a:chOff x="4674013" y="3100904"/>
                <a:chExt cx="122758" cy="1698043"/>
              </a:xfrm>
            </p:grpSpPr>
            <p:sp>
              <p:nvSpPr>
                <p:cNvPr id="5451" name="Google Shape;5451;p7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79"/>
              <p:cNvGrpSpPr/>
              <p:nvPr/>
            </p:nvGrpSpPr>
            <p:grpSpPr>
              <a:xfrm>
                <a:off x="1062475" y="2882501"/>
                <a:ext cx="103104" cy="1426186"/>
                <a:chOff x="4940438" y="3100904"/>
                <a:chExt cx="122758" cy="1698043"/>
              </a:xfrm>
            </p:grpSpPr>
            <p:sp>
              <p:nvSpPr>
                <p:cNvPr id="5459" name="Google Shape;5459;p7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79"/>
              <p:cNvGrpSpPr/>
              <p:nvPr/>
            </p:nvGrpSpPr>
            <p:grpSpPr>
              <a:xfrm>
                <a:off x="1299324" y="2882501"/>
                <a:ext cx="103104" cy="1426186"/>
                <a:chOff x="5206863" y="3100904"/>
                <a:chExt cx="122758" cy="1698043"/>
              </a:xfrm>
            </p:grpSpPr>
            <p:sp>
              <p:nvSpPr>
                <p:cNvPr id="5467" name="Google Shape;5467;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79"/>
              <p:cNvGrpSpPr/>
              <p:nvPr/>
            </p:nvGrpSpPr>
            <p:grpSpPr>
              <a:xfrm>
                <a:off x="1786057" y="2882501"/>
                <a:ext cx="103104" cy="1426186"/>
                <a:chOff x="6006138" y="3143629"/>
                <a:chExt cx="122758" cy="1698043"/>
              </a:xfrm>
            </p:grpSpPr>
            <p:sp>
              <p:nvSpPr>
                <p:cNvPr id="5475" name="Google Shape;5475;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2" name="Google Shape;5482;p79"/>
              <p:cNvGrpSpPr/>
              <p:nvPr/>
            </p:nvGrpSpPr>
            <p:grpSpPr>
              <a:xfrm>
                <a:off x="2029422" y="2882501"/>
                <a:ext cx="103104" cy="1426186"/>
                <a:chOff x="6805413" y="3100904"/>
                <a:chExt cx="122758" cy="1698043"/>
              </a:xfrm>
            </p:grpSpPr>
            <p:sp>
              <p:nvSpPr>
                <p:cNvPr id="5483" name="Google Shape;5483;p7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79"/>
              <p:cNvGrpSpPr/>
              <p:nvPr/>
            </p:nvGrpSpPr>
            <p:grpSpPr>
              <a:xfrm>
                <a:off x="2272795" y="2882501"/>
                <a:ext cx="103104" cy="1426186"/>
                <a:chOff x="5206863" y="3100904"/>
                <a:chExt cx="122758" cy="1698043"/>
              </a:xfrm>
            </p:grpSpPr>
            <p:sp>
              <p:nvSpPr>
                <p:cNvPr id="5491" name="Google Shape;5491;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79"/>
              <p:cNvGrpSpPr/>
              <p:nvPr/>
            </p:nvGrpSpPr>
            <p:grpSpPr>
              <a:xfrm>
                <a:off x="1542694" y="2882501"/>
                <a:ext cx="103104" cy="1426186"/>
                <a:chOff x="6006138" y="3143629"/>
                <a:chExt cx="122758" cy="1698043"/>
              </a:xfrm>
            </p:grpSpPr>
            <p:sp>
              <p:nvSpPr>
                <p:cNvPr id="5499" name="Google Shape;5499;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06" name="Google Shape;5506;p79"/>
          <p:cNvGrpSpPr/>
          <p:nvPr/>
        </p:nvGrpSpPr>
        <p:grpSpPr>
          <a:xfrm>
            <a:off x="5671260" y="3305994"/>
            <a:ext cx="2749952" cy="870677"/>
            <a:chOff x="238125" y="1725700"/>
            <a:chExt cx="7139025" cy="2260325"/>
          </a:xfrm>
        </p:grpSpPr>
        <p:sp>
          <p:nvSpPr>
            <p:cNvPr id="5507" name="Google Shape;5507;p7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79"/>
          <p:cNvGrpSpPr/>
          <p:nvPr/>
        </p:nvGrpSpPr>
        <p:grpSpPr>
          <a:xfrm>
            <a:off x="5941424" y="2247740"/>
            <a:ext cx="1105452" cy="916747"/>
            <a:chOff x="5249100" y="1210600"/>
            <a:chExt cx="3502700" cy="2904775"/>
          </a:xfrm>
        </p:grpSpPr>
        <p:sp>
          <p:nvSpPr>
            <p:cNvPr id="5518" name="Google Shape;5518;p7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2" name="Google Shape;5522;p7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523" name="Google Shape;5523;p7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524" name="Google Shape;5524;p7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525" name="Google Shape;5525;p7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526" name="Google Shape;5526;p7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79"/>
          <p:cNvGrpSpPr/>
          <p:nvPr/>
        </p:nvGrpSpPr>
        <p:grpSpPr>
          <a:xfrm>
            <a:off x="7123972" y="967158"/>
            <a:ext cx="1304650" cy="1124856"/>
            <a:chOff x="7287122" y="1165658"/>
            <a:chExt cx="1219413" cy="1051365"/>
          </a:xfrm>
        </p:grpSpPr>
        <p:grpSp>
          <p:nvGrpSpPr>
            <p:cNvPr id="5528" name="Google Shape;5528;p79"/>
            <p:cNvGrpSpPr/>
            <p:nvPr/>
          </p:nvGrpSpPr>
          <p:grpSpPr>
            <a:xfrm>
              <a:off x="7287122" y="1969723"/>
              <a:ext cx="1219413" cy="247300"/>
              <a:chOff x="7287122" y="1969723"/>
              <a:chExt cx="1219413" cy="247300"/>
            </a:xfrm>
          </p:grpSpPr>
          <p:sp>
            <p:nvSpPr>
              <p:cNvPr id="5529" name="Google Shape;5529;p7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0" name="Google Shape;5530;p79"/>
              <p:cNvGrpSpPr/>
              <p:nvPr/>
            </p:nvGrpSpPr>
            <p:grpSpPr>
              <a:xfrm>
                <a:off x="7287122" y="2063892"/>
                <a:ext cx="1151753" cy="73428"/>
                <a:chOff x="7287122" y="2063892"/>
                <a:chExt cx="1151753" cy="73428"/>
              </a:xfrm>
            </p:grpSpPr>
            <p:sp>
              <p:nvSpPr>
                <p:cNvPr id="5531" name="Google Shape;5531;p7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2" name="Google Shape;5532;p7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533" name="Google Shape;5533;p79"/>
            <p:cNvGrpSpPr/>
            <p:nvPr/>
          </p:nvGrpSpPr>
          <p:grpSpPr>
            <a:xfrm>
              <a:off x="7287122" y="1712201"/>
              <a:ext cx="1219403" cy="246767"/>
              <a:chOff x="7287122" y="1712201"/>
              <a:chExt cx="1219403" cy="246767"/>
            </a:xfrm>
          </p:grpSpPr>
          <p:sp>
            <p:nvSpPr>
              <p:cNvPr id="5534" name="Google Shape;5534;p7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5" name="Google Shape;5535;p79"/>
              <p:cNvGrpSpPr/>
              <p:nvPr/>
            </p:nvGrpSpPr>
            <p:grpSpPr>
              <a:xfrm>
                <a:off x="7287122" y="1842861"/>
                <a:ext cx="1005303" cy="73419"/>
                <a:chOff x="7287122" y="1842861"/>
                <a:chExt cx="1005303" cy="73419"/>
              </a:xfrm>
            </p:grpSpPr>
            <p:sp>
              <p:nvSpPr>
                <p:cNvPr id="5536" name="Google Shape;5536;p7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7" name="Google Shape;5537;p7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538" name="Google Shape;5538;p79"/>
            <p:cNvGrpSpPr/>
            <p:nvPr/>
          </p:nvGrpSpPr>
          <p:grpSpPr>
            <a:xfrm>
              <a:off x="7287122" y="1447520"/>
              <a:ext cx="1219403" cy="286667"/>
              <a:chOff x="7287122" y="1447520"/>
              <a:chExt cx="1219403" cy="286667"/>
            </a:xfrm>
          </p:grpSpPr>
          <p:sp>
            <p:nvSpPr>
              <p:cNvPr id="5539" name="Google Shape;5539;p7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0" name="Google Shape;5540;p79"/>
              <p:cNvGrpSpPr/>
              <p:nvPr/>
            </p:nvGrpSpPr>
            <p:grpSpPr>
              <a:xfrm>
                <a:off x="7287122" y="1581977"/>
                <a:ext cx="852803" cy="73428"/>
                <a:chOff x="7287122" y="1581977"/>
                <a:chExt cx="852803" cy="73428"/>
              </a:xfrm>
            </p:grpSpPr>
            <p:sp>
              <p:nvSpPr>
                <p:cNvPr id="5541" name="Google Shape;5541;p7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2" name="Google Shape;5542;p7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543" name="Google Shape;5543;p79"/>
            <p:cNvGrpSpPr/>
            <p:nvPr/>
          </p:nvGrpSpPr>
          <p:grpSpPr>
            <a:xfrm>
              <a:off x="7287122" y="1165658"/>
              <a:ext cx="1219403" cy="344253"/>
              <a:chOff x="7287122" y="1165658"/>
              <a:chExt cx="1219403" cy="344253"/>
            </a:xfrm>
          </p:grpSpPr>
          <p:sp>
            <p:nvSpPr>
              <p:cNvPr id="5544" name="Google Shape;5544;p7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5" name="Google Shape;5545;p79"/>
              <p:cNvGrpSpPr/>
              <p:nvPr/>
            </p:nvGrpSpPr>
            <p:grpSpPr>
              <a:xfrm>
                <a:off x="7287122" y="1341025"/>
                <a:ext cx="695703" cy="73419"/>
                <a:chOff x="7287122" y="1341025"/>
                <a:chExt cx="695703" cy="73419"/>
              </a:xfrm>
            </p:grpSpPr>
            <p:sp>
              <p:nvSpPr>
                <p:cNvPr id="5546" name="Google Shape;5546;p7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7" name="Google Shape;5547;p7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548" name="Google Shape;5548;p79"/>
          <p:cNvGrpSpPr/>
          <p:nvPr/>
        </p:nvGrpSpPr>
        <p:grpSpPr>
          <a:xfrm>
            <a:off x="5790464" y="973181"/>
            <a:ext cx="1397729" cy="1098540"/>
            <a:chOff x="5900602" y="1193063"/>
            <a:chExt cx="1299851" cy="1021707"/>
          </a:xfrm>
        </p:grpSpPr>
        <p:grpSp>
          <p:nvGrpSpPr>
            <p:cNvPr id="5549" name="Google Shape;5549;p79"/>
            <p:cNvGrpSpPr/>
            <p:nvPr/>
          </p:nvGrpSpPr>
          <p:grpSpPr>
            <a:xfrm>
              <a:off x="6520337" y="1193063"/>
              <a:ext cx="341815" cy="799959"/>
              <a:chOff x="6520337" y="1193063"/>
              <a:chExt cx="341815" cy="799959"/>
            </a:xfrm>
          </p:grpSpPr>
          <p:grpSp>
            <p:nvGrpSpPr>
              <p:cNvPr id="5550" name="Google Shape;5550;p79"/>
              <p:cNvGrpSpPr/>
              <p:nvPr/>
            </p:nvGrpSpPr>
            <p:grpSpPr>
              <a:xfrm>
                <a:off x="6520337" y="1589527"/>
                <a:ext cx="213950" cy="403494"/>
                <a:chOff x="6520337" y="1589527"/>
                <a:chExt cx="213950" cy="403494"/>
              </a:xfrm>
            </p:grpSpPr>
            <p:sp>
              <p:nvSpPr>
                <p:cNvPr id="5551" name="Google Shape;5551;p7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79"/>
              <p:cNvGrpSpPr/>
              <p:nvPr/>
            </p:nvGrpSpPr>
            <p:grpSpPr>
              <a:xfrm>
                <a:off x="6577204" y="1193063"/>
                <a:ext cx="284947" cy="464512"/>
                <a:chOff x="6577204" y="1193063"/>
                <a:chExt cx="284947" cy="464512"/>
              </a:xfrm>
            </p:grpSpPr>
            <p:sp>
              <p:nvSpPr>
                <p:cNvPr id="5554" name="Google Shape;5554;p7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5" name="Google Shape;5555;p7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556" name="Google Shape;5556;p79"/>
            <p:cNvGrpSpPr/>
            <p:nvPr/>
          </p:nvGrpSpPr>
          <p:grpSpPr>
            <a:xfrm>
              <a:off x="6238903" y="1193063"/>
              <a:ext cx="300475" cy="900152"/>
              <a:chOff x="6238903" y="1193063"/>
              <a:chExt cx="300475" cy="900152"/>
            </a:xfrm>
          </p:grpSpPr>
          <p:grpSp>
            <p:nvGrpSpPr>
              <p:cNvPr id="5557" name="Google Shape;5557;p79"/>
              <p:cNvGrpSpPr/>
              <p:nvPr/>
            </p:nvGrpSpPr>
            <p:grpSpPr>
              <a:xfrm>
                <a:off x="6290865" y="1489315"/>
                <a:ext cx="248514" cy="603900"/>
                <a:chOff x="6290865" y="1489315"/>
                <a:chExt cx="248514" cy="603900"/>
              </a:xfrm>
            </p:grpSpPr>
            <p:sp>
              <p:nvSpPr>
                <p:cNvPr id="5558" name="Google Shape;5558;p7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79"/>
              <p:cNvGrpSpPr/>
              <p:nvPr/>
            </p:nvGrpSpPr>
            <p:grpSpPr>
              <a:xfrm>
                <a:off x="6238903" y="1193063"/>
                <a:ext cx="284947" cy="333087"/>
                <a:chOff x="6238903" y="1193063"/>
                <a:chExt cx="284947" cy="333087"/>
              </a:xfrm>
            </p:grpSpPr>
            <p:sp>
              <p:nvSpPr>
                <p:cNvPr id="5561" name="Google Shape;5561;p7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62" name="Google Shape;5562;p7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563" name="Google Shape;5563;p79"/>
            <p:cNvGrpSpPr/>
            <p:nvPr/>
          </p:nvGrpSpPr>
          <p:grpSpPr>
            <a:xfrm>
              <a:off x="5900602" y="1193063"/>
              <a:ext cx="444345" cy="1021707"/>
              <a:chOff x="5900602" y="1193063"/>
              <a:chExt cx="444345" cy="1021707"/>
            </a:xfrm>
          </p:grpSpPr>
          <p:grpSp>
            <p:nvGrpSpPr>
              <p:cNvPr id="5564" name="Google Shape;5564;p79"/>
              <p:cNvGrpSpPr/>
              <p:nvPr/>
            </p:nvGrpSpPr>
            <p:grpSpPr>
              <a:xfrm>
                <a:off x="6046501" y="1367785"/>
                <a:ext cx="298446" cy="846986"/>
                <a:chOff x="6046501" y="1367785"/>
                <a:chExt cx="298446" cy="846986"/>
              </a:xfrm>
            </p:grpSpPr>
            <p:sp>
              <p:nvSpPr>
                <p:cNvPr id="5565" name="Google Shape;5565;p7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79"/>
              <p:cNvGrpSpPr/>
              <p:nvPr/>
            </p:nvGrpSpPr>
            <p:grpSpPr>
              <a:xfrm>
                <a:off x="5900602" y="1193063"/>
                <a:ext cx="284947" cy="182312"/>
                <a:chOff x="5900602" y="1193063"/>
                <a:chExt cx="284947" cy="182312"/>
              </a:xfrm>
            </p:grpSpPr>
            <p:sp>
              <p:nvSpPr>
                <p:cNvPr id="5568" name="Google Shape;5568;p7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69" name="Google Shape;5569;p7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570" name="Google Shape;5570;p79"/>
            <p:cNvGrpSpPr/>
            <p:nvPr/>
          </p:nvGrpSpPr>
          <p:grpSpPr>
            <a:xfrm>
              <a:off x="6738300" y="1193063"/>
              <a:ext cx="462153" cy="707634"/>
              <a:chOff x="6738300" y="1193063"/>
              <a:chExt cx="462153" cy="707634"/>
            </a:xfrm>
          </p:grpSpPr>
          <p:grpSp>
            <p:nvGrpSpPr>
              <p:cNvPr id="5571" name="Google Shape;5571;p79"/>
              <p:cNvGrpSpPr/>
              <p:nvPr/>
            </p:nvGrpSpPr>
            <p:grpSpPr>
              <a:xfrm>
                <a:off x="6915505" y="1193063"/>
                <a:ext cx="284947" cy="597387"/>
                <a:chOff x="6915505" y="1193063"/>
                <a:chExt cx="284947" cy="597387"/>
              </a:xfrm>
            </p:grpSpPr>
            <p:sp>
              <p:nvSpPr>
                <p:cNvPr id="5572" name="Google Shape;5572;p7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73" name="Google Shape;5573;p7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574" name="Google Shape;5574;p79"/>
              <p:cNvGrpSpPr/>
              <p:nvPr/>
            </p:nvGrpSpPr>
            <p:grpSpPr>
              <a:xfrm>
                <a:off x="6738300" y="1684725"/>
                <a:ext cx="230066" cy="215971"/>
                <a:chOff x="6738300" y="1684725"/>
                <a:chExt cx="230066" cy="215971"/>
              </a:xfrm>
            </p:grpSpPr>
            <p:sp>
              <p:nvSpPr>
                <p:cNvPr id="5575" name="Google Shape;5575;p7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80"/>
        <p:cNvGrpSpPr/>
        <p:nvPr/>
      </p:nvGrpSpPr>
      <p:grpSpPr>
        <a:xfrm>
          <a:off x="0" y="0"/>
          <a:ext cx="0" cy="0"/>
          <a:chOff x="0" y="0"/>
          <a:chExt cx="0" cy="0"/>
        </a:xfrm>
      </p:grpSpPr>
      <p:grpSp>
        <p:nvGrpSpPr>
          <p:cNvPr id="5581" name="Google Shape;5581;p80"/>
          <p:cNvGrpSpPr/>
          <p:nvPr/>
        </p:nvGrpSpPr>
        <p:grpSpPr>
          <a:xfrm>
            <a:off x="821785" y="2307635"/>
            <a:ext cx="339235" cy="298186"/>
            <a:chOff x="898875" y="244725"/>
            <a:chExt cx="481800" cy="423500"/>
          </a:xfrm>
        </p:grpSpPr>
        <p:sp>
          <p:nvSpPr>
            <p:cNvPr id="5582" name="Google Shape;5582;p8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3" name="Google Shape;5583;p8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8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5" name="Google Shape;5585;p8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6" name="Google Shape;5586;p8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7" name="Google Shape;5587;p8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8" name="Google Shape;5588;p80"/>
          <p:cNvGrpSpPr/>
          <p:nvPr/>
        </p:nvGrpSpPr>
        <p:grpSpPr>
          <a:xfrm>
            <a:off x="1260167" y="2287103"/>
            <a:ext cx="298169" cy="339253"/>
            <a:chOff x="1529350" y="258825"/>
            <a:chExt cx="423475" cy="481825"/>
          </a:xfrm>
        </p:grpSpPr>
        <p:sp>
          <p:nvSpPr>
            <p:cNvPr id="5589" name="Google Shape;5589;p8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0" name="Google Shape;5590;p8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1" name="Google Shape;5591;p80"/>
          <p:cNvGrpSpPr/>
          <p:nvPr/>
        </p:nvGrpSpPr>
        <p:grpSpPr>
          <a:xfrm>
            <a:off x="2102437" y="2287102"/>
            <a:ext cx="298169" cy="339253"/>
            <a:chOff x="2707500" y="249400"/>
            <a:chExt cx="423475" cy="481825"/>
          </a:xfrm>
        </p:grpSpPr>
        <p:sp>
          <p:nvSpPr>
            <p:cNvPr id="5592" name="Google Shape;5592;p8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8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4" name="Google Shape;5594;p80"/>
          <p:cNvGrpSpPr/>
          <p:nvPr/>
        </p:nvGrpSpPr>
        <p:grpSpPr>
          <a:xfrm>
            <a:off x="2516052" y="2287428"/>
            <a:ext cx="305386" cy="338602"/>
            <a:chOff x="3300325" y="249875"/>
            <a:chExt cx="433725" cy="480900"/>
          </a:xfrm>
        </p:grpSpPr>
        <p:sp>
          <p:nvSpPr>
            <p:cNvPr id="5595" name="Google Shape;5595;p8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8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8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8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9" name="Google Shape;5599;p8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8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1" name="Google Shape;5601;p80"/>
          <p:cNvGrpSpPr/>
          <p:nvPr/>
        </p:nvGrpSpPr>
        <p:grpSpPr>
          <a:xfrm>
            <a:off x="1653142" y="2367273"/>
            <a:ext cx="340890" cy="178912"/>
            <a:chOff x="2084325" y="363300"/>
            <a:chExt cx="484150" cy="254100"/>
          </a:xfrm>
        </p:grpSpPr>
        <p:sp>
          <p:nvSpPr>
            <p:cNvPr id="5602" name="Google Shape;5602;p8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8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4" name="Google Shape;5604;p80"/>
          <p:cNvGrpSpPr/>
          <p:nvPr/>
        </p:nvGrpSpPr>
        <p:grpSpPr>
          <a:xfrm>
            <a:off x="2905137" y="2287349"/>
            <a:ext cx="352349" cy="338760"/>
            <a:chOff x="3854700" y="249750"/>
            <a:chExt cx="500425" cy="481125"/>
          </a:xfrm>
        </p:grpSpPr>
        <p:sp>
          <p:nvSpPr>
            <p:cNvPr id="5605" name="Google Shape;5605;p8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8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7" name="Google Shape;5607;p8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8" name="Google Shape;5608;p8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9" name="Google Shape;5609;p8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0" name="Google Shape;5610;p8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1" name="Google Shape;5611;p8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8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3" name="Google Shape;5613;p80"/>
          <p:cNvGrpSpPr/>
          <p:nvPr/>
        </p:nvGrpSpPr>
        <p:grpSpPr>
          <a:xfrm>
            <a:off x="3323126" y="2287349"/>
            <a:ext cx="352349" cy="338760"/>
            <a:chOff x="4447550" y="249750"/>
            <a:chExt cx="500425" cy="481125"/>
          </a:xfrm>
        </p:grpSpPr>
        <p:sp>
          <p:nvSpPr>
            <p:cNvPr id="5614" name="Google Shape;5614;p8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5" name="Google Shape;5615;p8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6" name="Google Shape;5616;p80"/>
          <p:cNvGrpSpPr/>
          <p:nvPr/>
        </p:nvGrpSpPr>
        <p:grpSpPr>
          <a:xfrm>
            <a:off x="3752328" y="2287102"/>
            <a:ext cx="339253" cy="339253"/>
            <a:chOff x="5049725" y="249400"/>
            <a:chExt cx="481825" cy="481825"/>
          </a:xfrm>
        </p:grpSpPr>
        <p:sp>
          <p:nvSpPr>
            <p:cNvPr id="5617" name="Google Shape;5617;p8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8" name="Google Shape;5618;p8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9" name="Google Shape;5619;p80"/>
          <p:cNvGrpSpPr/>
          <p:nvPr/>
        </p:nvGrpSpPr>
        <p:grpSpPr>
          <a:xfrm>
            <a:off x="4166269" y="2287102"/>
            <a:ext cx="339253" cy="339253"/>
            <a:chOff x="5660400" y="238125"/>
            <a:chExt cx="481825" cy="481825"/>
          </a:xfrm>
        </p:grpSpPr>
        <p:sp>
          <p:nvSpPr>
            <p:cNvPr id="5620" name="Google Shape;5620;p8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8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2" name="Google Shape;5622;p80"/>
          <p:cNvGrpSpPr/>
          <p:nvPr/>
        </p:nvGrpSpPr>
        <p:grpSpPr>
          <a:xfrm>
            <a:off x="4582955" y="2287102"/>
            <a:ext cx="339253" cy="339253"/>
            <a:chOff x="6235400" y="249400"/>
            <a:chExt cx="481825" cy="481825"/>
          </a:xfrm>
        </p:grpSpPr>
        <p:sp>
          <p:nvSpPr>
            <p:cNvPr id="5623" name="Google Shape;5623;p8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4" name="Google Shape;5624;p8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5" name="Google Shape;5625;p8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8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8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8" name="Google Shape;5628;p80"/>
          <p:cNvGrpSpPr/>
          <p:nvPr/>
        </p:nvGrpSpPr>
        <p:grpSpPr>
          <a:xfrm>
            <a:off x="821301" y="2731810"/>
            <a:ext cx="340204" cy="298116"/>
            <a:chOff x="899850" y="871450"/>
            <a:chExt cx="483175" cy="423400"/>
          </a:xfrm>
        </p:grpSpPr>
        <p:sp>
          <p:nvSpPr>
            <p:cNvPr id="5629" name="Google Shape;5629;p8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0" name="Google Shape;5630;p8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8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2" name="Google Shape;5632;p8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33" name="Google Shape;5633;p80"/>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34" name="Google Shape;5634;p80"/>
          <p:cNvGrpSpPr/>
          <p:nvPr/>
        </p:nvGrpSpPr>
        <p:grpSpPr>
          <a:xfrm>
            <a:off x="1653301" y="2711232"/>
            <a:ext cx="340573" cy="339271"/>
            <a:chOff x="2085450" y="842250"/>
            <a:chExt cx="483700" cy="481850"/>
          </a:xfrm>
        </p:grpSpPr>
        <p:sp>
          <p:nvSpPr>
            <p:cNvPr id="5635" name="Google Shape;5635;p8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8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7" name="Google Shape;5637;p8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8" name="Google Shape;5638;p80"/>
          <p:cNvGrpSpPr/>
          <p:nvPr/>
        </p:nvGrpSpPr>
        <p:grpSpPr>
          <a:xfrm>
            <a:off x="2081868" y="2711241"/>
            <a:ext cx="339306" cy="339253"/>
            <a:chOff x="2685825" y="840375"/>
            <a:chExt cx="481900" cy="481825"/>
          </a:xfrm>
        </p:grpSpPr>
        <p:sp>
          <p:nvSpPr>
            <p:cNvPr id="5639" name="Google Shape;5639;p8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0" name="Google Shape;5640;p8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1" name="Google Shape;5641;p80"/>
          <p:cNvGrpSpPr/>
          <p:nvPr/>
        </p:nvGrpSpPr>
        <p:grpSpPr>
          <a:xfrm>
            <a:off x="2493529" y="2710924"/>
            <a:ext cx="350431" cy="339887"/>
            <a:chOff x="3270675" y="841800"/>
            <a:chExt cx="497700" cy="482725"/>
          </a:xfrm>
        </p:grpSpPr>
        <p:sp>
          <p:nvSpPr>
            <p:cNvPr id="5642" name="Google Shape;5642;p8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3" name="Google Shape;5643;p8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4" name="Google Shape;5644;p8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45" name="Google Shape;5645;p80"/>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46" name="Google Shape;5646;p80"/>
          <p:cNvGrpSpPr/>
          <p:nvPr/>
        </p:nvGrpSpPr>
        <p:grpSpPr>
          <a:xfrm>
            <a:off x="3329675" y="2731783"/>
            <a:ext cx="339253" cy="298169"/>
            <a:chOff x="4467200" y="877100"/>
            <a:chExt cx="481825" cy="423475"/>
          </a:xfrm>
        </p:grpSpPr>
        <p:sp>
          <p:nvSpPr>
            <p:cNvPr id="5647" name="Google Shape;5647;p8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8" name="Google Shape;5648;p8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8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0" name="Google Shape;5650;p8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1" name="Google Shape;5651;p80"/>
          <p:cNvGrpSpPr/>
          <p:nvPr/>
        </p:nvGrpSpPr>
        <p:grpSpPr>
          <a:xfrm>
            <a:off x="3744565" y="2711232"/>
            <a:ext cx="354778" cy="339271"/>
            <a:chOff x="5045500" y="842250"/>
            <a:chExt cx="503875" cy="481850"/>
          </a:xfrm>
        </p:grpSpPr>
        <p:sp>
          <p:nvSpPr>
            <p:cNvPr id="5652" name="Google Shape;5652;p8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3" name="Google Shape;5653;p8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4" name="Google Shape;5654;p80"/>
          <p:cNvGrpSpPr/>
          <p:nvPr/>
        </p:nvGrpSpPr>
        <p:grpSpPr>
          <a:xfrm>
            <a:off x="4167413" y="2737451"/>
            <a:ext cx="336965" cy="286833"/>
            <a:chOff x="5645200" y="879425"/>
            <a:chExt cx="478575" cy="407375"/>
          </a:xfrm>
        </p:grpSpPr>
        <p:sp>
          <p:nvSpPr>
            <p:cNvPr id="5655" name="Google Shape;5655;p8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6" name="Google Shape;5656;p8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7" name="Google Shape;5657;p8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8" name="Google Shape;5658;p8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9" name="Google Shape;5659;p8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0" name="Google Shape;5660;p8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1" name="Google Shape;5661;p80"/>
          <p:cNvGrpSpPr/>
          <p:nvPr/>
        </p:nvGrpSpPr>
        <p:grpSpPr>
          <a:xfrm>
            <a:off x="4603488" y="2711241"/>
            <a:ext cx="298186" cy="339253"/>
            <a:chOff x="6264525" y="842250"/>
            <a:chExt cx="423500" cy="481825"/>
          </a:xfrm>
        </p:grpSpPr>
        <p:sp>
          <p:nvSpPr>
            <p:cNvPr id="5662" name="Google Shape;5662;p8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3" name="Google Shape;5663;p8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4" name="Google Shape;5664;p8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5" name="Google Shape;5665;p8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6" name="Google Shape;5666;p8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7" name="Google Shape;5667;p8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8" name="Google Shape;5668;p8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9" name="Google Shape;5669;p80"/>
          <p:cNvGrpSpPr/>
          <p:nvPr/>
        </p:nvGrpSpPr>
        <p:grpSpPr>
          <a:xfrm>
            <a:off x="821776" y="3125895"/>
            <a:ext cx="339253" cy="339253"/>
            <a:chOff x="900750" y="1436075"/>
            <a:chExt cx="481825" cy="481825"/>
          </a:xfrm>
        </p:grpSpPr>
        <p:sp>
          <p:nvSpPr>
            <p:cNvPr id="5670" name="Google Shape;5670;p8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8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2" name="Google Shape;5672;p8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3" name="Google Shape;5673;p8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4" name="Google Shape;5674;p80"/>
          <p:cNvGrpSpPr/>
          <p:nvPr/>
        </p:nvGrpSpPr>
        <p:grpSpPr>
          <a:xfrm>
            <a:off x="1239624" y="3186183"/>
            <a:ext cx="339253" cy="218676"/>
            <a:chOff x="1492675" y="1520750"/>
            <a:chExt cx="481825" cy="310575"/>
          </a:xfrm>
        </p:grpSpPr>
        <p:sp>
          <p:nvSpPr>
            <p:cNvPr id="5675" name="Google Shape;5675;p8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6" name="Google Shape;5676;p8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7" name="Google Shape;5677;p80"/>
          <p:cNvGrpSpPr/>
          <p:nvPr/>
        </p:nvGrpSpPr>
        <p:grpSpPr>
          <a:xfrm>
            <a:off x="1647421" y="3125877"/>
            <a:ext cx="352332" cy="339288"/>
            <a:chOff x="2071000" y="1435025"/>
            <a:chExt cx="500400" cy="481875"/>
          </a:xfrm>
        </p:grpSpPr>
        <p:sp>
          <p:nvSpPr>
            <p:cNvPr id="5678" name="Google Shape;5678;p8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9" name="Google Shape;5679;p8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0" name="Google Shape;5680;p8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1" name="Google Shape;5681;p80"/>
          <p:cNvGrpSpPr/>
          <p:nvPr/>
        </p:nvGrpSpPr>
        <p:grpSpPr>
          <a:xfrm>
            <a:off x="2073509" y="3167747"/>
            <a:ext cx="351874" cy="297623"/>
            <a:chOff x="2678350" y="1464650"/>
            <a:chExt cx="499750" cy="422700"/>
          </a:xfrm>
        </p:grpSpPr>
        <p:sp>
          <p:nvSpPr>
            <p:cNvPr id="5682" name="Google Shape;5682;p8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8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4" name="Google Shape;5684;p8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5" name="Google Shape;5685;p80"/>
          <p:cNvGrpSpPr/>
          <p:nvPr/>
        </p:nvGrpSpPr>
        <p:grpSpPr>
          <a:xfrm>
            <a:off x="2499118" y="3125895"/>
            <a:ext cx="339253" cy="339253"/>
            <a:chOff x="3271200" y="1435075"/>
            <a:chExt cx="481825" cy="481825"/>
          </a:xfrm>
        </p:grpSpPr>
        <p:sp>
          <p:nvSpPr>
            <p:cNvPr id="5686" name="Google Shape;5686;p8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7" name="Google Shape;5687;p8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8" name="Google Shape;5688;p80"/>
          <p:cNvGrpSpPr/>
          <p:nvPr/>
        </p:nvGrpSpPr>
        <p:grpSpPr>
          <a:xfrm>
            <a:off x="2909591" y="3125877"/>
            <a:ext cx="343442" cy="339288"/>
            <a:chOff x="3858100" y="1435075"/>
            <a:chExt cx="487775" cy="481875"/>
          </a:xfrm>
        </p:grpSpPr>
        <p:sp>
          <p:nvSpPr>
            <p:cNvPr id="5689" name="Google Shape;5689;p8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8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1" name="Google Shape;5691;p8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8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3" name="Google Shape;5693;p8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4" name="Google Shape;5694;p80"/>
          <p:cNvGrpSpPr/>
          <p:nvPr/>
        </p:nvGrpSpPr>
        <p:grpSpPr>
          <a:xfrm>
            <a:off x="3329674" y="3125895"/>
            <a:ext cx="339253" cy="339253"/>
            <a:chOff x="4456875" y="1435075"/>
            <a:chExt cx="481825" cy="481825"/>
          </a:xfrm>
        </p:grpSpPr>
        <p:sp>
          <p:nvSpPr>
            <p:cNvPr id="5695" name="Google Shape;5695;p8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8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7" name="Google Shape;5697;p8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8" name="Google Shape;5698;p8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8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0" name="Google Shape;5700;p8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1" name="Google Shape;5701;p8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8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8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4" name="Google Shape;5704;p8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5" name="Google Shape;5705;p8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6" name="Google Shape;5706;p8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8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8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9" name="Google Shape;5709;p8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0" name="Google Shape;5710;p8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1" name="Google Shape;5711;p8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2" name="Google Shape;5712;p8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3" name="Google Shape;5713;p8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4" name="Google Shape;5714;p80"/>
          <p:cNvGrpSpPr/>
          <p:nvPr/>
        </p:nvGrpSpPr>
        <p:grpSpPr>
          <a:xfrm>
            <a:off x="3750665" y="3125886"/>
            <a:ext cx="342580" cy="339271"/>
            <a:chOff x="5049725" y="1435050"/>
            <a:chExt cx="486550" cy="481850"/>
          </a:xfrm>
        </p:grpSpPr>
        <p:sp>
          <p:nvSpPr>
            <p:cNvPr id="5715" name="Google Shape;5715;p8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6" name="Google Shape;5716;p8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7" name="Google Shape;5717;p8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8" name="Google Shape;5718;p8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9" name="Google Shape;5719;p80"/>
          <p:cNvGrpSpPr/>
          <p:nvPr/>
        </p:nvGrpSpPr>
        <p:grpSpPr>
          <a:xfrm>
            <a:off x="4166216" y="3125895"/>
            <a:ext cx="339359" cy="339253"/>
            <a:chOff x="5642475" y="1435075"/>
            <a:chExt cx="481975" cy="481825"/>
          </a:xfrm>
        </p:grpSpPr>
        <p:sp>
          <p:nvSpPr>
            <p:cNvPr id="5720" name="Google Shape;5720;p8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1" name="Google Shape;5721;p8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8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3" name="Google Shape;5723;p80"/>
          <p:cNvGrpSpPr/>
          <p:nvPr/>
        </p:nvGrpSpPr>
        <p:grpSpPr>
          <a:xfrm>
            <a:off x="4580702" y="3125886"/>
            <a:ext cx="343759" cy="339271"/>
            <a:chOff x="6232000" y="1435050"/>
            <a:chExt cx="488225" cy="481850"/>
          </a:xfrm>
        </p:grpSpPr>
        <p:sp>
          <p:nvSpPr>
            <p:cNvPr id="5724" name="Google Shape;5724;p8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5" name="Google Shape;5725;p8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6" name="Google Shape;5726;p8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7" name="Google Shape;5727;p8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8" name="Google Shape;5728;p8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9" name="Google Shape;5729;p80"/>
          <p:cNvGrpSpPr/>
          <p:nvPr/>
        </p:nvGrpSpPr>
        <p:grpSpPr>
          <a:xfrm>
            <a:off x="841438" y="3539545"/>
            <a:ext cx="299929" cy="337792"/>
            <a:chOff x="924450" y="2028975"/>
            <a:chExt cx="425975" cy="479750"/>
          </a:xfrm>
        </p:grpSpPr>
        <p:sp>
          <p:nvSpPr>
            <p:cNvPr id="5730" name="Google Shape;5730;p8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1" name="Google Shape;5731;p8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2" name="Google Shape;5732;p8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3" name="Google Shape;5733;p80"/>
          <p:cNvGrpSpPr/>
          <p:nvPr/>
        </p:nvGrpSpPr>
        <p:grpSpPr>
          <a:xfrm>
            <a:off x="1653934" y="3559347"/>
            <a:ext cx="339306" cy="298186"/>
            <a:chOff x="2085450" y="2057100"/>
            <a:chExt cx="481900" cy="423500"/>
          </a:xfrm>
        </p:grpSpPr>
        <p:sp>
          <p:nvSpPr>
            <p:cNvPr id="5734" name="Google Shape;5734;p8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5" name="Google Shape;5735;p8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6" name="Google Shape;5736;p8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7" name="Google Shape;5737;p80"/>
          <p:cNvGrpSpPr/>
          <p:nvPr/>
        </p:nvGrpSpPr>
        <p:grpSpPr>
          <a:xfrm>
            <a:off x="2081868" y="3582592"/>
            <a:ext cx="339306" cy="251698"/>
            <a:chOff x="2678275" y="2090100"/>
            <a:chExt cx="481900" cy="357475"/>
          </a:xfrm>
        </p:grpSpPr>
        <p:sp>
          <p:nvSpPr>
            <p:cNvPr id="5738" name="Google Shape;5738;p8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9" name="Google Shape;5739;p8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8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1" name="Google Shape;5741;p8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2" name="Google Shape;5742;p8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3" name="Google Shape;5743;p80"/>
          <p:cNvGrpSpPr/>
          <p:nvPr/>
        </p:nvGrpSpPr>
        <p:grpSpPr>
          <a:xfrm>
            <a:off x="2559072" y="3594790"/>
            <a:ext cx="219345" cy="227301"/>
            <a:chOff x="3357325" y="2093500"/>
            <a:chExt cx="311525" cy="322825"/>
          </a:xfrm>
        </p:grpSpPr>
        <p:sp>
          <p:nvSpPr>
            <p:cNvPr id="5744" name="Google Shape;5744;p8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5" name="Google Shape;5745;p8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8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47" name="Google Shape;5747;p80"/>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48" name="Google Shape;5748;p80"/>
          <p:cNvGrpSpPr/>
          <p:nvPr/>
        </p:nvGrpSpPr>
        <p:grpSpPr>
          <a:xfrm>
            <a:off x="3353262" y="3538814"/>
            <a:ext cx="292078" cy="339253"/>
            <a:chOff x="4492800" y="2027925"/>
            <a:chExt cx="414825" cy="481825"/>
          </a:xfrm>
        </p:grpSpPr>
        <p:sp>
          <p:nvSpPr>
            <p:cNvPr id="5749" name="Google Shape;5749;p8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8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1" name="Google Shape;5751;p80"/>
          <p:cNvGrpSpPr/>
          <p:nvPr/>
        </p:nvGrpSpPr>
        <p:grpSpPr>
          <a:xfrm>
            <a:off x="3752354" y="3538805"/>
            <a:ext cx="339200" cy="339271"/>
            <a:chOff x="5049725" y="2027900"/>
            <a:chExt cx="481750" cy="481850"/>
          </a:xfrm>
        </p:grpSpPr>
        <p:sp>
          <p:nvSpPr>
            <p:cNvPr id="5752" name="Google Shape;5752;p8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3" name="Google Shape;5753;p8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4" name="Google Shape;5754;p8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5" name="Google Shape;5755;p8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6" name="Google Shape;5756;p8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7" name="Google Shape;5757;p8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8" name="Google Shape;5758;p8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9" name="Google Shape;5759;p8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0" name="Google Shape;5760;p80"/>
          <p:cNvGrpSpPr/>
          <p:nvPr/>
        </p:nvGrpSpPr>
        <p:grpSpPr>
          <a:xfrm>
            <a:off x="4225950" y="3538893"/>
            <a:ext cx="219890" cy="339095"/>
            <a:chOff x="5726350" y="2028150"/>
            <a:chExt cx="312300" cy="481600"/>
          </a:xfrm>
        </p:grpSpPr>
        <p:sp>
          <p:nvSpPr>
            <p:cNvPr id="5761" name="Google Shape;5761;p8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2" name="Google Shape;5762;p8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3" name="Google Shape;5763;p8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4" name="Google Shape;5764;p80"/>
          <p:cNvGrpSpPr/>
          <p:nvPr/>
        </p:nvGrpSpPr>
        <p:grpSpPr>
          <a:xfrm>
            <a:off x="4586141" y="3542000"/>
            <a:ext cx="332881" cy="332881"/>
            <a:chOff x="6239925" y="2032450"/>
            <a:chExt cx="472775" cy="472775"/>
          </a:xfrm>
        </p:grpSpPr>
        <p:sp>
          <p:nvSpPr>
            <p:cNvPr id="5765" name="Google Shape;5765;p8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6" name="Google Shape;5766;p8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7" name="Google Shape;5767;p80"/>
          <p:cNvGrpSpPr/>
          <p:nvPr/>
        </p:nvGrpSpPr>
        <p:grpSpPr>
          <a:xfrm>
            <a:off x="5035233" y="2364092"/>
            <a:ext cx="334641" cy="185425"/>
            <a:chOff x="903075" y="2730000"/>
            <a:chExt cx="475275" cy="263350"/>
          </a:xfrm>
        </p:grpSpPr>
        <p:sp>
          <p:nvSpPr>
            <p:cNvPr id="5768" name="Google Shape;5768;p8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9" name="Google Shape;5769;p8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8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1" name="Google Shape;5771;p80"/>
          <p:cNvGrpSpPr/>
          <p:nvPr/>
        </p:nvGrpSpPr>
        <p:grpSpPr>
          <a:xfrm>
            <a:off x="1239624" y="3538814"/>
            <a:ext cx="339253" cy="339253"/>
            <a:chOff x="1492675" y="2027925"/>
            <a:chExt cx="481825" cy="481825"/>
          </a:xfrm>
        </p:grpSpPr>
        <p:sp>
          <p:nvSpPr>
            <p:cNvPr id="5772" name="Google Shape;5772;p8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3" name="Google Shape;5773;p8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4" name="Google Shape;5774;p8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5" name="Google Shape;5775;p8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6" name="Google Shape;5776;p8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7" name="Google Shape;5777;p80"/>
          <p:cNvGrpSpPr/>
          <p:nvPr/>
        </p:nvGrpSpPr>
        <p:grpSpPr>
          <a:xfrm>
            <a:off x="5466000" y="2287178"/>
            <a:ext cx="339253" cy="339253"/>
            <a:chOff x="1492675" y="2620775"/>
            <a:chExt cx="481825" cy="481825"/>
          </a:xfrm>
        </p:grpSpPr>
        <p:sp>
          <p:nvSpPr>
            <p:cNvPr id="5778" name="Google Shape;5778;p8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9" name="Google Shape;5779;p8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80" name="Google Shape;5780;p80"/>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81" name="Google Shape;5781;p80"/>
          <p:cNvGrpSpPr/>
          <p:nvPr/>
        </p:nvGrpSpPr>
        <p:grpSpPr>
          <a:xfrm>
            <a:off x="6289754" y="2303161"/>
            <a:ext cx="333585" cy="307287"/>
            <a:chOff x="2682350" y="2643425"/>
            <a:chExt cx="473775" cy="436425"/>
          </a:xfrm>
        </p:grpSpPr>
        <p:sp>
          <p:nvSpPr>
            <p:cNvPr id="5782" name="Google Shape;5782;p8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3" name="Google Shape;5783;p8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4" name="Google Shape;5784;p8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5" name="Google Shape;5785;p8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8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7" name="Google Shape;5787;p8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8" name="Google Shape;5788;p8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9" name="Google Shape;5789;p80"/>
          <p:cNvGrpSpPr/>
          <p:nvPr/>
        </p:nvGrpSpPr>
        <p:grpSpPr>
          <a:xfrm>
            <a:off x="6755243" y="2287178"/>
            <a:ext cx="238531" cy="339253"/>
            <a:chOff x="3342725" y="2620775"/>
            <a:chExt cx="338775" cy="481825"/>
          </a:xfrm>
        </p:grpSpPr>
        <p:sp>
          <p:nvSpPr>
            <p:cNvPr id="5790" name="Google Shape;5790;p8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1" name="Google Shape;5791;p8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2" name="Google Shape;5792;p8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3" name="Google Shape;5793;p80"/>
          <p:cNvGrpSpPr/>
          <p:nvPr/>
        </p:nvGrpSpPr>
        <p:grpSpPr>
          <a:xfrm>
            <a:off x="7148994" y="2287178"/>
            <a:ext cx="278296" cy="339253"/>
            <a:chOff x="3907325" y="2620775"/>
            <a:chExt cx="395250" cy="481825"/>
          </a:xfrm>
        </p:grpSpPr>
        <p:sp>
          <p:nvSpPr>
            <p:cNvPr id="5794" name="Google Shape;5794;p8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5" name="Google Shape;5795;p8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6" name="Google Shape;5796;p8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7" name="Google Shape;5797;p8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8" name="Google Shape;5798;p80"/>
          <p:cNvGrpSpPr/>
          <p:nvPr/>
        </p:nvGrpSpPr>
        <p:grpSpPr>
          <a:xfrm>
            <a:off x="7542181" y="2297783"/>
            <a:ext cx="339253" cy="318042"/>
            <a:chOff x="4456875" y="2635825"/>
            <a:chExt cx="481825" cy="451700"/>
          </a:xfrm>
        </p:grpSpPr>
        <p:sp>
          <p:nvSpPr>
            <p:cNvPr id="5799" name="Google Shape;5799;p8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0" name="Google Shape;5800;p8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1" name="Google Shape;5801;p8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8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3" name="Google Shape;5803;p8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4" name="Google Shape;5804;p8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5" name="Google Shape;5805;p80"/>
          <p:cNvGrpSpPr/>
          <p:nvPr/>
        </p:nvGrpSpPr>
        <p:grpSpPr>
          <a:xfrm>
            <a:off x="7967105" y="2297783"/>
            <a:ext cx="339253" cy="318042"/>
            <a:chOff x="5049725" y="2635825"/>
            <a:chExt cx="481825" cy="451700"/>
          </a:xfrm>
        </p:grpSpPr>
        <p:sp>
          <p:nvSpPr>
            <p:cNvPr id="5806" name="Google Shape;5806;p8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7" name="Google Shape;5807;p8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8" name="Google Shape;5808;p8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9" name="Google Shape;5809;p80"/>
          <p:cNvGrpSpPr/>
          <p:nvPr/>
        </p:nvGrpSpPr>
        <p:grpSpPr>
          <a:xfrm>
            <a:off x="2211475" y="3952243"/>
            <a:ext cx="338566" cy="338373"/>
            <a:chOff x="5643000" y="2621375"/>
            <a:chExt cx="480850" cy="480575"/>
          </a:xfrm>
        </p:grpSpPr>
        <p:sp>
          <p:nvSpPr>
            <p:cNvPr id="5810" name="Google Shape;5810;p8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1" name="Google Shape;5811;p8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2" name="Google Shape;5812;p8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3" name="Google Shape;5813;p8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4" name="Google Shape;5814;p8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5" name="Google Shape;5815;p8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8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7" name="Google Shape;5817;p80"/>
          <p:cNvGrpSpPr/>
          <p:nvPr/>
        </p:nvGrpSpPr>
        <p:grpSpPr>
          <a:xfrm>
            <a:off x="4032695" y="3951803"/>
            <a:ext cx="339359" cy="339253"/>
            <a:chOff x="6235250" y="2620775"/>
            <a:chExt cx="481975" cy="481825"/>
          </a:xfrm>
        </p:grpSpPr>
        <p:sp>
          <p:nvSpPr>
            <p:cNvPr id="5818" name="Google Shape;5818;p8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9" name="Google Shape;5819;p8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0" name="Google Shape;5820;p8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8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2" name="Google Shape;5822;p8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23" name="Google Shape;5823;p80"/>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24" name="Google Shape;5824;p80"/>
          <p:cNvGrpSpPr/>
          <p:nvPr/>
        </p:nvGrpSpPr>
        <p:grpSpPr>
          <a:xfrm>
            <a:off x="5465078" y="2711317"/>
            <a:ext cx="341101" cy="339253"/>
            <a:chOff x="1535000" y="3223325"/>
            <a:chExt cx="484450" cy="481825"/>
          </a:xfrm>
        </p:grpSpPr>
        <p:sp>
          <p:nvSpPr>
            <p:cNvPr id="5825" name="Google Shape;5825;p8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6" name="Google Shape;5826;p8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7" name="Google Shape;5827;p8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8" name="Google Shape;5828;p80"/>
          <p:cNvGrpSpPr/>
          <p:nvPr/>
        </p:nvGrpSpPr>
        <p:grpSpPr>
          <a:xfrm>
            <a:off x="5872645" y="2746618"/>
            <a:ext cx="339253" cy="268649"/>
            <a:chOff x="2085525" y="3263750"/>
            <a:chExt cx="481825" cy="381550"/>
          </a:xfrm>
        </p:grpSpPr>
        <p:sp>
          <p:nvSpPr>
            <p:cNvPr id="5829" name="Google Shape;5829;p8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0" name="Google Shape;5830;p8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31" name="Google Shape;5831;p80"/>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32" name="Google Shape;5832;p80"/>
          <p:cNvGrpSpPr/>
          <p:nvPr/>
        </p:nvGrpSpPr>
        <p:grpSpPr>
          <a:xfrm>
            <a:off x="6704407" y="2711308"/>
            <a:ext cx="340204" cy="339271"/>
            <a:chOff x="3270450" y="3213625"/>
            <a:chExt cx="483175" cy="481850"/>
          </a:xfrm>
        </p:grpSpPr>
        <p:sp>
          <p:nvSpPr>
            <p:cNvPr id="5833" name="Google Shape;5833;p8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4" name="Google Shape;5834;p8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5" name="Google Shape;5835;p80"/>
          <p:cNvGrpSpPr/>
          <p:nvPr/>
        </p:nvGrpSpPr>
        <p:grpSpPr>
          <a:xfrm>
            <a:off x="7203676" y="2711317"/>
            <a:ext cx="168931" cy="339253"/>
            <a:chOff x="3984950" y="3213600"/>
            <a:chExt cx="239925" cy="481825"/>
          </a:xfrm>
        </p:grpSpPr>
        <p:sp>
          <p:nvSpPr>
            <p:cNvPr id="5836" name="Google Shape;5836;p8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8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38" name="Google Shape;5838;p80"/>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9" name="Google Shape;5839;p80"/>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40" name="Google Shape;5840;p80"/>
          <p:cNvGrpSpPr/>
          <p:nvPr/>
        </p:nvGrpSpPr>
        <p:grpSpPr>
          <a:xfrm>
            <a:off x="1736111" y="3981487"/>
            <a:ext cx="355218" cy="279880"/>
            <a:chOff x="5629975" y="3255775"/>
            <a:chExt cx="504500" cy="397500"/>
          </a:xfrm>
        </p:grpSpPr>
        <p:sp>
          <p:nvSpPr>
            <p:cNvPr id="5841" name="Google Shape;5841;p8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2" name="Google Shape;5842;p8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8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4" name="Google Shape;5844;p8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5" name="Google Shape;5845;p8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6" name="Google Shape;5846;p80"/>
          <p:cNvGrpSpPr/>
          <p:nvPr/>
        </p:nvGrpSpPr>
        <p:grpSpPr>
          <a:xfrm>
            <a:off x="3572294" y="3981593"/>
            <a:ext cx="340256" cy="279669"/>
            <a:chOff x="6234950" y="3255925"/>
            <a:chExt cx="483250" cy="397200"/>
          </a:xfrm>
        </p:grpSpPr>
        <p:sp>
          <p:nvSpPr>
            <p:cNvPr id="5847" name="Google Shape;5847;p8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8" name="Google Shape;5848;p8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8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0" name="Google Shape;5850;p8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1" name="Google Shape;5851;p8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2" name="Google Shape;5852;p8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3" name="Google Shape;5853;p80"/>
          <p:cNvGrpSpPr/>
          <p:nvPr/>
        </p:nvGrpSpPr>
        <p:grpSpPr>
          <a:xfrm>
            <a:off x="5043532" y="3125970"/>
            <a:ext cx="318042" cy="339253"/>
            <a:chOff x="914900" y="3806450"/>
            <a:chExt cx="451700" cy="481825"/>
          </a:xfrm>
        </p:grpSpPr>
        <p:sp>
          <p:nvSpPr>
            <p:cNvPr id="5854" name="Google Shape;5854;p8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5" name="Google Shape;5855;p8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6" name="Google Shape;5856;p8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8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8" name="Google Shape;5858;p8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9" name="Google Shape;5859;p80"/>
          <p:cNvGrpSpPr/>
          <p:nvPr/>
        </p:nvGrpSpPr>
        <p:grpSpPr>
          <a:xfrm>
            <a:off x="5462454" y="3125785"/>
            <a:ext cx="346347" cy="339623"/>
            <a:chOff x="1490050" y="3805975"/>
            <a:chExt cx="491900" cy="482350"/>
          </a:xfrm>
        </p:grpSpPr>
        <p:sp>
          <p:nvSpPr>
            <p:cNvPr id="5860" name="Google Shape;5860;p8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8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2" name="Google Shape;5862;p8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8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4" name="Google Shape;5864;p80"/>
          <p:cNvGrpSpPr/>
          <p:nvPr/>
        </p:nvGrpSpPr>
        <p:grpSpPr>
          <a:xfrm>
            <a:off x="5886322" y="3125970"/>
            <a:ext cx="311899" cy="339253"/>
            <a:chOff x="2104275" y="3806450"/>
            <a:chExt cx="442975" cy="481825"/>
          </a:xfrm>
        </p:grpSpPr>
        <p:sp>
          <p:nvSpPr>
            <p:cNvPr id="5865" name="Google Shape;5865;p8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6" name="Google Shape;5866;p8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7" name="Google Shape;5867;p80"/>
          <p:cNvGrpSpPr/>
          <p:nvPr/>
        </p:nvGrpSpPr>
        <p:grpSpPr>
          <a:xfrm>
            <a:off x="6309839" y="3125970"/>
            <a:ext cx="293416" cy="339253"/>
            <a:chOff x="2710875" y="3806450"/>
            <a:chExt cx="416725" cy="481825"/>
          </a:xfrm>
        </p:grpSpPr>
        <p:sp>
          <p:nvSpPr>
            <p:cNvPr id="5868" name="Google Shape;5868;p8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9" name="Google Shape;5869;p8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0" name="Google Shape;5870;p80"/>
          <p:cNvGrpSpPr/>
          <p:nvPr/>
        </p:nvGrpSpPr>
        <p:grpSpPr>
          <a:xfrm>
            <a:off x="6704883" y="3166412"/>
            <a:ext cx="339253" cy="258369"/>
            <a:chOff x="3271200" y="3863875"/>
            <a:chExt cx="481825" cy="366950"/>
          </a:xfrm>
        </p:grpSpPr>
        <p:sp>
          <p:nvSpPr>
            <p:cNvPr id="5871" name="Google Shape;5871;p8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2" name="Google Shape;5872;p8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3" name="Google Shape;5873;p80"/>
          <p:cNvGrpSpPr/>
          <p:nvPr/>
        </p:nvGrpSpPr>
        <p:grpSpPr>
          <a:xfrm>
            <a:off x="7140377" y="3126199"/>
            <a:ext cx="295528" cy="338795"/>
            <a:chOff x="3895050" y="3806775"/>
            <a:chExt cx="419725" cy="481175"/>
          </a:xfrm>
        </p:grpSpPr>
        <p:sp>
          <p:nvSpPr>
            <p:cNvPr id="5874" name="Google Shape;5874;p8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5" name="Google Shape;5875;p8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6" name="Google Shape;5876;p80"/>
          <p:cNvGrpSpPr/>
          <p:nvPr/>
        </p:nvGrpSpPr>
        <p:grpSpPr>
          <a:xfrm>
            <a:off x="7543659" y="3125979"/>
            <a:ext cx="336296" cy="339235"/>
            <a:chOff x="4464775" y="3806475"/>
            <a:chExt cx="477625" cy="481800"/>
          </a:xfrm>
        </p:grpSpPr>
        <p:sp>
          <p:nvSpPr>
            <p:cNvPr id="5877" name="Google Shape;5877;p8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8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9" name="Google Shape;5879;p8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8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8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8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3" name="Google Shape;5883;p80"/>
          <p:cNvGrpSpPr/>
          <p:nvPr/>
        </p:nvGrpSpPr>
        <p:grpSpPr>
          <a:xfrm>
            <a:off x="7967105" y="3125970"/>
            <a:ext cx="339253" cy="339253"/>
            <a:chOff x="5049725" y="3806450"/>
            <a:chExt cx="481825" cy="481825"/>
          </a:xfrm>
        </p:grpSpPr>
        <p:sp>
          <p:nvSpPr>
            <p:cNvPr id="5884" name="Google Shape;5884;p8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8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6" name="Google Shape;5886;p8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7" name="Google Shape;5887;p80"/>
          <p:cNvGrpSpPr/>
          <p:nvPr/>
        </p:nvGrpSpPr>
        <p:grpSpPr>
          <a:xfrm>
            <a:off x="1276714" y="3951798"/>
            <a:ext cx="339253" cy="339253"/>
            <a:chOff x="5651375" y="3806450"/>
            <a:chExt cx="481825" cy="481825"/>
          </a:xfrm>
        </p:grpSpPr>
        <p:sp>
          <p:nvSpPr>
            <p:cNvPr id="5888" name="Google Shape;5888;p8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8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8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1" name="Google Shape;5891;p8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2" name="Google Shape;5892;p80"/>
          <p:cNvGrpSpPr/>
          <p:nvPr/>
        </p:nvGrpSpPr>
        <p:grpSpPr>
          <a:xfrm>
            <a:off x="3153646" y="3953787"/>
            <a:ext cx="298503" cy="335275"/>
            <a:chOff x="6264300" y="3809300"/>
            <a:chExt cx="423950" cy="476175"/>
          </a:xfrm>
        </p:grpSpPr>
        <p:sp>
          <p:nvSpPr>
            <p:cNvPr id="5893" name="Google Shape;5893;p8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4" name="Google Shape;5894;p8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5" name="Google Shape;5895;p8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6" name="Google Shape;5896;p80"/>
          <p:cNvGrpSpPr/>
          <p:nvPr/>
        </p:nvGrpSpPr>
        <p:grpSpPr>
          <a:xfrm>
            <a:off x="5032267" y="3538881"/>
            <a:ext cx="340573" cy="339271"/>
            <a:chOff x="898875" y="4399275"/>
            <a:chExt cx="483700" cy="481850"/>
          </a:xfrm>
        </p:grpSpPr>
        <p:sp>
          <p:nvSpPr>
            <p:cNvPr id="5897" name="Google Shape;5897;p8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8" name="Google Shape;5898;p80"/>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9" name="Google Shape;5899;p8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0" name="Google Shape;5900;p8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8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2" name="Google Shape;5902;p8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8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8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5" name="Google Shape;5905;p80"/>
          <p:cNvGrpSpPr/>
          <p:nvPr/>
        </p:nvGrpSpPr>
        <p:grpSpPr>
          <a:xfrm>
            <a:off x="5466000" y="3554133"/>
            <a:ext cx="339253" cy="308765"/>
            <a:chOff x="1492675" y="4420975"/>
            <a:chExt cx="481825" cy="438525"/>
          </a:xfrm>
        </p:grpSpPr>
        <p:sp>
          <p:nvSpPr>
            <p:cNvPr id="5906" name="Google Shape;5906;p8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8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8" name="Google Shape;5908;p8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9" name="Google Shape;5909;p8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8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1" name="Google Shape;5911;p80"/>
          <p:cNvGrpSpPr/>
          <p:nvPr/>
        </p:nvGrpSpPr>
        <p:grpSpPr>
          <a:xfrm>
            <a:off x="5870982" y="3539558"/>
            <a:ext cx="342580" cy="337915"/>
            <a:chOff x="2084100" y="4400250"/>
            <a:chExt cx="486550" cy="479925"/>
          </a:xfrm>
        </p:grpSpPr>
        <p:sp>
          <p:nvSpPr>
            <p:cNvPr id="5912" name="Google Shape;5912;p8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8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4" name="Google Shape;5914;p8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5" name="Google Shape;5915;p8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8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8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8" name="Google Shape;5918;p80"/>
          <p:cNvGrpSpPr/>
          <p:nvPr/>
        </p:nvGrpSpPr>
        <p:grpSpPr>
          <a:xfrm>
            <a:off x="6307462" y="3538907"/>
            <a:ext cx="298169" cy="339218"/>
            <a:chOff x="2707950" y="4399325"/>
            <a:chExt cx="423475" cy="481775"/>
          </a:xfrm>
        </p:grpSpPr>
        <p:sp>
          <p:nvSpPr>
            <p:cNvPr id="5919" name="Google Shape;5919;p8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8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8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2" name="Google Shape;5922;p8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8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4" name="Google Shape;5924;p8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8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8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8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8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8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8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1" name="Google Shape;5931;p80"/>
          <p:cNvGrpSpPr/>
          <p:nvPr/>
        </p:nvGrpSpPr>
        <p:grpSpPr>
          <a:xfrm>
            <a:off x="6736981" y="3538881"/>
            <a:ext cx="275057" cy="339271"/>
            <a:chOff x="3330525" y="4399275"/>
            <a:chExt cx="390650" cy="481850"/>
          </a:xfrm>
        </p:grpSpPr>
        <p:sp>
          <p:nvSpPr>
            <p:cNvPr id="5932" name="Google Shape;5932;p8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8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4" name="Google Shape;5934;p8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8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6" name="Google Shape;5936;p8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7" name="Google Shape;5937;p8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8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9" name="Google Shape;5939;p80"/>
          <p:cNvGrpSpPr/>
          <p:nvPr/>
        </p:nvGrpSpPr>
        <p:grpSpPr>
          <a:xfrm>
            <a:off x="7161510" y="3538890"/>
            <a:ext cx="253265" cy="339253"/>
            <a:chOff x="3938800" y="4399275"/>
            <a:chExt cx="359700" cy="481825"/>
          </a:xfrm>
        </p:grpSpPr>
        <p:sp>
          <p:nvSpPr>
            <p:cNvPr id="5940" name="Google Shape;5940;p8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1" name="Google Shape;5941;p8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2" name="Google Shape;5942;p8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8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8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5" name="Google Shape;5945;p80"/>
          <p:cNvGrpSpPr/>
          <p:nvPr/>
        </p:nvGrpSpPr>
        <p:grpSpPr>
          <a:xfrm>
            <a:off x="7632288" y="3538890"/>
            <a:ext cx="159039" cy="339253"/>
            <a:chOff x="4584850" y="4399275"/>
            <a:chExt cx="225875" cy="481825"/>
          </a:xfrm>
        </p:grpSpPr>
        <p:sp>
          <p:nvSpPr>
            <p:cNvPr id="5946" name="Google Shape;5946;p8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8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48" name="Google Shape;5948;p80"/>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49" name="Google Shape;5949;p80"/>
          <p:cNvGrpSpPr/>
          <p:nvPr/>
        </p:nvGrpSpPr>
        <p:grpSpPr>
          <a:xfrm>
            <a:off x="817316" y="3951795"/>
            <a:ext cx="339253" cy="339253"/>
            <a:chOff x="5642550" y="4399275"/>
            <a:chExt cx="481825" cy="481825"/>
          </a:xfrm>
        </p:grpSpPr>
        <p:sp>
          <p:nvSpPr>
            <p:cNvPr id="5950" name="Google Shape;5950;p8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8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2" name="Google Shape;5952;p80"/>
          <p:cNvGrpSpPr/>
          <p:nvPr/>
        </p:nvGrpSpPr>
        <p:grpSpPr>
          <a:xfrm>
            <a:off x="2670186" y="3963703"/>
            <a:ext cx="363316" cy="315437"/>
            <a:chOff x="6218300" y="4416175"/>
            <a:chExt cx="516000" cy="448000"/>
          </a:xfrm>
        </p:grpSpPr>
        <p:sp>
          <p:nvSpPr>
            <p:cNvPr id="5953" name="Google Shape;5953;p8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4" name="Google Shape;5954;p8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5" name="Google Shape;5955;p8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6" name="Google Shape;5956;p80"/>
          <p:cNvGrpSpPr/>
          <p:nvPr/>
        </p:nvGrpSpPr>
        <p:grpSpPr>
          <a:xfrm>
            <a:off x="5870391" y="3951792"/>
            <a:ext cx="339253" cy="339253"/>
            <a:chOff x="899850" y="4992125"/>
            <a:chExt cx="481825" cy="481825"/>
          </a:xfrm>
        </p:grpSpPr>
        <p:sp>
          <p:nvSpPr>
            <p:cNvPr id="5957" name="Google Shape;5957;p8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8" name="Google Shape;5958;p8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8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0" name="Google Shape;5960;p80"/>
          <p:cNvGrpSpPr/>
          <p:nvPr/>
        </p:nvGrpSpPr>
        <p:grpSpPr>
          <a:xfrm>
            <a:off x="5410993" y="3951792"/>
            <a:ext cx="339253" cy="339253"/>
            <a:chOff x="1492675" y="4992125"/>
            <a:chExt cx="481825" cy="481825"/>
          </a:xfrm>
        </p:grpSpPr>
        <p:sp>
          <p:nvSpPr>
            <p:cNvPr id="5961" name="Google Shape;5961;p8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8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3" name="Google Shape;5963;p80"/>
          <p:cNvGrpSpPr/>
          <p:nvPr/>
        </p:nvGrpSpPr>
        <p:grpSpPr>
          <a:xfrm>
            <a:off x="4951595" y="3951792"/>
            <a:ext cx="339253" cy="339253"/>
            <a:chOff x="2085525" y="4992125"/>
            <a:chExt cx="481825" cy="481825"/>
          </a:xfrm>
        </p:grpSpPr>
        <p:sp>
          <p:nvSpPr>
            <p:cNvPr id="5964" name="Google Shape;5964;p8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5" name="Google Shape;5965;p8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6" name="Google Shape;5966;p80"/>
          <p:cNvGrpSpPr/>
          <p:nvPr/>
        </p:nvGrpSpPr>
        <p:grpSpPr>
          <a:xfrm>
            <a:off x="6789344" y="3951792"/>
            <a:ext cx="339253" cy="339253"/>
            <a:chOff x="2678350" y="4992125"/>
            <a:chExt cx="481825" cy="481825"/>
          </a:xfrm>
        </p:grpSpPr>
        <p:sp>
          <p:nvSpPr>
            <p:cNvPr id="5967" name="Google Shape;5967;p8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8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8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0" name="Google Shape;5970;p80"/>
          <p:cNvGrpSpPr/>
          <p:nvPr/>
        </p:nvGrpSpPr>
        <p:grpSpPr>
          <a:xfrm>
            <a:off x="4492198" y="3951792"/>
            <a:ext cx="339253" cy="339253"/>
            <a:chOff x="3271200" y="4992125"/>
            <a:chExt cx="481825" cy="481825"/>
          </a:xfrm>
        </p:grpSpPr>
        <p:sp>
          <p:nvSpPr>
            <p:cNvPr id="5971" name="Google Shape;5971;p8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2" name="Google Shape;5972;p8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8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4" name="Google Shape;5974;p80"/>
          <p:cNvGrpSpPr/>
          <p:nvPr/>
        </p:nvGrpSpPr>
        <p:grpSpPr>
          <a:xfrm>
            <a:off x="6329788" y="3952813"/>
            <a:ext cx="339411" cy="337211"/>
            <a:chOff x="5049575" y="4993600"/>
            <a:chExt cx="482050" cy="478925"/>
          </a:xfrm>
        </p:grpSpPr>
        <p:sp>
          <p:nvSpPr>
            <p:cNvPr id="5975" name="Google Shape;5975;p8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8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8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8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79" name="Google Shape;5979;p80"/>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980" name="Google Shape;5980;p8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981" name="Google Shape;5981;p80"/>
          <p:cNvGrpSpPr/>
          <p:nvPr/>
        </p:nvGrpSpPr>
        <p:grpSpPr>
          <a:xfrm>
            <a:off x="7248742" y="3975375"/>
            <a:ext cx="195300" cy="343772"/>
            <a:chOff x="3999225" y="4364775"/>
            <a:chExt cx="195300" cy="343772"/>
          </a:xfrm>
        </p:grpSpPr>
        <p:grpSp>
          <p:nvGrpSpPr>
            <p:cNvPr id="5982" name="Google Shape;5982;p80"/>
            <p:cNvGrpSpPr/>
            <p:nvPr/>
          </p:nvGrpSpPr>
          <p:grpSpPr>
            <a:xfrm>
              <a:off x="4048568" y="4562577"/>
              <a:ext cx="97317" cy="145970"/>
              <a:chOff x="1529575" y="2222650"/>
              <a:chExt cx="203125" cy="304675"/>
            </a:xfrm>
          </p:grpSpPr>
          <p:sp>
            <p:nvSpPr>
              <p:cNvPr id="5983" name="Google Shape;5983;p8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5" name="Google Shape;5985;p80"/>
            <p:cNvGrpSpPr/>
            <p:nvPr/>
          </p:nvGrpSpPr>
          <p:grpSpPr>
            <a:xfrm>
              <a:off x="3999225" y="4364775"/>
              <a:ext cx="195300" cy="195300"/>
              <a:chOff x="3999225" y="4364775"/>
              <a:chExt cx="195300" cy="195300"/>
            </a:xfrm>
          </p:grpSpPr>
          <p:sp>
            <p:nvSpPr>
              <p:cNvPr id="5986" name="Google Shape;5986;p80"/>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0"/>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88" name="Google Shape;5988;p80"/>
          <p:cNvGrpSpPr/>
          <p:nvPr/>
        </p:nvGrpSpPr>
        <p:grpSpPr>
          <a:xfrm>
            <a:off x="7564186" y="3991627"/>
            <a:ext cx="277088" cy="259611"/>
            <a:chOff x="4335888" y="4398114"/>
            <a:chExt cx="277088" cy="259611"/>
          </a:xfrm>
        </p:grpSpPr>
        <p:grpSp>
          <p:nvGrpSpPr>
            <p:cNvPr id="5989" name="Google Shape;5989;p80"/>
            <p:cNvGrpSpPr/>
            <p:nvPr/>
          </p:nvGrpSpPr>
          <p:grpSpPr>
            <a:xfrm>
              <a:off x="4335888" y="4462425"/>
              <a:ext cx="195300" cy="195300"/>
              <a:chOff x="4335888" y="4462425"/>
              <a:chExt cx="195300" cy="195300"/>
            </a:xfrm>
          </p:grpSpPr>
          <p:sp>
            <p:nvSpPr>
              <p:cNvPr id="5990" name="Google Shape;5990;p8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80"/>
            <p:cNvGrpSpPr/>
            <p:nvPr/>
          </p:nvGrpSpPr>
          <p:grpSpPr>
            <a:xfrm>
              <a:off x="4509813" y="4398114"/>
              <a:ext cx="103162" cy="103198"/>
              <a:chOff x="2277975" y="2021700"/>
              <a:chExt cx="215325" cy="215400"/>
            </a:xfrm>
          </p:grpSpPr>
          <p:sp>
            <p:nvSpPr>
              <p:cNvPr id="5993" name="Google Shape;5993;p8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95" name="Google Shape;5995;p80"/>
          <p:cNvGrpSpPr/>
          <p:nvPr/>
        </p:nvGrpSpPr>
        <p:grpSpPr>
          <a:xfrm>
            <a:off x="7961419" y="4049613"/>
            <a:ext cx="392275" cy="195300"/>
            <a:chOff x="4752588" y="4440200"/>
            <a:chExt cx="392275" cy="195300"/>
          </a:xfrm>
        </p:grpSpPr>
        <p:grpSp>
          <p:nvGrpSpPr>
            <p:cNvPr id="5996" name="Google Shape;5996;p80"/>
            <p:cNvGrpSpPr/>
            <p:nvPr/>
          </p:nvGrpSpPr>
          <p:grpSpPr>
            <a:xfrm>
              <a:off x="4950384" y="4469728"/>
              <a:ext cx="194479" cy="136244"/>
              <a:chOff x="3163375" y="2175125"/>
              <a:chExt cx="405925" cy="284375"/>
            </a:xfrm>
          </p:grpSpPr>
          <p:sp>
            <p:nvSpPr>
              <p:cNvPr id="5997" name="Google Shape;5997;p8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80"/>
            <p:cNvGrpSpPr/>
            <p:nvPr/>
          </p:nvGrpSpPr>
          <p:grpSpPr>
            <a:xfrm>
              <a:off x="4752588" y="4440200"/>
              <a:ext cx="195300" cy="195300"/>
              <a:chOff x="4335888" y="4462425"/>
              <a:chExt cx="195300" cy="195300"/>
            </a:xfrm>
          </p:grpSpPr>
          <p:sp>
            <p:nvSpPr>
              <p:cNvPr id="6001" name="Google Shape;6001;p8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06"/>
        <p:cNvGrpSpPr/>
        <p:nvPr/>
      </p:nvGrpSpPr>
      <p:grpSpPr>
        <a:xfrm>
          <a:off x="0" y="0"/>
          <a:ext cx="0" cy="0"/>
          <a:chOff x="0" y="0"/>
          <a:chExt cx="0" cy="0"/>
        </a:xfrm>
      </p:grpSpPr>
      <p:grpSp>
        <p:nvGrpSpPr>
          <p:cNvPr id="6007" name="Google Shape;6007;p81"/>
          <p:cNvGrpSpPr/>
          <p:nvPr/>
        </p:nvGrpSpPr>
        <p:grpSpPr>
          <a:xfrm>
            <a:off x="856199" y="1311179"/>
            <a:ext cx="322099" cy="370529"/>
            <a:chOff x="-42971725" y="3217825"/>
            <a:chExt cx="275675" cy="317125"/>
          </a:xfrm>
        </p:grpSpPr>
        <p:sp>
          <p:nvSpPr>
            <p:cNvPr id="6008" name="Google Shape;6008;p8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81"/>
          <p:cNvGrpSpPr/>
          <p:nvPr/>
        </p:nvGrpSpPr>
        <p:grpSpPr>
          <a:xfrm>
            <a:off x="828113" y="1779835"/>
            <a:ext cx="378270" cy="337551"/>
            <a:chOff x="-42996150" y="3612600"/>
            <a:chExt cx="323750" cy="288900"/>
          </a:xfrm>
        </p:grpSpPr>
        <p:sp>
          <p:nvSpPr>
            <p:cNvPr id="6012" name="Google Shape;6012;p8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81"/>
          <p:cNvGrpSpPr/>
          <p:nvPr/>
        </p:nvGrpSpPr>
        <p:grpSpPr>
          <a:xfrm>
            <a:off x="830874" y="2189205"/>
            <a:ext cx="372749" cy="370909"/>
            <a:chOff x="-42994575" y="3950300"/>
            <a:chExt cx="319025" cy="317450"/>
          </a:xfrm>
        </p:grpSpPr>
        <p:sp>
          <p:nvSpPr>
            <p:cNvPr id="6016" name="Google Shape;6016;p8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9" name="Google Shape;6019;p81"/>
          <p:cNvGrpSpPr/>
          <p:nvPr/>
        </p:nvGrpSpPr>
        <p:grpSpPr>
          <a:xfrm>
            <a:off x="2984269" y="1336037"/>
            <a:ext cx="371785" cy="370879"/>
            <a:chOff x="-41111350" y="3239100"/>
            <a:chExt cx="318200" cy="317425"/>
          </a:xfrm>
        </p:grpSpPr>
        <p:sp>
          <p:nvSpPr>
            <p:cNvPr id="6020" name="Google Shape;6020;p8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81"/>
          <p:cNvGrpSpPr/>
          <p:nvPr/>
        </p:nvGrpSpPr>
        <p:grpSpPr>
          <a:xfrm>
            <a:off x="2980588" y="1771568"/>
            <a:ext cx="379146" cy="370967"/>
            <a:chOff x="-41117650" y="3605525"/>
            <a:chExt cx="324500" cy="317500"/>
          </a:xfrm>
        </p:grpSpPr>
        <p:sp>
          <p:nvSpPr>
            <p:cNvPr id="6025" name="Google Shape;6025;p8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8" name="Google Shape;6028;p81"/>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9" name="Google Shape;6029;p81"/>
          <p:cNvGrpSpPr/>
          <p:nvPr/>
        </p:nvGrpSpPr>
        <p:grpSpPr>
          <a:xfrm>
            <a:off x="1806843" y="2663092"/>
            <a:ext cx="216271" cy="371814"/>
            <a:chOff x="-39205300" y="3220175"/>
            <a:chExt cx="185100" cy="318225"/>
          </a:xfrm>
        </p:grpSpPr>
        <p:sp>
          <p:nvSpPr>
            <p:cNvPr id="6030" name="Google Shape;6030;p8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81"/>
          <p:cNvGrpSpPr/>
          <p:nvPr/>
        </p:nvGrpSpPr>
        <p:grpSpPr>
          <a:xfrm>
            <a:off x="1772370" y="3123163"/>
            <a:ext cx="300016" cy="369273"/>
            <a:chOff x="-39248625" y="3588600"/>
            <a:chExt cx="256775" cy="316050"/>
          </a:xfrm>
        </p:grpSpPr>
        <p:sp>
          <p:nvSpPr>
            <p:cNvPr id="6033" name="Google Shape;6033;p8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5" name="Google Shape;6035;p81"/>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1"/>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7" name="Google Shape;6037;p81"/>
          <p:cNvGrpSpPr/>
          <p:nvPr/>
        </p:nvGrpSpPr>
        <p:grpSpPr>
          <a:xfrm>
            <a:off x="1223084" y="1311179"/>
            <a:ext cx="429504" cy="370879"/>
            <a:chOff x="-42651700" y="3217825"/>
            <a:chExt cx="367600" cy="317425"/>
          </a:xfrm>
        </p:grpSpPr>
        <p:sp>
          <p:nvSpPr>
            <p:cNvPr id="6038" name="Google Shape;6038;p8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81"/>
          <p:cNvGrpSpPr/>
          <p:nvPr/>
        </p:nvGrpSpPr>
        <p:grpSpPr>
          <a:xfrm>
            <a:off x="1258516" y="1750829"/>
            <a:ext cx="358640" cy="363226"/>
            <a:chOff x="-42617300" y="3587775"/>
            <a:chExt cx="306950" cy="310875"/>
          </a:xfrm>
        </p:grpSpPr>
        <p:sp>
          <p:nvSpPr>
            <p:cNvPr id="6043" name="Google Shape;6043;p8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5" name="Google Shape;6045;p81"/>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6" name="Google Shape;6046;p81"/>
          <p:cNvGrpSpPr/>
          <p:nvPr/>
        </p:nvGrpSpPr>
        <p:grpSpPr>
          <a:xfrm>
            <a:off x="3430343" y="1335569"/>
            <a:ext cx="376926" cy="370324"/>
            <a:chOff x="-40748275" y="3238700"/>
            <a:chExt cx="322600" cy="316950"/>
          </a:xfrm>
        </p:grpSpPr>
        <p:sp>
          <p:nvSpPr>
            <p:cNvPr id="6047" name="Google Shape;6047;p8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81"/>
          <p:cNvGrpSpPr/>
          <p:nvPr/>
        </p:nvGrpSpPr>
        <p:grpSpPr>
          <a:xfrm>
            <a:off x="3432899" y="1803553"/>
            <a:ext cx="371814" cy="338690"/>
            <a:chOff x="-40745125" y="3632900"/>
            <a:chExt cx="318225" cy="289875"/>
          </a:xfrm>
        </p:grpSpPr>
        <p:sp>
          <p:nvSpPr>
            <p:cNvPr id="6054" name="Google Shape;6054;p8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81"/>
          <p:cNvGrpSpPr/>
          <p:nvPr/>
        </p:nvGrpSpPr>
        <p:grpSpPr>
          <a:xfrm>
            <a:off x="3437047" y="2214764"/>
            <a:ext cx="363518" cy="370178"/>
            <a:chOff x="-40742750" y="3972175"/>
            <a:chExt cx="311125" cy="316825"/>
          </a:xfrm>
        </p:grpSpPr>
        <p:sp>
          <p:nvSpPr>
            <p:cNvPr id="6062" name="Google Shape;6062;p8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81"/>
          <p:cNvGrpSpPr/>
          <p:nvPr/>
        </p:nvGrpSpPr>
        <p:grpSpPr>
          <a:xfrm>
            <a:off x="2219708" y="2664932"/>
            <a:ext cx="266892" cy="369974"/>
            <a:chOff x="-38860325" y="3221750"/>
            <a:chExt cx="228425" cy="316650"/>
          </a:xfrm>
        </p:grpSpPr>
        <p:sp>
          <p:nvSpPr>
            <p:cNvPr id="6065" name="Google Shape;6065;p8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9" name="Google Shape;6069;p81"/>
          <p:cNvGrpSpPr/>
          <p:nvPr/>
        </p:nvGrpSpPr>
        <p:grpSpPr>
          <a:xfrm>
            <a:off x="2170515" y="3126989"/>
            <a:ext cx="380081" cy="367111"/>
            <a:chOff x="-38905225" y="3591875"/>
            <a:chExt cx="325300" cy="314200"/>
          </a:xfrm>
        </p:grpSpPr>
        <p:sp>
          <p:nvSpPr>
            <p:cNvPr id="6070" name="Google Shape;6070;p8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3" name="Google Shape;6073;p81"/>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4" name="Google Shape;6074;p81"/>
          <p:cNvGrpSpPr/>
          <p:nvPr/>
        </p:nvGrpSpPr>
        <p:grpSpPr>
          <a:xfrm>
            <a:off x="3977265" y="3112069"/>
            <a:ext cx="290815" cy="369740"/>
            <a:chOff x="-37370925" y="3579105"/>
            <a:chExt cx="248900" cy="316450"/>
          </a:xfrm>
        </p:grpSpPr>
        <p:sp>
          <p:nvSpPr>
            <p:cNvPr id="6075" name="Google Shape;6075;p8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7" name="Google Shape;6077;p81"/>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1"/>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9" name="Google Shape;6079;p81"/>
          <p:cNvGrpSpPr/>
          <p:nvPr/>
        </p:nvGrpSpPr>
        <p:grpSpPr>
          <a:xfrm>
            <a:off x="1670640" y="2190140"/>
            <a:ext cx="371814" cy="369974"/>
            <a:chOff x="-42259725" y="3951100"/>
            <a:chExt cx="318225" cy="316650"/>
          </a:xfrm>
        </p:grpSpPr>
        <p:sp>
          <p:nvSpPr>
            <p:cNvPr id="6080" name="Google Shape;6080;p8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81"/>
          <p:cNvGrpSpPr/>
          <p:nvPr/>
        </p:nvGrpSpPr>
        <p:grpSpPr>
          <a:xfrm>
            <a:off x="3869002" y="1369161"/>
            <a:ext cx="370879" cy="337755"/>
            <a:chOff x="-40378075" y="3267450"/>
            <a:chExt cx="317425" cy="289075"/>
          </a:xfrm>
        </p:grpSpPr>
        <p:sp>
          <p:nvSpPr>
            <p:cNvPr id="6083" name="Google Shape;6083;p8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81"/>
          <p:cNvGrpSpPr/>
          <p:nvPr/>
        </p:nvGrpSpPr>
        <p:grpSpPr>
          <a:xfrm>
            <a:off x="3872668" y="1770429"/>
            <a:ext cx="363548" cy="369974"/>
            <a:chOff x="-40372575" y="3604550"/>
            <a:chExt cx="311150" cy="316650"/>
          </a:xfrm>
        </p:grpSpPr>
        <p:sp>
          <p:nvSpPr>
            <p:cNvPr id="6088" name="Google Shape;6088;p8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1" name="Google Shape;6091;p81"/>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2" name="Google Shape;6092;p81"/>
          <p:cNvGrpSpPr/>
          <p:nvPr/>
        </p:nvGrpSpPr>
        <p:grpSpPr>
          <a:xfrm>
            <a:off x="2596617" y="2663092"/>
            <a:ext cx="399038" cy="372165"/>
            <a:chOff x="-38542250" y="3220175"/>
            <a:chExt cx="341525" cy="318525"/>
          </a:xfrm>
        </p:grpSpPr>
        <p:sp>
          <p:nvSpPr>
            <p:cNvPr id="6093" name="Google Shape;6093;p8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81"/>
          <p:cNvGrpSpPr/>
          <p:nvPr/>
        </p:nvGrpSpPr>
        <p:grpSpPr>
          <a:xfrm>
            <a:off x="2618549" y="3122462"/>
            <a:ext cx="369974" cy="369068"/>
            <a:chOff x="-38537400" y="3588000"/>
            <a:chExt cx="316650" cy="315875"/>
          </a:xfrm>
        </p:grpSpPr>
        <p:sp>
          <p:nvSpPr>
            <p:cNvPr id="6097" name="Google Shape;6097;p8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1" name="Google Shape;6101;p81"/>
          <p:cNvGrpSpPr/>
          <p:nvPr/>
        </p:nvGrpSpPr>
        <p:grpSpPr>
          <a:xfrm>
            <a:off x="2617629" y="3579991"/>
            <a:ext cx="371814" cy="369974"/>
            <a:chOff x="-38538975" y="3954250"/>
            <a:chExt cx="318225" cy="316650"/>
          </a:xfrm>
        </p:grpSpPr>
        <p:sp>
          <p:nvSpPr>
            <p:cNvPr id="6102" name="Google Shape;6102;p8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4" name="Google Shape;6104;p81"/>
          <p:cNvGrpSpPr/>
          <p:nvPr/>
        </p:nvGrpSpPr>
        <p:grpSpPr>
          <a:xfrm>
            <a:off x="3934941" y="3574918"/>
            <a:ext cx="375465" cy="371814"/>
            <a:chOff x="-37385100" y="3949908"/>
            <a:chExt cx="321350" cy="318225"/>
          </a:xfrm>
        </p:grpSpPr>
        <p:sp>
          <p:nvSpPr>
            <p:cNvPr id="6105" name="Google Shape;6105;p8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81"/>
          <p:cNvGrpSpPr/>
          <p:nvPr/>
        </p:nvGrpSpPr>
        <p:grpSpPr>
          <a:xfrm>
            <a:off x="2110600" y="1310478"/>
            <a:ext cx="370909" cy="370675"/>
            <a:chOff x="-41895050" y="3217225"/>
            <a:chExt cx="317450" cy="317250"/>
          </a:xfrm>
        </p:grpSpPr>
        <p:sp>
          <p:nvSpPr>
            <p:cNvPr id="6108" name="Google Shape;6108;p8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81"/>
          <p:cNvGrpSpPr/>
          <p:nvPr/>
        </p:nvGrpSpPr>
        <p:grpSpPr>
          <a:xfrm>
            <a:off x="2110148" y="1747412"/>
            <a:ext cx="371814" cy="369974"/>
            <a:chOff x="-41893475" y="3584850"/>
            <a:chExt cx="318225" cy="316650"/>
          </a:xfrm>
        </p:grpSpPr>
        <p:sp>
          <p:nvSpPr>
            <p:cNvPr id="6114" name="Google Shape;6114;p8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8" name="Google Shape;6118;p81"/>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1"/>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0" name="Google Shape;6120;p81"/>
          <p:cNvGrpSpPr/>
          <p:nvPr/>
        </p:nvGrpSpPr>
        <p:grpSpPr>
          <a:xfrm>
            <a:off x="880176" y="3142704"/>
            <a:ext cx="337522" cy="370909"/>
            <a:chOff x="-39998250" y="3605325"/>
            <a:chExt cx="288875" cy="317450"/>
          </a:xfrm>
        </p:grpSpPr>
        <p:sp>
          <p:nvSpPr>
            <p:cNvPr id="6121" name="Google Shape;6121;p8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81"/>
          <p:cNvGrpSpPr/>
          <p:nvPr/>
        </p:nvGrpSpPr>
        <p:grpSpPr>
          <a:xfrm>
            <a:off x="863950" y="3601168"/>
            <a:ext cx="369974" cy="369945"/>
            <a:chOff x="-40011050" y="3972375"/>
            <a:chExt cx="316650" cy="316625"/>
          </a:xfrm>
        </p:grpSpPr>
        <p:sp>
          <p:nvSpPr>
            <p:cNvPr id="6124" name="Google Shape;6124;p8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6" name="Google Shape;6126;p81"/>
          <p:cNvGrpSpPr/>
          <p:nvPr/>
        </p:nvGrpSpPr>
        <p:grpSpPr>
          <a:xfrm>
            <a:off x="3095881" y="2665867"/>
            <a:ext cx="266921" cy="369039"/>
            <a:chOff x="-38129425" y="3222550"/>
            <a:chExt cx="228450" cy="315850"/>
          </a:xfrm>
        </p:grpSpPr>
        <p:sp>
          <p:nvSpPr>
            <p:cNvPr id="6127" name="Google Shape;6127;p8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81"/>
          <p:cNvGrpSpPr/>
          <p:nvPr/>
        </p:nvGrpSpPr>
        <p:grpSpPr>
          <a:xfrm>
            <a:off x="3050850" y="3122462"/>
            <a:ext cx="371785" cy="369974"/>
            <a:chOff x="-38172725" y="3588000"/>
            <a:chExt cx="318200" cy="316650"/>
          </a:xfrm>
        </p:grpSpPr>
        <p:sp>
          <p:nvSpPr>
            <p:cNvPr id="6130" name="Google Shape;6130;p8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81"/>
          <p:cNvGrpSpPr/>
          <p:nvPr/>
        </p:nvGrpSpPr>
        <p:grpSpPr>
          <a:xfrm>
            <a:off x="3126752" y="3580897"/>
            <a:ext cx="219981" cy="369974"/>
            <a:chOff x="-38109725" y="3955025"/>
            <a:chExt cx="188275" cy="316650"/>
          </a:xfrm>
        </p:grpSpPr>
        <p:sp>
          <p:nvSpPr>
            <p:cNvPr id="6139" name="Google Shape;6139;p8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1" name="Google Shape;6141;p81"/>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2" name="Google Shape;6142;p81"/>
          <p:cNvGrpSpPr/>
          <p:nvPr/>
        </p:nvGrpSpPr>
        <p:grpSpPr>
          <a:xfrm>
            <a:off x="2542151" y="1312318"/>
            <a:ext cx="373654" cy="369068"/>
            <a:chOff x="-41530375" y="3218800"/>
            <a:chExt cx="319800" cy="315875"/>
          </a:xfrm>
        </p:grpSpPr>
        <p:sp>
          <p:nvSpPr>
            <p:cNvPr id="6143" name="Google Shape;6143;p8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81"/>
          <p:cNvGrpSpPr/>
          <p:nvPr/>
        </p:nvGrpSpPr>
        <p:grpSpPr>
          <a:xfrm>
            <a:off x="2544444" y="1827476"/>
            <a:ext cx="369068" cy="289004"/>
            <a:chOff x="-41526450" y="3653375"/>
            <a:chExt cx="315875" cy="247350"/>
          </a:xfrm>
        </p:grpSpPr>
        <p:sp>
          <p:nvSpPr>
            <p:cNvPr id="6146" name="Google Shape;6146;p8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81"/>
          <p:cNvGrpSpPr/>
          <p:nvPr/>
        </p:nvGrpSpPr>
        <p:grpSpPr>
          <a:xfrm>
            <a:off x="2545831" y="2190140"/>
            <a:ext cx="366293" cy="369974"/>
            <a:chOff x="-41526450" y="3951100"/>
            <a:chExt cx="313500" cy="316650"/>
          </a:xfrm>
        </p:grpSpPr>
        <p:sp>
          <p:nvSpPr>
            <p:cNvPr id="6149" name="Google Shape;6149;p8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2" name="Google Shape;6152;p81"/>
          <p:cNvGrpSpPr/>
          <p:nvPr/>
        </p:nvGrpSpPr>
        <p:grpSpPr>
          <a:xfrm>
            <a:off x="1311086" y="2684269"/>
            <a:ext cx="339595" cy="371814"/>
            <a:chOff x="-39625900" y="3238300"/>
            <a:chExt cx="290650" cy="318225"/>
          </a:xfrm>
        </p:grpSpPr>
        <p:sp>
          <p:nvSpPr>
            <p:cNvPr id="6153" name="Google Shape;6153;p8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5" name="Google Shape;6155;p81"/>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6" name="Google Shape;6156;p81"/>
          <p:cNvGrpSpPr/>
          <p:nvPr/>
        </p:nvGrpSpPr>
        <p:grpSpPr>
          <a:xfrm>
            <a:off x="1305137" y="3600730"/>
            <a:ext cx="366293" cy="370441"/>
            <a:chOff x="-39647175" y="3972000"/>
            <a:chExt cx="313500" cy="317050"/>
          </a:xfrm>
        </p:grpSpPr>
        <p:sp>
          <p:nvSpPr>
            <p:cNvPr id="6157" name="Google Shape;6157;p8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81"/>
          <p:cNvGrpSpPr/>
          <p:nvPr/>
        </p:nvGrpSpPr>
        <p:grpSpPr>
          <a:xfrm>
            <a:off x="3474265" y="2664728"/>
            <a:ext cx="375495" cy="370879"/>
            <a:chOff x="-37808850" y="3221575"/>
            <a:chExt cx="321375" cy="317425"/>
          </a:xfrm>
        </p:grpSpPr>
        <p:sp>
          <p:nvSpPr>
            <p:cNvPr id="6161" name="Google Shape;6161;p8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81"/>
          <p:cNvGrpSpPr/>
          <p:nvPr/>
        </p:nvGrpSpPr>
        <p:grpSpPr>
          <a:xfrm>
            <a:off x="3483038" y="3186759"/>
            <a:ext cx="372749" cy="241158"/>
            <a:chOff x="-37806500" y="3643030"/>
            <a:chExt cx="319025" cy="206400"/>
          </a:xfrm>
        </p:grpSpPr>
        <p:sp>
          <p:nvSpPr>
            <p:cNvPr id="6164" name="Google Shape;6164;p8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81"/>
          <p:cNvGrpSpPr/>
          <p:nvPr/>
        </p:nvGrpSpPr>
        <p:grpSpPr>
          <a:xfrm>
            <a:off x="3485346" y="3579056"/>
            <a:ext cx="368134" cy="371814"/>
            <a:chOff x="-37804925" y="3953450"/>
            <a:chExt cx="315075" cy="318225"/>
          </a:xfrm>
        </p:grpSpPr>
        <p:sp>
          <p:nvSpPr>
            <p:cNvPr id="6167" name="Google Shape;6167;p8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0" name="Google Shape;6170;p81"/>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1" name="Google Shape;6171;p81"/>
          <p:cNvGrpSpPr/>
          <p:nvPr/>
        </p:nvGrpSpPr>
        <p:grpSpPr>
          <a:xfrm>
            <a:off x="4840364" y="1328538"/>
            <a:ext cx="355663" cy="308725"/>
            <a:chOff x="-28462125" y="3199700"/>
            <a:chExt cx="298550" cy="259150"/>
          </a:xfrm>
        </p:grpSpPr>
        <p:sp>
          <p:nvSpPr>
            <p:cNvPr id="6172" name="Google Shape;6172;p8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81"/>
          <p:cNvGrpSpPr/>
          <p:nvPr/>
        </p:nvGrpSpPr>
        <p:grpSpPr>
          <a:xfrm>
            <a:off x="4841317" y="1763228"/>
            <a:ext cx="353757" cy="352833"/>
            <a:chOff x="-28461325" y="3545475"/>
            <a:chExt cx="296950" cy="296175"/>
          </a:xfrm>
        </p:grpSpPr>
        <p:sp>
          <p:nvSpPr>
            <p:cNvPr id="6176" name="Google Shape;6176;p8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81"/>
          <p:cNvGrpSpPr/>
          <p:nvPr/>
        </p:nvGrpSpPr>
        <p:grpSpPr>
          <a:xfrm>
            <a:off x="4837550" y="2213272"/>
            <a:ext cx="361292" cy="352803"/>
            <a:chOff x="-28463700" y="3914875"/>
            <a:chExt cx="303275" cy="296150"/>
          </a:xfrm>
        </p:grpSpPr>
        <p:sp>
          <p:nvSpPr>
            <p:cNvPr id="6183" name="Google Shape;6183;p8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81"/>
          <p:cNvGrpSpPr/>
          <p:nvPr/>
        </p:nvGrpSpPr>
        <p:grpSpPr>
          <a:xfrm>
            <a:off x="7072335" y="1369355"/>
            <a:ext cx="351880" cy="227092"/>
            <a:chOff x="-26573400" y="3224125"/>
            <a:chExt cx="295375" cy="190625"/>
          </a:xfrm>
        </p:grpSpPr>
        <p:sp>
          <p:nvSpPr>
            <p:cNvPr id="6186" name="Google Shape;6186;p8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8" name="Google Shape;6188;p81"/>
          <p:cNvGrpSpPr/>
          <p:nvPr/>
        </p:nvGrpSpPr>
        <p:grpSpPr>
          <a:xfrm>
            <a:off x="7072335" y="1763690"/>
            <a:ext cx="351880" cy="351910"/>
            <a:chOff x="-26573400" y="3546250"/>
            <a:chExt cx="295375" cy="295400"/>
          </a:xfrm>
        </p:grpSpPr>
        <p:sp>
          <p:nvSpPr>
            <p:cNvPr id="6189" name="Google Shape;6189;p8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81"/>
          <p:cNvGrpSpPr/>
          <p:nvPr/>
        </p:nvGrpSpPr>
        <p:grpSpPr>
          <a:xfrm>
            <a:off x="7060615" y="2213599"/>
            <a:ext cx="375319" cy="352148"/>
            <a:chOff x="-26583625" y="3917025"/>
            <a:chExt cx="315050" cy="295600"/>
          </a:xfrm>
        </p:grpSpPr>
        <p:sp>
          <p:nvSpPr>
            <p:cNvPr id="6195" name="Google Shape;6195;p8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9" name="Google Shape;6199;p81"/>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0" name="Google Shape;6200;p81"/>
          <p:cNvGrpSpPr/>
          <p:nvPr/>
        </p:nvGrpSpPr>
        <p:grpSpPr>
          <a:xfrm>
            <a:off x="5759130" y="3172629"/>
            <a:ext cx="289039" cy="352833"/>
            <a:chOff x="-24694925" y="3518700"/>
            <a:chExt cx="242625" cy="296175"/>
          </a:xfrm>
        </p:grpSpPr>
        <p:sp>
          <p:nvSpPr>
            <p:cNvPr id="6201" name="Google Shape;6201;p8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81"/>
          <p:cNvGrpSpPr/>
          <p:nvPr/>
        </p:nvGrpSpPr>
        <p:grpSpPr>
          <a:xfrm>
            <a:off x="5758668" y="3622657"/>
            <a:ext cx="289962" cy="352833"/>
            <a:chOff x="-24709100" y="3888875"/>
            <a:chExt cx="243400" cy="296175"/>
          </a:xfrm>
        </p:grpSpPr>
        <p:sp>
          <p:nvSpPr>
            <p:cNvPr id="6206" name="Google Shape;6206;p8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81"/>
          <p:cNvGrpSpPr/>
          <p:nvPr/>
        </p:nvGrpSpPr>
        <p:grpSpPr>
          <a:xfrm>
            <a:off x="7958668" y="2695320"/>
            <a:ext cx="356556" cy="349557"/>
            <a:chOff x="-22863675" y="3131775"/>
            <a:chExt cx="299300" cy="293425"/>
          </a:xfrm>
        </p:grpSpPr>
        <p:sp>
          <p:nvSpPr>
            <p:cNvPr id="6210" name="Google Shape;6210;p8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81"/>
          <p:cNvGrpSpPr/>
          <p:nvPr/>
        </p:nvGrpSpPr>
        <p:grpSpPr>
          <a:xfrm>
            <a:off x="5301532" y="1306499"/>
            <a:ext cx="310602" cy="352803"/>
            <a:chOff x="-28069875" y="3175300"/>
            <a:chExt cx="260725" cy="296150"/>
          </a:xfrm>
        </p:grpSpPr>
        <p:sp>
          <p:nvSpPr>
            <p:cNvPr id="6214" name="Google Shape;6214;p8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3" name="Google Shape;6223;p81"/>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4" name="Google Shape;6224;p81"/>
          <p:cNvGrpSpPr/>
          <p:nvPr/>
        </p:nvGrpSpPr>
        <p:grpSpPr>
          <a:xfrm>
            <a:off x="5342810" y="2213733"/>
            <a:ext cx="228045" cy="351880"/>
            <a:chOff x="-28032075" y="3916450"/>
            <a:chExt cx="191425" cy="295375"/>
          </a:xfrm>
        </p:grpSpPr>
        <p:sp>
          <p:nvSpPr>
            <p:cNvPr id="6225" name="Google Shape;6225;p8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81"/>
          <p:cNvGrpSpPr/>
          <p:nvPr/>
        </p:nvGrpSpPr>
        <p:grpSpPr>
          <a:xfrm>
            <a:off x="7508157" y="1306484"/>
            <a:ext cx="352833" cy="352833"/>
            <a:chOff x="-26201650" y="3176075"/>
            <a:chExt cx="296175" cy="296175"/>
          </a:xfrm>
        </p:grpSpPr>
        <p:sp>
          <p:nvSpPr>
            <p:cNvPr id="6229" name="Google Shape;6229;p8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1" name="Google Shape;6231;p81"/>
          <p:cNvGrpSpPr/>
          <p:nvPr/>
        </p:nvGrpSpPr>
        <p:grpSpPr>
          <a:xfrm>
            <a:off x="7507680" y="1763705"/>
            <a:ext cx="353786" cy="351880"/>
            <a:chOff x="-26204800" y="3547050"/>
            <a:chExt cx="296975" cy="295375"/>
          </a:xfrm>
        </p:grpSpPr>
        <p:sp>
          <p:nvSpPr>
            <p:cNvPr id="6232" name="Google Shape;6232;p8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4" name="Google Shape;6234;p81"/>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5" name="Google Shape;6235;p81"/>
          <p:cNvGrpSpPr/>
          <p:nvPr/>
        </p:nvGrpSpPr>
        <p:grpSpPr>
          <a:xfrm>
            <a:off x="6178935" y="2693683"/>
            <a:ext cx="345328" cy="352833"/>
            <a:chOff x="-24353875" y="3147725"/>
            <a:chExt cx="289875" cy="296175"/>
          </a:xfrm>
        </p:grpSpPr>
        <p:sp>
          <p:nvSpPr>
            <p:cNvPr id="6236" name="Google Shape;6236;p8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81"/>
          <p:cNvGrpSpPr/>
          <p:nvPr/>
        </p:nvGrpSpPr>
        <p:grpSpPr>
          <a:xfrm>
            <a:off x="6186917" y="3173090"/>
            <a:ext cx="329365" cy="351910"/>
            <a:chOff x="-24344425" y="3519475"/>
            <a:chExt cx="276475" cy="295400"/>
          </a:xfrm>
        </p:grpSpPr>
        <p:sp>
          <p:nvSpPr>
            <p:cNvPr id="6239" name="Google Shape;6239;p8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81"/>
          <p:cNvGrpSpPr/>
          <p:nvPr/>
        </p:nvGrpSpPr>
        <p:grpSpPr>
          <a:xfrm>
            <a:off x="6176597" y="3625010"/>
            <a:ext cx="350004" cy="348128"/>
            <a:chOff x="-24353075" y="3891250"/>
            <a:chExt cx="293800" cy="292225"/>
          </a:xfrm>
        </p:grpSpPr>
        <p:sp>
          <p:nvSpPr>
            <p:cNvPr id="6242" name="Google Shape;6242;p8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81"/>
          <p:cNvGrpSpPr/>
          <p:nvPr/>
        </p:nvGrpSpPr>
        <p:grpSpPr>
          <a:xfrm>
            <a:off x="7960068" y="3173313"/>
            <a:ext cx="353757" cy="351463"/>
            <a:chOff x="-22845575" y="3504075"/>
            <a:chExt cx="296950" cy="295025"/>
          </a:xfrm>
        </p:grpSpPr>
        <p:sp>
          <p:nvSpPr>
            <p:cNvPr id="6245" name="Google Shape;6245;p8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81"/>
          <p:cNvGrpSpPr/>
          <p:nvPr/>
        </p:nvGrpSpPr>
        <p:grpSpPr>
          <a:xfrm>
            <a:off x="5753249" y="1306961"/>
            <a:ext cx="299344" cy="351880"/>
            <a:chOff x="-27691025" y="3175300"/>
            <a:chExt cx="251275" cy="295375"/>
          </a:xfrm>
        </p:grpSpPr>
        <p:sp>
          <p:nvSpPr>
            <p:cNvPr id="6248" name="Google Shape;6248;p8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81"/>
          <p:cNvGrpSpPr/>
          <p:nvPr/>
        </p:nvGrpSpPr>
        <p:grpSpPr>
          <a:xfrm>
            <a:off x="5725566" y="1825637"/>
            <a:ext cx="354710" cy="228015"/>
            <a:chOff x="-27721750" y="3598250"/>
            <a:chExt cx="297750" cy="191400"/>
          </a:xfrm>
        </p:grpSpPr>
        <p:sp>
          <p:nvSpPr>
            <p:cNvPr id="6253" name="Google Shape;6253;p8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5" name="Google Shape;6255;p81"/>
          <p:cNvGrpSpPr/>
          <p:nvPr/>
        </p:nvGrpSpPr>
        <p:grpSpPr>
          <a:xfrm>
            <a:off x="5726966" y="2219183"/>
            <a:ext cx="351910" cy="340980"/>
            <a:chOff x="-27719400" y="3925600"/>
            <a:chExt cx="295400" cy="286225"/>
          </a:xfrm>
        </p:grpSpPr>
        <p:sp>
          <p:nvSpPr>
            <p:cNvPr id="6256" name="Google Shape;6256;p8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8" name="Google Shape;6258;p81"/>
          <p:cNvGrpSpPr/>
          <p:nvPr/>
        </p:nvGrpSpPr>
        <p:grpSpPr>
          <a:xfrm>
            <a:off x="7948238" y="1306023"/>
            <a:ext cx="353757" cy="353757"/>
            <a:chOff x="-25834600" y="3176875"/>
            <a:chExt cx="296950" cy="296950"/>
          </a:xfrm>
        </p:grpSpPr>
        <p:sp>
          <p:nvSpPr>
            <p:cNvPr id="6259" name="Google Shape;6259;p8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81"/>
          <p:cNvGrpSpPr/>
          <p:nvPr/>
        </p:nvGrpSpPr>
        <p:grpSpPr>
          <a:xfrm>
            <a:off x="7948238" y="1774024"/>
            <a:ext cx="353757" cy="331241"/>
            <a:chOff x="-25834600" y="3564375"/>
            <a:chExt cx="296950" cy="278050"/>
          </a:xfrm>
        </p:grpSpPr>
        <p:sp>
          <p:nvSpPr>
            <p:cNvPr id="6265" name="Google Shape;6265;p8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81"/>
          <p:cNvGrpSpPr/>
          <p:nvPr/>
        </p:nvGrpSpPr>
        <p:grpSpPr>
          <a:xfrm>
            <a:off x="7946362" y="2213376"/>
            <a:ext cx="357509" cy="352595"/>
            <a:chOff x="-25834600" y="3915850"/>
            <a:chExt cx="300100" cy="295975"/>
          </a:xfrm>
        </p:grpSpPr>
        <p:sp>
          <p:nvSpPr>
            <p:cNvPr id="6274" name="Google Shape;6274;p8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81"/>
          <p:cNvGrpSpPr/>
          <p:nvPr/>
        </p:nvGrpSpPr>
        <p:grpSpPr>
          <a:xfrm>
            <a:off x="6681790" y="2694606"/>
            <a:ext cx="228968" cy="350987"/>
            <a:chOff x="-23930925" y="3149300"/>
            <a:chExt cx="192200" cy="294625"/>
          </a:xfrm>
        </p:grpSpPr>
        <p:sp>
          <p:nvSpPr>
            <p:cNvPr id="6278" name="Google Shape;6278;p8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81"/>
          <p:cNvGrpSpPr/>
          <p:nvPr/>
        </p:nvGrpSpPr>
        <p:grpSpPr>
          <a:xfrm>
            <a:off x="6638620" y="3173090"/>
            <a:ext cx="315307" cy="351910"/>
            <a:chOff x="-23962425" y="3519475"/>
            <a:chExt cx="264675" cy="295400"/>
          </a:xfrm>
        </p:grpSpPr>
        <p:sp>
          <p:nvSpPr>
            <p:cNvPr id="6283" name="Google Shape;6283;p8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5" name="Google Shape;6285;p81"/>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6" name="Google Shape;6286;p81"/>
          <p:cNvGrpSpPr/>
          <p:nvPr/>
        </p:nvGrpSpPr>
        <p:grpSpPr>
          <a:xfrm>
            <a:off x="8017295" y="3623134"/>
            <a:ext cx="239302" cy="351880"/>
            <a:chOff x="-22788075" y="3904625"/>
            <a:chExt cx="200875" cy="295375"/>
          </a:xfrm>
        </p:grpSpPr>
        <p:sp>
          <p:nvSpPr>
            <p:cNvPr id="6287" name="Google Shape;6287;p8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81"/>
          <p:cNvGrpSpPr/>
          <p:nvPr/>
        </p:nvGrpSpPr>
        <p:grpSpPr>
          <a:xfrm>
            <a:off x="6172593" y="1306499"/>
            <a:ext cx="354710" cy="352803"/>
            <a:chOff x="-27351575" y="3175300"/>
            <a:chExt cx="297750" cy="296150"/>
          </a:xfrm>
        </p:grpSpPr>
        <p:sp>
          <p:nvSpPr>
            <p:cNvPr id="6292" name="Google Shape;6292;p8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81"/>
          <p:cNvGrpSpPr/>
          <p:nvPr/>
        </p:nvGrpSpPr>
        <p:grpSpPr>
          <a:xfrm>
            <a:off x="6218402" y="1758809"/>
            <a:ext cx="269293" cy="353072"/>
            <a:chOff x="-27313750" y="3545275"/>
            <a:chExt cx="226050" cy="296375"/>
          </a:xfrm>
        </p:grpSpPr>
        <p:sp>
          <p:nvSpPr>
            <p:cNvPr id="6297" name="Google Shape;6297;p8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81"/>
          <p:cNvGrpSpPr/>
          <p:nvPr/>
        </p:nvGrpSpPr>
        <p:grpSpPr>
          <a:xfrm>
            <a:off x="6172593" y="2211380"/>
            <a:ext cx="354710" cy="356586"/>
            <a:chOff x="-27351575" y="3915650"/>
            <a:chExt cx="297750" cy="299325"/>
          </a:xfrm>
        </p:grpSpPr>
        <p:sp>
          <p:nvSpPr>
            <p:cNvPr id="6301" name="Google Shape;6301;p8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81"/>
          <p:cNvGrpSpPr/>
          <p:nvPr/>
        </p:nvGrpSpPr>
        <p:grpSpPr>
          <a:xfrm>
            <a:off x="4860084" y="2693579"/>
            <a:ext cx="319060" cy="353042"/>
            <a:chOff x="-25445525" y="3175900"/>
            <a:chExt cx="267825" cy="296350"/>
          </a:xfrm>
        </p:grpSpPr>
        <p:sp>
          <p:nvSpPr>
            <p:cNvPr id="6304" name="Google Shape;6304;p8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81"/>
          <p:cNvGrpSpPr/>
          <p:nvPr/>
        </p:nvGrpSpPr>
        <p:grpSpPr>
          <a:xfrm>
            <a:off x="4841797" y="3183902"/>
            <a:ext cx="355633" cy="330288"/>
            <a:chOff x="-25465200" y="3565175"/>
            <a:chExt cx="298525" cy="277250"/>
          </a:xfrm>
        </p:grpSpPr>
        <p:sp>
          <p:nvSpPr>
            <p:cNvPr id="6308" name="Google Shape;6308;p8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81"/>
          <p:cNvGrpSpPr/>
          <p:nvPr/>
        </p:nvGrpSpPr>
        <p:grpSpPr>
          <a:xfrm>
            <a:off x="4841336" y="3623432"/>
            <a:ext cx="356556" cy="351285"/>
            <a:chOff x="-25465200" y="3916150"/>
            <a:chExt cx="299300" cy="294875"/>
          </a:xfrm>
        </p:grpSpPr>
        <p:sp>
          <p:nvSpPr>
            <p:cNvPr id="6311" name="Google Shape;6311;p8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81"/>
          <p:cNvGrpSpPr/>
          <p:nvPr/>
        </p:nvGrpSpPr>
        <p:grpSpPr>
          <a:xfrm>
            <a:off x="7068775" y="2693698"/>
            <a:ext cx="351880" cy="352803"/>
            <a:chOff x="-23615075" y="3148525"/>
            <a:chExt cx="295375" cy="296150"/>
          </a:xfrm>
        </p:grpSpPr>
        <p:sp>
          <p:nvSpPr>
            <p:cNvPr id="6314" name="Google Shape;6314;p8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8" name="Google Shape;6318;p81"/>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9" name="Google Shape;6319;p81"/>
          <p:cNvGrpSpPr/>
          <p:nvPr/>
        </p:nvGrpSpPr>
        <p:grpSpPr>
          <a:xfrm>
            <a:off x="7068299" y="3632977"/>
            <a:ext cx="352833" cy="332194"/>
            <a:chOff x="-23615075" y="3906200"/>
            <a:chExt cx="296175" cy="278850"/>
          </a:xfrm>
        </p:grpSpPr>
        <p:sp>
          <p:nvSpPr>
            <p:cNvPr id="6320" name="Google Shape;6320;p8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3" name="Google Shape;6323;p81"/>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4" name="Google Shape;6324;p81"/>
          <p:cNvGrpSpPr/>
          <p:nvPr/>
        </p:nvGrpSpPr>
        <p:grpSpPr>
          <a:xfrm>
            <a:off x="6617268" y="1306618"/>
            <a:ext cx="353757" cy="352565"/>
            <a:chOff x="-26980600" y="3175500"/>
            <a:chExt cx="296950" cy="295950"/>
          </a:xfrm>
        </p:grpSpPr>
        <p:sp>
          <p:nvSpPr>
            <p:cNvPr id="6325" name="Google Shape;6325;p8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8" name="Google Shape;6328;p81"/>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9" name="Google Shape;6329;p81"/>
          <p:cNvGrpSpPr/>
          <p:nvPr/>
        </p:nvGrpSpPr>
        <p:grpSpPr>
          <a:xfrm>
            <a:off x="6617744" y="2245154"/>
            <a:ext cx="352803" cy="289039"/>
            <a:chOff x="-26981375" y="3951875"/>
            <a:chExt cx="296150" cy="242625"/>
          </a:xfrm>
        </p:grpSpPr>
        <p:sp>
          <p:nvSpPr>
            <p:cNvPr id="6330" name="Google Shape;6330;p8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81"/>
          <p:cNvGrpSpPr/>
          <p:nvPr/>
        </p:nvGrpSpPr>
        <p:grpSpPr>
          <a:xfrm>
            <a:off x="5282787" y="2692745"/>
            <a:ext cx="351910" cy="354710"/>
            <a:chOff x="-25094250" y="3176075"/>
            <a:chExt cx="295400" cy="297750"/>
          </a:xfrm>
        </p:grpSpPr>
        <p:sp>
          <p:nvSpPr>
            <p:cNvPr id="6334" name="Google Shape;6334;p8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81"/>
          <p:cNvGrpSpPr/>
          <p:nvPr/>
        </p:nvGrpSpPr>
        <p:grpSpPr>
          <a:xfrm>
            <a:off x="5282787" y="3173106"/>
            <a:ext cx="351910" cy="351880"/>
            <a:chOff x="-25094250" y="3547050"/>
            <a:chExt cx="295400" cy="295375"/>
          </a:xfrm>
        </p:grpSpPr>
        <p:sp>
          <p:nvSpPr>
            <p:cNvPr id="6338" name="Google Shape;6338;p8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3" name="Google Shape;6343;p81"/>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4" name="Google Shape;6344;p81"/>
          <p:cNvGrpSpPr/>
          <p:nvPr/>
        </p:nvGrpSpPr>
        <p:grpSpPr>
          <a:xfrm>
            <a:off x="7514864" y="2693698"/>
            <a:ext cx="352803" cy="352803"/>
            <a:chOff x="-23245675" y="3148525"/>
            <a:chExt cx="296150" cy="296150"/>
          </a:xfrm>
        </p:grpSpPr>
        <p:sp>
          <p:nvSpPr>
            <p:cNvPr id="6345" name="Google Shape;6345;p8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81"/>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81"/>
          <p:cNvGrpSpPr/>
          <p:nvPr/>
        </p:nvGrpSpPr>
        <p:grpSpPr>
          <a:xfrm>
            <a:off x="7515325" y="3622672"/>
            <a:ext cx="351880" cy="352803"/>
            <a:chOff x="-23244900" y="3888100"/>
            <a:chExt cx="295375" cy="296150"/>
          </a:xfrm>
        </p:grpSpPr>
        <p:sp>
          <p:nvSpPr>
            <p:cNvPr id="6350" name="Google Shape;6350;p8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1" name="Google Shape;6361;p81"/>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1"/>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363" name="Google Shape;6363;p81"/>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67"/>
        <p:cNvGrpSpPr/>
        <p:nvPr/>
      </p:nvGrpSpPr>
      <p:grpSpPr>
        <a:xfrm>
          <a:off x="0" y="0"/>
          <a:ext cx="0" cy="0"/>
          <a:chOff x="0" y="0"/>
          <a:chExt cx="0" cy="0"/>
        </a:xfrm>
      </p:grpSpPr>
      <p:sp>
        <p:nvSpPr>
          <p:cNvPr id="6368" name="Google Shape;6368;p82"/>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9" name="Google Shape;6369;p82"/>
          <p:cNvGrpSpPr/>
          <p:nvPr/>
        </p:nvGrpSpPr>
        <p:grpSpPr>
          <a:xfrm>
            <a:off x="832654" y="1819647"/>
            <a:ext cx="367261" cy="367261"/>
            <a:chOff x="-65145700" y="3727425"/>
            <a:chExt cx="317425" cy="317425"/>
          </a:xfrm>
        </p:grpSpPr>
        <p:sp>
          <p:nvSpPr>
            <p:cNvPr id="6370" name="Google Shape;6370;p8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82"/>
          <p:cNvGrpSpPr/>
          <p:nvPr/>
        </p:nvGrpSpPr>
        <p:grpSpPr>
          <a:xfrm>
            <a:off x="835851" y="2248561"/>
            <a:ext cx="360868" cy="367261"/>
            <a:chOff x="-65144125" y="4094450"/>
            <a:chExt cx="311900" cy="317425"/>
          </a:xfrm>
        </p:grpSpPr>
        <p:sp>
          <p:nvSpPr>
            <p:cNvPr id="6373" name="Google Shape;6373;p8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6" name="Google Shape;6376;p82"/>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7" name="Google Shape;6377;p82"/>
          <p:cNvGrpSpPr/>
          <p:nvPr/>
        </p:nvGrpSpPr>
        <p:grpSpPr>
          <a:xfrm>
            <a:off x="3039420" y="1819256"/>
            <a:ext cx="370645" cy="368042"/>
            <a:chOff x="-63250675" y="3744075"/>
            <a:chExt cx="320350" cy="318100"/>
          </a:xfrm>
        </p:grpSpPr>
        <p:sp>
          <p:nvSpPr>
            <p:cNvPr id="6378" name="Google Shape;6378;p8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82"/>
          <p:cNvGrpSpPr/>
          <p:nvPr/>
        </p:nvGrpSpPr>
        <p:grpSpPr>
          <a:xfrm>
            <a:off x="3041112" y="2248561"/>
            <a:ext cx="367261" cy="367261"/>
            <a:chOff x="-63250675" y="4110200"/>
            <a:chExt cx="317425" cy="317425"/>
          </a:xfrm>
        </p:grpSpPr>
        <p:sp>
          <p:nvSpPr>
            <p:cNvPr id="6382" name="Google Shape;6382;p8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82"/>
          <p:cNvGrpSpPr/>
          <p:nvPr/>
        </p:nvGrpSpPr>
        <p:grpSpPr>
          <a:xfrm>
            <a:off x="1720159" y="2745656"/>
            <a:ext cx="359075" cy="358844"/>
            <a:chOff x="-61351725" y="3372400"/>
            <a:chExt cx="310350" cy="310150"/>
          </a:xfrm>
        </p:grpSpPr>
        <p:sp>
          <p:nvSpPr>
            <p:cNvPr id="6392" name="Google Shape;6392;p8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82"/>
          <p:cNvGrpSpPr/>
          <p:nvPr/>
        </p:nvGrpSpPr>
        <p:grpSpPr>
          <a:xfrm>
            <a:off x="1716514" y="3208713"/>
            <a:ext cx="366364" cy="333534"/>
            <a:chOff x="-61354875" y="3751050"/>
            <a:chExt cx="316650" cy="288275"/>
          </a:xfrm>
        </p:grpSpPr>
        <p:sp>
          <p:nvSpPr>
            <p:cNvPr id="6396" name="Google Shape;6396;p8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82"/>
          <p:cNvGrpSpPr/>
          <p:nvPr/>
        </p:nvGrpSpPr>
        <p:grpSpPr>
          <a:xfrm>
            <a:off x="1716514" y="3650352"/>
            <a:ext cx="366364" cy="367290"/>
            <a:chOff x="-61354875" y="4101525"/>
            <a:chExt cx="316650" cy="317450"/>
          </a:xfrm>
        </p:grpSpPr>
        <p:sp>
          <p:nvSpPr>
            <p:cNvPr id="6400" name="Google Shape;6400;p8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82"/>
          <p:cNvGrpSpPr/>
          <p:nvPr/>
        </p:nvGrpSpPr>
        <p:grpSpPr>
          <a:xfrm>
            <a:off x="3932949" y="2742228"/>
            <a:ext cx="368157" cy="365699"/>
            <a:chOff x="-59470075" y="3308975"/>
            <a:chExt cx="318200" cy="316075"/>
          </a:xfrm>
        </p:grpSpPr>
        <p:sp>
          <p:nvSpPr>
            <p:cNvPr id="6403" name="Google Shape;6403;p8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82"/>
          <p:cNvGrpSpPr/>
          <p:nvPr/>
        </p:nvGrpSpPr>
        <p:grpSpPr>
          <a:xfrm>
            <a:off x="1278379" y="1377933"/>
            <a:ext cx="367261" cy="364686"/>
            <a:chOff x="-64781025" y="3361050"/>
            <a:chExt cx="317425" cy="315200"/>
          </a:xfrm>
        </p:grpSpPr>
        <p:sp>
          <p:nvSpPr>
            <p:cNvPr id="6413" name="Google Shape;6413;p8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7" name="Google Shape;6417;p82"/>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2"/>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2"/>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0" name="Google Shape;6420;p82"/>
          <p:cNvGrpSpPr/>
          <p:nvPr/>
        </p:nvGrpSpPr>
        <p:grpSpPr>
          <a:xfrm>
            <a:off x="3482779" y="1819372"/>
            <a:ext cx="382765" cy="367810"/>
            <a:chOff x="-62890750" y="3747425"/>
            <a:chExt cx="330825" cy="317900"/>
          </a:xfrm>
        </p:grpSpPr>
        <p:sp>
          <p:nvSpPr>
            <p:cNvPr id="6421" name="Google Shape;6421;p8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82"/>
          <p:cNvGrpSpPr/>
          <p:nvPr/>
        </p:nvGrpSpPr>
        <p:grpSpPr>
          <a:xfrm>
            <a:off x="3490531" y="2249009"/>
            <a:ext cx="367261" cy="366364"/>
            <a:chOff x="-62884425" y="4111775"/>
            <a:chExt cx="317425" cy="316650"/>
          </a:xfrm>
        </p:grpSpPr>
        <p:sp>
          <p:nvSpPr>
            <p:cNvPr id="6436" name="Google Shape;6436;p8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8" name="Google Shape;6438;p82"/>
          <p:cNvGrpSpPr/>
          <p:nvPr/>
        </p:nvGrpSpPr>
        <p:grpSpPr>
          <a:xfrm>
            <a:off x="2163165" y="2745078"/>
            <a:ext cx="365438" cy="360001"/>
            <a:chOff x="-60991775" y="3376900"/>
            <a:chExt cx="315850" cy="311150"/>
          </a:xfrm>
        </p:grpSpPr>
        <p:sp>
          <p:nvSpPr>
            <p:cNvPr id="6439" name="Google Shape;6439;p8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82"/>
          <p:cNvGrpSpPr/>
          <p:nvPr/>
        </p:nvGrpSpPr>
        <p:grpSpPr>
          <a:xfrm>
            <a:off x="2162702" y="3195942"/>
            <a:ext cx="366364" cy="359075"/>
            <a:chOff x="-60988625" y="3740800"/>
            <a:chExt cx="316650" cy="310350"/>
          </a:xfrm>
        </p:grpSpPr>
        <p:sp>
          <p:nvSpPr>
            <p:cNvPr id="6443" name="Google Shape;6443;p8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82"/>
          <p:cNvGrpSpPr/>
          <p:nvPr/>
        </p:nvGrpSpPr>
        <p:grpSpPr>
          <a:xfrm>
            <a:off x="2162702" y="3651393"/>
            <a:ext cx="366364" cy="365207"/>
            <a:chOff x="-60987850" y="4100950"/>
            <a:chExt cx="316650" cy="315650"/>
          </a:xfrm>
        </p:grpSpPr>
        <p:sp>
          <p:nvSpPr>
            <p:cNvPr id="6447" name="Google Shape;6447;p8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82"/>
          <p:cNvGrpSpPr/>
          <p:nvPr/>
        </p:nvGrpSpPr>
        <p:grpSpPr>
          <a:xfrm>
            <a:off x="3932486" y="3196853"/>
            <a:ext cx="369083" cy="357253"/>
            <a:chOff x="-59447250" y="3706150"/>
            <a:chExt cx="319000" cy="308775"/>
          </a:xfrm>
        </p:grpSpPr>
        <p:sp>
          <p:nvSpPr>
            <p:cNvPr id="6453" name="Google Shape;6453;p8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82"/>
          <p:cNvGrpSpPr/>
          <p:nvPr/>
        </p:nvGrpSpPr>
        <p:grpSpPr>
          <a:xfrm>
            <a:off x="1721214" y="1378164"/>
            <a:ext cx="368186" cy="364224"/>
            <a:chOff x="-64406125" y="3362225"/>
            <a:chExt cx="318225" cy="314800"/>
          </a:xfrm>
        </p:grpSpPr>
        <p:sp>
          <p:nvSpPr>
            <p:cNvPr id="6458" name="Google Shape;6458;p8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0" name="Google Shape;6460;p82"/>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1" name="Google Shape;6461;p82"/>
          <p:cNvGrpSpPr/>
          <p:nvPr/>
        </p:nvGrpSpPr>
        <p:grpSpPr>
          <a:xfrm>
            <a:off x="1721677" y="2249009"/>
            <a:ext cx="367261" cy="366364"/>
            <a:chOff x="-64410850" y="4094450"/>
            <a:chExt cx="317425" cy="316650"/>
          </a:xfrm>
        </p:grpSpPr>
        <p:sp>
          <p:nvSpPr>
            <p:cNvPr id="6462" name="Google Shape;6462;p8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5" name="Google Shape;6465;p82"/>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6" name="Google Shape;6466;p82"/>
          <p:cNvGrpSpPr/>
          <p:nvPr/>
        </p:nvGrpSpPr>
        <p:grpSpPr>
          <a:xfrm>
            <a:off x="3943225" y="1819083"/>
            <a:ext cx="365467" cy="368389"/>
            <a:chOff x="-62516625" y="3743175"/>
            <a:chExt cx="315875" cy="318400"/>
          </a:xfrm>
        </p:grpSpPr>
        <p:sp>
          <p:nvSpPr>
            <p:cNvPr id="6467" name="Google Shape;6467;p8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82"/>
          <p:cNvGrpSpPr/>
          <p:nvPr/>
        </p:nvGrpSpPr>
        <p:grpSpPr>
          <a:xfrm>
            <a:off x="3950065" y="2269054"/>
            <a:ext cx="351786" cy="326274"/>
            <a:chOff x="-62511900" y="4129100"/>
            <a:chExt cx="304050" cy="282000"/>
          </a:xfrm>
        </p:grpSpPr>
        <p:sp>
          <p:nvSpPr>
            <p:cNvPr id="6470" name="Google Shape;6470;p8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82"/>
          <p:cNvGrpSpPr/>
          <p:nvPr/>
        </p:nvGrpSpPr>
        <p:grpSpPr>
          <a:xfrm>
            <a:off x="2628187" y="2741448"/>
            <a:ext cx="310770" cy="367261"/>
            <a:chOff x="-60597975" y="3367475"/>
            <a:chExt cx="268600" cy="317425"/>
          </a:xfrm>
        </p:grpSpPr>
        <p:sp>
          <p:nvSpPr>
            <p:cNvPr id="6476" name="Google Shape;6476;p8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1" name="Google Shape;6481;p82"/>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2" name="Google Shape;6482;p82"/>
          <p:cNvGrpSpPr/>
          <p:nvPr/>
        </p:nvGrpSpPr>
        <p:grpSpPr>
          <a:xfrm>
            <a:off x="2600390" y="3702764"/>
            <a:ext cx="366364" cy="262465"/>
            <a:chOff x="-60621600" y="4145650"/>
            <a:chExt cx="316650" cy="226850"/>
          </a:xfrm>
        </p:grpSpPr>
        <p:sp>
          <p:nvSpPr>
            <p:cNvPr id="6483" name="Google Shape;6483;p8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82"/>
          <p:cNvGrpSpPr/>
          <p:nvPr/>
        </p:nvGrpSpPr>
        <p:grpSpPr>
          <a:xfrm>
            <a:off x="3937042" y="3651263"/>
            <a:ext cx="359972" cy="365467"/>
            <a:chOff x="-59400775" y="4084200"/>
            <a:chExt cx="311125" cy="315875"/>
          </a:xfrm>
        </p:grpSpPr>
        <p:sp>
          <p:nvSpPr>
            <p:cNvPr id="6487" name="Google Shape;6487;p8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82"/>
          <p:cNvGrpSpPr/>
          <p:nvPr/>
        </p:nvGrpSpPr>
        <p:grpSpPr>
          <a:xfrm>
            <a:off x="2161136" y="1377094"/>
            <a:ext cx="365438" cy="366364"/>
            <a:chOff x="-64044600" y="3360375"/>
            <a:chExt cx="315850" cy="316650"/>
          </a:xfrm>
        </p:grpSpPr>
        <p:sp>
          <p:nvSpPr>
            <p:cNvPr id="6494" name="Google Shape;6494;p8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82"/>
          <p:cNvGrpSpPr/>
          <p:nvPr/>
        </p:nvGrpSpPr>
        <p:grpSpPr>
          <a:xfrm>
            <a:off x="2187559" y="1819647"/>
            <a:ext cx="312592" cy="367261"/>
            <a:chOff x="-64022550" y="3727425"/>
            <a:chExt cx="270175" cy="317425"/>
          </a:xfrm>
        </p:grpSpPr>
        <p:sp>
          <p:nvSpPr>
            <p:cNvPr id="6498" name="Google Shape;6498;p8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82"/>
          <p:cNvGrpSpPr/>
          <p:nvPr/>
        </p:nvGrpSpPr>
        <p:grpSpPr>
          <a:xfrm>
            <a:off x="2211697" y="2248547"/>
            <a:ext cx="264317" cy="367290"/>
            <a:chOff x="-64001300" y="4093650"/>
            <a:chExt cx="228450" cy="317450"/>
          </a:xfrm>
        </p:grpSpPr>
        <p:sp>
          <p:nvSpPr>
            <p:cNvPr id="6502" name="Google Shape;6502;p8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6" name="Google Shape;6506;p82"/>
          <p:cNvGrpSpPr/>
          <p:nvPr/>
        </p:nvGrpSpPr>
        <p:grpSpPr>
          <a:xfrm>
            <a:off x="830701" y="2741838"/>
            <a:ext cx="359972" cy="366480"/>
            <a:chOff x="-62148800" y="3377700"/>
            <a:chExt cx="311125" cy="316750"/>
          </a:xfrm>
        </p:grpSpPr>
        <p:sp>
          <p:nvSpPr>
            <p:cNvPr id="6507" name="Google Shape;6507;p8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82"/>
          <p:cNvGrpSpPr/>
          <p:nvPr/>
        </p:nvGrpSpPr>
        <p:grpSpPr>
          <a:xfrm>
            <a:off x="826608" y="3191835"/>
            <a:ext cx="368157" cy="367290"/>
            <a:chOff x="-62154300" y="3743950"/>
            <a:chExt cx="318200" cy="317450"/>
          </a:xfrm>
        </p:grpSpPr>
        <p:sp>
          <p:nvSpPr>
            <p:cNvPr id="6510" name="Google Shape;6510;p8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82"/>
          <p:cNvGrpSpPr/>
          <p:nvPr/>
        </p:nvGrpSpPr>
        <p:grpSpPr>
          <a:xfrm>
            <a:off x="826594" y="3650815"/>
            <a:ext cx="368186" cy="366364"/>
            <a:chOff x="-62151950" y="4111775"/>
            <a:chExt cx="318225" cy="316650"/>
          </a:xfrm>
        </p:grpSpPr>
        <p:sp>
          <p:nvSpPr>
            <p:cNvPr id="6513" name="Google Shape;6513;p8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82"/>
          <p:cNvGrpSpPr/>
          <p:nvPr/>
        </p:nvGrpSpPr>
        <p:grpSpPr>
          <a:xfrm>
            <a:off x="3045218" y="2741361"/>
            <a:ext cx="368157" cy="367434"/>
            <a:chOff x="-60254550" y="3367325"/>
            <a:chExt cx="318200" cy="317575"/>
          </a:xfrm>
        </p:grpSpPr>
        <p:sp>
          <p:nvSpPr>
            <p:cNvPr id="6518" name="Google Shape;6518;p8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2" name="Google Shape;6522;p82"/>
          <p:cNvGrpSpPr/>
          <p:nvPr/>
        </p:nvGrpSpPr>
        <p:grpSpPr>
          <a:xfrm>
            <a:off x="3046115" y="3192355"/>
            <a:ext cx="366364" cy="366248"/>
            <a:chOff x="-60255350" y="3733825"/>
            <a:chExt cx="316650" cy="316550"/>
          </a:xfrm>
        </p:grpSpPr>
        <p:sp>
          <p:nvSpPr>
            <p:cNvPr id="6523" name="Google Shape;6523;p8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82"/>
          <p:cNvGrpSpPr/>
          <p:nvPr/>
        </p:nvGrpSpPr>
        <p:grpSpPr>
          <a:xfrm>
            <a:off x="3073912" y="3651263"/>
            <a:ext cx="310770" cy="365467"/>
            <a:chOff x="-60232500" y="4101525"/>
            <a:chExt cx="268600" cy="315875"/>
          </a:xfrm>
        </p:grpSpPr>
        <p:sp>
          <p:nvSpPr>
            <p:cNvPr id="6531" name="Google Shape;6531;p8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3" name="Google Shape;6533;p82"/>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4" name="Google Shape;6534;p82"/>
          <p:cNvGrpSpPr/>
          <p:nvPr/>
        </p:nvGrpSpPr>
        <p:grpSpPr>
          <a:xfrm>
            <a:off x="2606912" y="1377094"/>
            <a:ext cx="368186" cy="366364"/>
            <a:chOff x="-63679950" y="3360375"/>
            <a:chExt cx="318225" cy="316650"/>
          </a:xfrm>
        </p:grpSpPr>
        <p:sp>
          <p:nvSpPr>
            <p:cNvPr id="6535" name="Google Shape;6535;p8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9" name="Google Shape;6539;p82"/>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0" name="Google Shape;6540;p82"/>
          <p:cNvGrpSpPr/>
          <p:nvPr/>
        </p:nvGrpSpPr>
        <p:grpSpPr>
          <a:xfrm>
            <a:off x="2605539" y="2248431"/>
            <a:ext cx="370934" cy="367521"/>
            <a:chOff x="-63679950" y="4093450"/>
            <a:chExt cx="320600" cy="317650"/>
          </a:xfrm>
        </p:grpSpPr>
        <p:sp>
          <p:nvSpPr>
            <p:cNvPr id="6541" name="Google Shape;6541;p8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82"/>
          <p:cNvGrpSpPr/>
          <p:nvPr/>
        </p:nvGrpSpPr>
        <p:grpSpPr>
          <a:xfrm>
            <a:off x="1265656" y="2741433"/>
            <a:ext cx="366364" cy="367290"/>
            <a:chOff x="-61784125" y="3377700"/>
            <a:chExt cx="316650" cy="317450"/>
          </a:xfrm>
        </p:grpSpPr>
        <p:sp>
          <p:nvSpPr>
            <p:cNvPr id="6545" name="Google Shape;6545;p8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82"/>
          <p:cNvGrpSpPr/>
          <p:nvPr/>
        </p:nvGrpSpPr>
        <p:grpSpPr>
          <a:xfrm>
            <a:off x="1265656" y="3191835"/>
            <a:ext cx="366364" cy="367290"/>
            <a:chOff x="-61783350" y="3743950"/>
            <a:chExt cx="316650" cy="317450"/>
          </a:xfrm>
        </p:grpSpPr>
        <p:sp>
          <p:nvSpPr>
            <p:cNvPr id="6553" name="Google Shape;6553;p8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5" name="Google Shape;6555;p82"/>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2"/>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2"/>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8" name="Google Shape;6558;p82"/>
          <p:cNvGrpSpPr/>
          <p:nvPr/>
        </p:nvGrpSpPr>
        <p:grpSpPr>
          <a:xfrm>
            <a:off x="3487080" y="3651668"/>
            <a:ext cx="369112" cy="364657"/>
            <a:chOff x="-59869425" y="4102225"/>
            <a:chExt cx="319025" cy="315175"/>
          </a:xfrm>
        </p:grpSpPr>
        <p:sp>
          <p:nvSpPr>
            <p:cNvPr id="6559" name="Google Shape;6559;p8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82"/>
          <p:cNvGrpSpPr/>
          <p:nvPr/>
        </p:nvGrpSpPr>
        <p:grpSpPr>
          <a:xfrm>
            <a:off x="2605883" y="4120490"/>
            <a:ext cx="366364" cy="365467"/>
            <a:chOff x="-59029025" y="3711650"/>
            <a:chExt cx="316650" cy="315875"/>
          </a:xfrm>
        </p:grpSpPr>
        <p:sp>
          <p:nvSpPr>
            <p:cNvPr id="6564" name="Google Shape;6564;p8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82"/>
          <p:cNvGrpSpPr/>
          <p:nvPr/>
        </p:nvGrpSpPr>
        <p:grpSpPr>
          <a:xfrm>
            <a:off x="4841373" y="1398014"/>
            <a:ext cx="351940" cy="348188"/>
            <a:chOff x="581525" y="3254850"/>
            <a:chExt cx="297750" cy="294575"/>
          </a:xfrm>
        </p:grpSpPr>
        <p:sp>
          <p:nvSpPr>
            <p:cNvPr id="6572" name="Google Shape;6572;p8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82"/>
          <p:cNvGrpSpPr/>
          <p:nvPr/>
        </p:nvGrpSpPr>
        <p:grpSpPr>
          <a:xfrm>
            <a:off x="4840442" y="1836950"/>
            <a:ext cx="353802" cy="351497"/>
            <a:chOff x="580725" y="3617925"/>
            <a:chExt cx="299325" cy="297375"/>
          </a:xfrm>
        </p:grpSpPr>
        <p:sp>
          <p:nvSpPr>
            <p:cNvPr id="6576" name="Google Shape;6576;p8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82"/>
          <p:cNvGrpSpPr/>
          <p:nvPr/>
        </p:nvGrpSpPr>
        <p:grpSpPr>
          <a:xfrm>
            <a:off x="4842304" y="2284140"/>
            <a:ext cx="350079" cy="350079"/>
            <a:chOff x="583100" y="3982600"/>
            <a:chExt cx="296175" cy="296175"/>
          </a:xfrm>
        </p:grpSpPr>
        <p:sp>
          <p:nvSpPr>
            <p:cNvPr id="6582" name="Google Shape;6582;p8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82"/>
          <p:cNvGrpSpPr/>
          <p:nvPr/>
        </p:nvGrpSpPr>
        <p:grpSpPr>
          <a:xfrm>
            <a:off x="7074918" y="1397764"/>
            <a:ext cx="307231" cy="348690"/>
            <a:chOff x="2423775" y="3226875"/>
            <a:chExt cx="259925" cy="295000"/>
          </a:xfrm>
        </p:grpSpPr>
        <p:sp>
          <p:nvSpPr>
            <p:cNvPr id="6590" name="Google Shape;6590;p8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82"/>
          <p:cNvGrpSpPr/>
          <p:nvPr/>
        </p:nvGrpSpPr>
        <p:grpSpPr>
          <a:xfrm>
            <a:off x="7052106" y="1839049"/>
            <a:ext cx="352857" cy="347301"/>
            <a:chOff x="2404875" y="3592725"/>
            <a:chExt cx="298525" cy="293825"/>
          </a:xfrm>
        </p:grpSpPr>
        <p:sp>
          <p:nvSpPr>
            <p:cNvPr id="6594" name="Google Shape;6594;p8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82"/>
          <p:cNvGrpSpPr/>
          <p:nvPr/>
        </p:nvGrpSpPr>
        <p:grpSpPr>
          <a:xfrm>
            <a:off x="7053036" y="2284614"/>
            <a:ext cx="350995" cy="349133"/>
            <a:chOff x="2404875" y="3955825"/>
            <a:chExt cx="296950" cy="295375"/>
          </a:xfrm>
        </p:grpSpPr>
        <p:sp>
          <p:nvSpPr>
            <p:cNvPr id="6598" name="Google Shape;6598;p8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82"/>
          <p:cNvGrpSpPr/>
          <p:nvPr/>
        </p:nvGrpSpPr>
        <p:grpSpPr>
          <a:xfrm>
            <a:off x="5747016" y="2748808"/>
            <a:ext cx="349163" cy="350079"/>
            <a:chOff x="4263650" y="3235150"/>
            <a:chExt cx="295400" cy="296175"/>
          </a:xfrm>
        </p:grpSpPr>
        <p:sp>
          <p:nvSpPr>
            <p:cNvPr id="6603" name="Google Shape;6603;p8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82"/>
          <p:cNvGrpSpPr/>
          <p:nvPr/>
        </p:nvGrpSpPr>
        <p:grpSpPr>
          <a:xfrm>
            <a:off x="5744696" y="3207969"/>
            <a:ext cx="353802" cy="327739"/>
            <a:chOff x="4266025" y="3609275"/>
            <a:chExt cx="299325" cy="277275"/>
          </a:xfrm>
        </p:grpSpPr>
        <p:sp>
          <p:nvSpPr>
            <p:cNvPr id="6609" name="Google Shape;6609;p8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82"/>
          <p:cNvGrpSpPr/>
          <p:nvPr/>
        </p:nvGrpSpPr>
        <p:grpSpPr>
          <a:xfrm>
            <a:off x="5745154" y="3673356"/>
            <a:ext cx="352886" cy="349133"/>
            <a:chOff x="4263650" y="3963700"/>
            <a:chExt cx="298550" cy="295375"/>
          </a:xfrm>
        </p:grpSpPr>
        <p:sp>
          <p:nvSpPr>
            <p:cNvPr id="6612" name="Google Shape;6612;p8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82"/>
          <p:cNvGrpSpPr/>
          <p:nvPr/>
        </p:nvGrpSpPr>
        <p:grpSpPr>
          <a:xfrm>
            <a:off x="8023491" y="2748809"/>
            <a:ext cx="226264" cy="350079"/>
            <a:chOff x="6164975" y="3211525"/>
            <a:chExt cx="191425" cy="296175"/>
          </a:xfrm>
        </p:grpSpPr>
        <p:sp>
          <p:nvSpPr>
            <p:cNvPr id="6620" name="Google Shape;6620;p8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82"/>
          <p:cNvGrpSpPr/>
          <p:nvPr/>
        </p:nvGrpSpPr>
        <p:grpSpPr>
          <a:xfrm>
            <a:off x="5285528" y="1397084"/>
            <a:ext cx="352886" cy="350049"/>
            <a:chOff x="946175" y="3253275"/>
            <a:chExt cx="298550" cy="296150"/>
          </a:xfrm>
        </p:grpSpPr>
        <p:sp>
          <p:nvSpPr>
            <p:cNvPr id="6628" name="Google Shape;6628;p8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82"/>
          <p:cNvGrpSpPr/>
          <p:nvPr/>
        </p:nvGrpSpPr>
        <p:grpSpPr>
          <a:xfrm>
            <a:off x="5286459" y="1839048"/>
            <a:ext cx="351024" cy="347301"/>
            <a:chOff x="946175" y="3619500"/>
            <a:chExt cx="296975" cy="293825"/>
          </a:xfrm>
        </p:grpSpPr>
        <p:sp>
          <p:nvSpPr>
            <p:cNvPr id="6634" name="Google Shape;6634;p8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82"/>
          <p:cNvGrpSpPr/>
          <p:nvPr/>
        </p:nvGrpSpPr>
        <p:grpSpPr>
          <a:xfrm>
            <a:off x="5286001" y="2283682"/>
            <a:ext cx="351940" cy="350995"/>
            <a:chOff x="944600" y="3981825"/>
            <a:chExt cx="297750" cy="296950"/>
          </a:xfrm>
        </p:grpSpPr>
        <p:sp>
          <p:nvSpPr>
            <p:cNvPr id="6641" name="Google Shape;6641;p8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82"/>
          <p:cNvGrpSpPr/>
          <p:nvPr/>
        </p:nvGrpSpPr>
        <p:grpSpPr>
          <a:xfrm>
            <a:off x="7502937" y="1397542"/>
            <a:ext cx="350079" cy="349133"/>
            <a:chOff x="2768750" y="3227275"/>
            <a:chExt cx="296175" cy="295375"/>
          </a:xfrm>
        </p:grpSpPr>
        <p:sp>
          <p:nvSpPr>
            <p:cNvPr id="6646" name="Google Shape;6646;p8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82"/>
          <p:cNvGrpSpPr/>
          <p:nvPr/>
        </p:nvGrpSpPr>
        <p:grpSpPr>
          <a:xfrm>
            <a:off x="7523888" y="1838414"/>
            <a:ext cx="308177" cy="348572"/>
            <a:chOff x="2786075" y="3591800"/>
            <a:chExt cx="260725" cy="294900"/>
          </a:xfrm>
        </p:grpSpPr>
        <p:sp>
          <p:nvSpPr>
            <p:cNvPr id="6655" name="Google Shape;6655;p8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82"/>
          <p:cNvGrpSpPr/>
          <p:nvPr/>
        </p:nvGrpSpPr>
        <p:grpSpPr>
          <a:xfrm>
            <a:off x="7564387" y="2284141"/>
            <a:ext cx="227180" cy="350079"/>
            <a:chOff x="2819150" y="3955025"/>
            <a:chExt cx="192200" cy="296175"/>
          </a:xfrm>
        </p:grpSpPr>
        <p:sp>
          <p:nvSpPr>
            <p:cNvPr id="6661" name="Google Shape;6661;p8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82"/>
          <p:cNvGrpSpPr/>
          <p:nvPr/>
        </p:nvGrpSpPr>
        <p:grpSpPr>
          <a:xfrm>
            <a:off x="6188160" y="2749739"/>
            <a:ext cx="349133" cy="348217"/>
            <a:chOff x="4629125" y="3235150"/>
            <a:chExt cx="295375" cy="294600"/>
          </a:xfrm>
        </p:grpSpPr>
        <p:sp>
          <p:nvSpPr>
            <p:cNvPr id="6666" name="Google Shape;6666;p8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82"/>
          <p:cNvGrpSpPr/>
          <p:nvPr/>
        </p:nvGrpSpPr>
        <p:grpSpPr>
          <a:xfrm>
            <a:off x="6188145" y="3197272"/>
            <a:ext cx="349163" cy="349133"/>
            <a:chOff x="4628325" y="3599825"/>
            <a:chExt cx="295400" cy="295375"/>
          </a:xfrm>
        </p:grpSpPr>
        <p:sp>
          <p:nvSpPr>
            <p:cNvPr id="6672" name="Google Shape;6672;p8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82"/>
          <p:cNvGrpSpPr/>
          <p:nvPr/>
        </p:nvGrpSpPr>
        <p:grpSpPr>
          <a:xfrm>
            <a:off x="6209096" y="3672883"/>
            <a:ext cx="307261" cy="350079"/>
            <a:chOff x="4645650" y="3962900"/>
            <a:chExt cx="259950" cy="296175"/>
          </a:xfrm>
        </p:grpSpPr>
        <p:sp>
          <p:nvSpPr>
            <p:cNvPr id="6685" name="Google Shape;6685;p8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82"/>
          <p:cNvGrpSpPr/>
          <p:nvPr/>
        </p:nvGrpSpPr>
        <p:grpSpPr>
          <a:xfrm>
            <a:off x="7962056" y="3197745"/>
            <a:ext cx="349133" cy="348188"/>
            <a:chOff x="6143725" y="3582500"/>
            <a:chExt cx="295375" cy="294575"/>
          </a:xfrm>
        </p:grpSpPr>
        <p:sp>
          <p:nvSpPr>
            <p:cNvPr id="6692" name="Google Shape;6692;p8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82"/>
          <p:cNvGrpSpPr/>
          <p:nvPr/>
        </p:nvGrpSpPr>
        <p:grpSpPr>
          <a:xfrm>
            <a:off x="5730883" y="1397084"/>
            <a:ext cx="350995" cy="350049"/>
            <a:chOff x="1310075" y="3253275"/>
            <a:chExt cx="296950" cy="296150"/>
          </a:xfrm>
        </p:grpSpPr>
        <p:sp>
          <p:nvSpPr>
            <p:cNvPr id="6700" name="Google Shape;6700;p8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3" name="Google Shape;6703;p82"/>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4" name="Google Shape;6704;p82"/>
          <p:cNvGrpSpPr/>
          <p:nvPr/>
        </p:nvGrpSpPr>
        <p:grpSpPr>
          <a:xfrm>
            <a:off x="5730410" y="2283343"/>
            <a:ext cx="351941" cy="351675"/>
            <a:chOff x="1310075" y="3980250"/>
            <a:chExt cx="297750" cy="297525"/>
          </a:xfrm>
        </p:grpSpPr>
        <p:sp>
          <p:nvSpPr>
            <p:cNvPr id="6705" name="Google Shape;6705;p8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82"/>
          <p:cNvGrpSpPr/>
          <p:nvPr/>
        </p:nvGrpSpPr>
        <p:grpSpPr>
          <a:xfrm>
            <a:off x="7995198" y="1397542"/>
            <a:ext cx="266305" cy="349133"/>
            <a:chOff x="3167275" y="3227275"/>
            <a:chExt cx="225300" cy="295375"/>
          </a:xfrm>
        </p:grpSpPr>
        <p:sp>
          <p:nvSpPr>
            <p:cNvPr id="6710" name="Google Shape;6710;p8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5" name="Google Shape;6715;p82"/>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6" name="Google Shape;6716;p82"/>
          <p:cNvGrpSpPr/>
          <p:nvPr/>
        </p:nvGrpSpPr>
        <p:grpSpPr>
          <a:xfrm>
            <a:off x="7952380" y="2284599"/>
            <a:ext cx="351940" cy="349163"/>
            <a:chOff x="3133425" y="3955025"/>
            <a:chExt cx="297750" cy="295400"/>
          </a:xfrm>
        </p:grpSpPr>
        <p:sp>
          <p:nvSpPr>
            <p:cNvPr id="6717" name="Google Shape;6717;p8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82"/>
          <p:cNvGrpSpPr/>
          <p:nvPr/>
        </p:nvGrpSpPr>
        <p:grpSpPr>
          <a:xfrm>
            <a:off x="6632554" y="2748187"/>
            <a:ext cx="350079" cy="351320"/>
            <a:chOff x="4991425" y="3234750"/>
            <a:chExt cx="296175" cy="297225"/>
          </a:xfrm>
        </p:grpSpPr>
        <p:sp>
          <p:nvSpPr>
            <p:cNvPr id="6721" name="Google Shape;6721;p8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82"/>
          <p:cNvGrpSpPr/>
          <p:nvPr/>
        </p:nvGrpSpPr>
        <p:grpSpPr>
          <a:xfrm>
            <a:off x="6632554" y="3217750"/>
            <a:ext cx="350079" cy="308177"/>
            <a:chOff x="4991425" y="3617150"/>
            <a:chExt cx="296175" cy="260725"/>
          </a:xfrm>
        </p:grpSpPr>
        <p:sp>
          <p:nvSpPr>
            <p:cNvPr id="6728" name="Google Shape;6728;p8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82"/>
          <p:cNvGrpSpPr/>
          <p:nvPr/>
        </p:nvGrpSpPr>
        <p:grpSpPr>
          <a:xfrm>
            <a:off x="6709827" y="3673341"/>
            <a:ext cx="195532" cy="349163"/>
            <a:chOff x="5056800" y="3962900"/>
            <a:chExt cx="165425" cy="295400"/>
          </a:xfrm>
        </p:grpSpPr>
        <p:sp>
          <p:nvSpPr>
            <p:cNvPr id="6736" name="Google Shape;6736;p8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82"/>
          <p:cNvGrpSpPr/>
          <p:nvPr/>
        </p:nvGrpSpPr>
        <p:grpSpPr>
          <a:xfrm>
            <a:off x="7961125" y="3673357"/>
            <a:ext cx="350995" cy="349133"/>
            <a:chOff x="6168925" y="3936925"/>
            <a:chExt cx="296950" cy="295375"/>
          </a:xfrm>
        </p:grpSpPr>
        <p:sp>
          <p:nvSpPr>
            <p:cNvPr id="6740" name="Google Shape;6740;p8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82"/>
          <p:cNvGrpSpPr/>
          <p:nvPr/>
        </p:nvGrpSpPr>
        <p:grpSpPr>
          <a:xfrm>
            <a:off x="6174844" y="1390429"/>
            <a:ext cx="348188" cy="349133"/>
            <a:chOff x="1674750" y="3254050"/>
            <a:chExt cx="294575" cy="295375"/>
          </a:xfrm>
        </p:grpSpPr>
        <p:sp>
          <p:nvSpPr>
            <p:cNvPr id="6747" name="Google Shape;6747;p8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82"/>
          <p:cNvGrpSpPr/>
          <p:nvPr/>
        </p:nvGrpSpPr>
        <p:grpSpPr>
          <a:xfrm>
            <a:off x="6189239" y="1838132"/>
            <a:ext cx="319347" cy="349133"/>
            <a:chOff x="1687350" y="3618725"/>
            <a:chExt cx="270175" cy="295375"/>
          </a:xfrm>
        </p:grpSpPr>
        <p:sp>
          <p:nvSpPr>
            <p:cNvPr id="6751" name="Google Shape;6751;p8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82"/>
          <p:cNvGrpSpPr/>
          <p:nvPr/>
        </p:nvGrpSpPr>
        <p:grpSpPr>
          <a:xfrm>
            <a:off x="6172942" y="2284613"/>
            <a:ext cx="351940" cy="349133"/>
            <a:chOff x="1672375" y="3982600"/>
            <a:chExt cx="297750" cy="295375"/>
          </a:xfrm>
        </p:grpSpPr>
        <p:sp>
          <p:nvSpPr>
            <p:cNvPr id="6755" name="Google Shape;6755;p8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82"/>
          <p:cNvGrpSpPr/>
          <p:nvPr/>
        </p:nvGrpSpPr>
        <p:grpSpPr>
          <a:xfrm>
            <a:off x="4864934" y="2748808"/>
            <a:ext cx="350079" cy="350079"/>
            <a:chOff x="3497300" y="3227275"/>
            <a:chExt cx="296175" cy="296175"/>
          </a:xfrm>
        </p:grpSpPr>
        <p:sp>
          <p:nvSpPr>
            <p:cNvPr id="6759" name="Google Shape;6759;p8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82"/>
          <p:cNvGrpSpPr/>
          <p:nvPr/>
        </p:nvGrpSpPr>
        <p:grpSpPr>
          <a:xfrm>
            <a:off x="4865407" y="3198203"/>
            <a:ext cx="349133" cy="347272"/>
            <a:chOff x="3497300" y="3591950"/>
            <a:chExt cx="295375" cy="293800"/>
          </a:xfrm>
        </p:grpSpPr>
        <p:sp>
          <p:nvSpPr>
            <p:cNvPr id="6768" name="Google Shape;6768;p8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82"/>
          <p:cNvGrpSpPr/>
          <p:nvPr/>
        </p:nvGrpSpPr>
        <p:grpSpPr>
          <a:xfrm>
            <a:off x="4865407" y="3673341"/>
            <a:ext cx="349133" cy="349163"/>
            <a:chOff x="3497300" y="3955025"/>
            <a:chExt cx="295375" cy="295400"/>
          </a:xfrm>
        </p:grpSpPr>
        <p:sp>
          <p:nvSpPr>
            <p:cNvPr id="6777" name="Google Shape;6777;p8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82"/>
          <p:cNvGrpSpPr/>
          <p:nvPr/>
        </p:nvGrpSpPr>
        <p:grpSpPr>
          <a:xfrm>
            <a:off x="7089979" y="2749532"/>
            <a:ext cx="327739" cy="348631"/>
            <a:chOff x="5364750" y="3235150"/>
            <a:chExt cx="277275" cy="294950"/>
          </a:xfrm>
        </p:grpSpPr>
        <p:sp>
          <p:nvSpPr>
            <p:cNvPr id="6781" name="Google Shape;6781;p8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82"/>
          <p:cNvGrpSpPr/>
          <p:nvPr/>
        </p:nvGrpSpPr>
        <p:grpSpPr>
          <a:xfrm>
            <a:off x="7078337" y="3195868"/>
            <a:ext cx="351024" cy="351941"/>
            <a:chOff x="5355300" y="3598250"/>
            <a:chExt cx="296975" cy="297750"/>
          </a:xfrm>
        </p:grpSpPr>
        <p:sp>
          <p:nvSpPr>
            <p:cNvPr id="6790" name="Google Shape;6790;p8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82"/>
          <p:cNvGrpSpPr/>
          <p:nvPr/>
        </p:nvGrpSpPr>
        <p:grpSpPr>
          <a:xfrm>
            <a:off x="7082533" y="3734790"/>
            <a:ext cx="342632" cy="226264"/>
            <a:chOff x="5358450" y="4015675"/>
            <a:chExt cx="289875" cy="191425"/>
          </a:xfrm>
        </p:grpSpPr>
        <p:sp>
          <p:nvSpPr>
            <p:cNvPr id="6799" name="Google Shape;6799;p8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82"/>
          <p:cNvGrpSpPr/>
          <p:nvPr/>
        </p:nvGrpSpPr>
        <p:grpSpPr>
          <a:xfrm>
            <a:off x="6209015" y="4117322"/>
            <a:ext cx="351024" cy="325464"/>
            <a:chOff x="6543825" y="3202075"/>
            <a:chExt cx="296975" cy="275350"/>
          </a:xfrm>
        </p:grpSpPr>
        <p:sp>
          <p:nvSpPr>
            <p:cNvPr id="6804" name="Google Shape;6804;p8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82"/>
          <p:cNvGrpSpPr/>
          <p:nvPr/>
        </p:nvGrpSpPr>
        <p:grpSpPr>
          <a:xfrm>
            <a:off x="6615996" y="1397069"/>
            <a:ext cx="350079" cy="350079"/>
            <a:chOff x="2037825" y="3254050"/>
            <a:chExt cx="296175" cy="296175"/>
          </a:xfrm>
        </p:grpSpPr>
        <p:sp>
          <p:nvSpPr>
            <p:cNvPr id="6812" name="Google Shape;6812;p8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82"/>
          <p:cNvGrpSpPr/>
          <p:nvPr/>
        </p:nvGrpSpPr>
        <p:grpSpPr>
          <a:xfrm>
            <a:off x="6614135" y="1838236"/>
            <a:ext cx="353802" cy="348926"/>
            <a:chOff x="2034675" y="3617925"/>
            <a:chExt cx="299325" cy="295200"/>
          </a:xfrm>
        </p:grpSpPr>
        <p:sp>
          <p:nvSpPr>
            <p:cNvPr id="6819" name="Google Shape;6819;p8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82"/>
          <p:cNvGrpSpPr/>
          <p:nvPr/>
        </p:nvGrpSpPr>
        <p:grpSpPr>
          <a:xfrm>
            <a:off x="6615996" y="2284613"/>
            <a:ext cx="350079" cy="349133"/>
            <a:chOff x="2037825" y="3981825"/>
            <a:chExt cx="296175" cy="295375"/>
          </a:xfrm>
        </p:grpSpPr>
        <p:sp>
          <p:nvSpPr>
            <p:cNvPr id="6825" name="Google Shape;6825;p8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82"/>
          <p:cNvGrpSpPr/>
          <p:nvPr/>
        </p:nvGrpSpPr>
        <p:grpSpPr>
          <a:xfrm>
            <a:off x="5301014" y="2780929"/>
            <a:ext cx="350079" cy="285837"/>
            <a:chOff x="3860400" y="3254050"/>
            <a:chExt cx="296175" cy="241825"/>
          </a:xfrm>
        </p:grpSpPr>
        <p:sp>
          <p:nvSpPr>
            <p:cNvPr id="6829" name="Google Shape;6829;p8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82"/>
          <p:cNvGrpSpPr/>
          <p:nvPr/>
        </p:nvGrpSpPr>
        <p:grpSpPr>
          <a:xfrm>
            <a:off x="5300541" y="3196800"/>
            <a:ext cx="351024" cy="350079"/>
            <a:chOff x="3859600" y="3591950"/>
            <a:chExt cx="296975" cy="296175"/>
          </a:xfrm>
        </p:grpSpPr>
        <p:sp>
          <p:nvSpPr>
            <p:cNvPr id="6837" name="Google Shape;6837;p8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0" name="Google Shape;6840;p82"/>
          <p:cNvGrpSpPr/>
          <p:nvPr/>
        </p:nvGrpSpPr>
        <p:grpSpPr>
          <a:xfrm>
            <a:off x="5301014" y="3672883"/>
            <a:ext cx="350079" cy="350079"/>
            <a:chOff x="3860400" y="3955025"/>
            <a:chExt cx="296175" cy="296175"/>
          </a:xfrm>
        </p:grpSpPr>
        <p:sp>
          <p:nvSpPr>
            <p:cNvPr id="6841" name="Google Shape;6841;p8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82"/>
          <p:cNvGrpSpPr/>
          <p:nvPr/>
        </p:nvGrpSpPr>
        <p:grpSpPr>
          <a:xfrm>
            <a:off x="7516230" y="2749281"/>
            <a:ext cx="355664" cy="349133"/>
            <a:chOff x="5716825" y="3235950"/>
            <a:chExt cx="300900" cy="295375"/>
          </a:xfrm>
        </p:grpSpPr>
        <p:sp>
          <p:nvSpPr>
            <p:cNvPr id="6847" name="Google Shape;6847;p8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82"/>
          <p:cNvGrpSpPr/>
          <p:nvPr/>
        </p:nvGrpSpPr>
        <p:grpSpPr>
          <a:xfrm>
            <a:off x="7529261" y="3207969"/>
            <a:ext cx="329601" cy="327739"/>
            <a:chOff x="5727850" y="3609275"/>
            <a:chExt cx="278850" cy="277275"/>
          </a:xfrm>
        </p:grpSpPr>
        <p:sp>
          <p:nvSpPr>
            <p:cNvPr id="6852" name="Google Shape;6852;p8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82"/>
          <p:cNvGrpSpPr/>
          <p:nvPr/>
        </p:nvGrpSpPr>
        <p:grpSpPr>
          <a:xfrm>
            <a:off x="7540446" y="3673356"/>
            <a:ext cx="307231" cy="349133"/>
            <a:chOff x="5736525" y="3963700"/>
            <a:chExt cx="259925" cy="295375"/>
          </a:xfrm>
        </p:grpSpPr>
        <p:sp>
          <p:nvSpPr>
            <p:cNvPr id="6858" name="Google Shape;6858;p8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82"/>
          <p:cNvGrpSpPr/>
          <p:nvPr/>
        </p:nvGrpSpPr>
        <p:grpSpPr>
          <a:xfrm>
            <a:off x="6632026" y="4122683"/>
            <a:ext cx="351024" cy="350079"/>
            <a:chOff x="6553275" y="3604550"/>
            <a:chExt cx="296975" cy="296175"/>
          </a:xfrm>
        </p:grpSpPr>
        <p:sp>
          <p:nvSpPr>
            <p:cNvPr id="6866" name="Google Shape;6866;p8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2" name="Google Shape;6872;p82"/>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873" name="Google Shape;6873;p82"/>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77"/>
        <p:cNvGrpSpPr/>
        <p:nvPr/>
      </p:nvGrpSpPr>
      <p:grpSpPr>
        <a:xfrm>
          <a:off x="0" y="0"/>
          <a:ext cx="0" cy="0"/>
          <a:chOff x="0" y="0"/>
          <a:chExt cx="0" cy="0"/>
        </a:xfrm>
      </p:grpSpPr>
      <p:grpSp>
        <p:nvGrpSpPr>
          <p:cNvPr id="6878" name="Google Shape;6878;p83"/>
          <p:cNvGrpSpPr/>
          <p:nvPr/>
        </p:nvGrpSpPr>
        <p:grpSpPr>
          <a:xfrm>
            <a:off x="859032" y="1380546"/>
            <a:ext cx="294401" cy="353645"/>
            <a:chOff x="-35814600" y="3202075"/>
            <a:chExt cx="242625" cy="291450"/>
          </a:xfrm>
        </p:grpSpPr>
        <p:sp>
          <p:nvSpPr>
            <p:cNvPr id="6879" name="Google Shape;6879;p8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83"/>
          <p:cNvGrpSpPr/>
          <p:nvPr/>
        </p:nvGrpSpPr>
        <p:grpSpPr>
          <a:xfrm>
            <a:off x="829410" y="1821466"/>
            <a:ext cx="353645" cy="353888"/>
            <a:chOff x="-35839800" y="3561025"/>
            <a:chExt cx="291450" cy="291650"/>
          </a:xfrm>
        </p:grpSpPr>
        <p:sp>
          <p:nvSpPr>
            <p:cNvPr id="6887" name="Google Shape;6887;p8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4" name="Google Shape;6894;p83"/>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5" name="Google Shape;6895;p83"/>
          <p:cNvGrpSpPr/>
          <p:nvPr/>
        </p:nvGrpSpPr>
        <p:grpSpPr>
          <a:xfrm>
            <a:off x="3066955" y="1380546"/>
            <a:ext cx="353645" cy="353645"/>
            <a:chOff x="-34003850" y="3227275"/>
            <a:chExt cx="291450" cy="291450"/>
          </a:xfrm>
        </p:grpSpPr>
        <p:sp>
          <p:nvSpPr>
            <p:cNvPr id="6896" name="Google Shape;6896;p8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83"/>
          <p:cNvGrpSpPr/>
          <p:nvPr/>
        </p:nvGrpSpPr>
        <p:grpSpPr>
          <a:xfrm>
            <a:off x="3066485" y="1821238"/>
            <a:ext cx="354586" cy="354343"/>
            <a:chOff x="-34004625" y="3585850"/>
            <a:chExt cx="292225" cy="292025"/>
          </a:xfrm>
        </p:grpSpPr>
        <p:sp>
          <p:nvSpPr>
            <p:cNvPr id="6902" name="Google Shape;6902;p8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83"/>
          <p:cNvGrpSpPr/>
          <p:nvPr/>
        </p:nvGrpSpPr>
        <p:grpSpPr>
          <a:xfrm>
            <a:off x="3066000" y="2256439"/>
            <a:ext cx="355557" cy="354616"/>
            <a:chOff x="-34005425" y="3945575"/>
            <a:chExt cx="293025" cy="292250"/>
          </a:xfrm>
        </p:grpSpPr>
        <p:sp>
          <p:nvSpPr>
            <p:cNvPr id="6908" name="Google Shape;6908;p8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83"/>
          <p:cNvGrpSpPr/>
          <p:nvPr/>
        </p:nvGrpSpPr>
        <p:grpSpPr>
          <a:xfrm>
            <a:off x="1713099" y="2729615"/>
            <a:ext cx="358408" cy="355557"/>
            <a:chOff x="-32174975" y="3192625"/>
            <a:chExt cx="295375" cy="293025"/>
          </a:xfrm>
        </p:grpSpPr>
        <p:sp>
          <p:nvSpPr>
            <p:cNvPr id="6912" name="Google Shape;6912;p8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6" name="Google Shape;6916;p83"/>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3"/>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8" name="Google Shape;6918;p83"/>
          <p:cNvGrpSpPr/>
          <p:nvPr/>
        </p:nvGrpSpPr>
        <p:grpSpPr>
          <a:xfrm>
            <a:off x="3952249" y="2730570"/>
            <a:ext cx="354586" cy="353645"/>
            <a:chOff x="-30345325" y="3184750"/>
            <a:chExt cx="292225" cy="291450"/>
          </a:xfrm>
        </p:grpSpPr>
        <p:sp>
          <p:nvSpPr>
            <p:cNvPr id="6919" name="Google Shape;6919;p8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83"/>
          <p:cNvGrpSpPr/>
          <p:nvPr/>
        </p:nvGrpSpPr>
        <p:grpSpPr>
          <a:xfrm>
            <a:off x="1277001" y="1380546"/>
            <a:ext cx="353645" cy="353645"/>
            <a:chOff x="-35481425" y="3202075"/>
            <a:chExt cx="291450" cy="291450"/>
          </a:xfrm>
        </p:grpSpPr>
        <p:sp>
          <p:nvSpPr>
            <p:cNvPr id="6925" name="Google Shape;6925;p8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83"/>
          <p:cNvGrpSpPr/>
          <p:nvPr/>
        </p:nvGrpSpPr>
        <p:grpSpPr>
          <a:xfrm>
            <a:off x="1276531" y="1822072"/>
            <a:ext cx="354586" cy="352675"/>
            <a:chOff x="-35482200" y="3561225"/>
            <a:chExt cx="292225" cy="290650"/>
          </a:xfrm>
        </p:grpSpPr>
        <p:sp>
          <p:nvSpPr>
            <p:cNvPr id="6933" name="Google Shape;6933;p8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83"/>
          <p:cNvGrpSpPr/>
          <p:nvPr/>
        </p:nvGrpSpPr>
        <p:grpSpPr>
          <a:xfrm>
            <a:off x="1277001" y="2256940"/>
            <a:ext cx="353645" cy="353615"/>
            <a:chOff x="-35481425" y="3919600"/>
            <a:chExt cx="291450" cy="291425"/>
          </a:xfrm>
        </p:grpSpPr>
        <p:sp>
          <p:nvSpPr>
            <p:cNvPr id="6937" name="Google Shape;6937;p8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83"/>
          <p:cNvGrpSpPr/>
          <p:nvPr/>
        </p:nvGrpSpPr>
        <p:grpSpPr>
          <a:xfrm>
            <a:off x="3512636" y="1381031"/>
            <a:ext cx="357468" cy="352675"/>
            <a:chOff x="-33645475" y="3228075"/>
            <a:chExt cx="294600" cy="290650"/>
          </a:xfrm>
        </p:grpSpPr>
        <p:sp>
          <p:nvSpPr>
            <p:cNvPr id="6946" name="Google Shape;6946;p8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83"/>
          <p:cNvGrpSpPr/>
          <p:nvPr/>
        </p:nvGrpSpPr>
        <p:grpSpPr>
          <a:xfrm>
            <a:off x="3513606" y="1821116"/>
            <a:ext cx="355526" cy="354586"/>
            <a:chOff x="-33646250" y="3586425"/>
            <a:chExt cx="293000" cy="292225"/>
          </a:xfrm>
        </p:grpSpPr>
        <p:sp>
          <p:nvSpPr>
            <p:cNvPr id="6954" name="Google Shape;6954;p8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83"/>
          <p:cNvGrpSpPr/>
          <p:nvPr/>
        </p:nvGrpSpPr>
        <p:grpSpPr>
          <a:xfrm>
            <a:off x="3514076" y="2255969"/>
            <a:ext cx="354586" cy="355557"/>
            <a:chOff x="-33645475" y="3944800"/>
            <a:chExt cx="292225" cy="293025"/>
          </a:xfrm>
        </p:grpSpPr>
        <p:sp>
          <p:nvSpPr>
            <p:cNvPr id="6957" name="Google Shape;6957;p8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83"/>
          <p:cNvGrpSpPr/>
          <p:nvPr/>
        </p:nvGrpSpPr>
        <p:grpSpPr>
          <a:xfrm>
            <a:off x="2167295" y="2729706"/>
            <a:ext cx="352675" cy="355375"/>
            <a:chOff x="-31809525" y="3192625"/>
            <a:chExt cx="290650" cy="292875"/>
          </a:xfrm>
        </p:grpSpPr>
        <p:sp>
          <p:nvSpPr>
            <p:cNvPr id="6968" name="Google Shape;6968;p8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83"/>
          <p:cNvGrpSpPr/>
          <p:nvPr/>
        </p:nvGrpSpPr>
        <p:grpSpPr>
          <a:xfrm>
            <a:off x="2166810" y="3200258"/>
            <a:ext cx="353645" cy="355557"/>
            <a:chOff x="-31811100" y="3550975"/>
            <a:chExt cx="291450" cy="293025"/>
          </a:xfrm>
        </p:grpSpPr>
        <p:sp>
          <p:nvSpPr>
            <p:cNvPr id="6973" name="Google Shape;6973;p8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83"/>
          <p:cNvGrpSpPr/>
          <p:nvPr/>
        </p:nvGrpSpPr>
        <p:grpSpPr>
          <a:xfrm>
            <a:off x="2160606" y="3664562"/>
            <a:ext cx="366052" cy="356831"/>
            <a:chOff x="-31817400" y="3910025"/>
            <a:chExt cx="301675" cy="294075"/>
          </a:xfrm>
        </p:grpSpPr>
        <p:sp>
          <p:nvSpPr>
            <p:cNvPr id="6981" name="Google Shape;6981;p8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83"/>
          <p:cNvGrpSpPr/>
          <p:nvPr/>
        </p:nvGrpSpPr>
        <p:grpSpPr>
          <a:xfrm>
            <a:off x="3952234" y="3200743"/>
            <a:ext cx="354616" cy="354586"/>
            <a:chOff x="-30354000" y="3569100"/>
            <a:chExt cx="292250" cy="292225"/>
          </a:xfrm>
        </p:grpSpPr>
        <p:sp>
          <p:nvSpPr>
            <p:cNvPr id="6985" name="Google Shape;6985;p8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83"/>
          <p:cNvGrpSpPr/>
          <p:nvPr/>
        </p:nvGrpSpPr>
        <p:grpSpPr>
          <a:xfrm>
            <a:off x="1730812" y="1380546"/>
            <a:ext cx="342148" cy="353645"/>
            <a:chOff x="-35118325" y="3202075"/>
            <a:chExt cx="281975" cy="291450"/>
          </a:xfrm>
        </p:grpSpPr>
        <p:sp>
          <p:nvSpPr>
            <p:cNvPr id="6992" name="Google Shape;6992;p8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83"/>
          <p:cNvGrpSpPr/>
          <p:nvPr/>
        </p:nvGrpSpPr>
        <p:grpSpPr>
          <a:xfrm>
            <a:off x="1724593" y="1821799"/>
            <a:ext cx="354586" cy="353221"/>
            <a:chOff x="-35123050" y="3561225"/>
            <a:chExt cx="292225" cy="291100"/>
          </a:xfrm>
        </p:grpSpPr>
        <p:sp>
          <p:nvSpPr>
            <p:cNvPr id="6997" name="Google Shape;6997;p8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83"/>
          <p:cNvGrpSpPr/>
          <p:nvPr/>
        </p:nvGrpSpPr>
        <p:grpSpPr>
          <a:xfrm>
            <a:off x="1766652" y="2256940"/>
            <a:ext cx="270467" cy="353615"/>
            <a:chOff x="-35089175" y="3919600"/>
            <a:chExt cx="222900" cy="291425"/>
          </a:xfrm>
        </p:grpSpPr>
        <p:sp>
          <p:nvSpPr>
            <p:cNvPr id="7000" name="Google Shape;7000;p8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83"/>
          <p:cNvGrpSpPr/>
          <p:nvPr/>
        </p:nvGrpSpPr>
        <p:grpSpPr>
          <a:xfrm>
            <a:off x="3963648" y="1380303"/>
            <a:ext cx="336445" cy="354131"/>
            <a:chOff x="-33277650" y="3226875"/>
            <a:chExt cx="277275" cy="291850"/>
          </a:xfrm>
        </p:grpSpPr>
        <p:sp>
          <p:nvSpPr>
            <p:cNvPr id="7003" name="Google Shape;7003;p8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83"/>
          <p:cNvGrpSpPr/>
          <p:nvPr/>
        </p:nvGrpSpPr>
        <p:grpSpPr>
          <a:xfrm>
            <a:off x="3955048" y="1821587"/>
            <a:ext cx="353645" cy="353645"/>
            <a:chOff x="-33286325" y="3586425"/>
            <a:chExt cx="291450" cy="291450"/>
          </a:xfrm>
        </p:grpSpPr>
        <p:sp>
          <p:nvSpPr>
            <p:cNvPr id="7011" name="Google Shape;7011;p8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83"/>
          <p:cNvGrpSpPr/>
          <p:nvPr/>
        </p:nvGrpSpPr>
        <p:grpSpPr>
          <a:xfrm>
            <a:off x="3955048" y="2255969"/>
            <a:ext cx="353645" cy="355557"/>
            <a:chOff x="-33286325" y="3944800"/>
            <a:chExt cx="291450" cy="293025"/>
          </a:xfrm>
        </p:grpSpPr>
        <p:sp>
          <p:nvSpPr>
            <p:cNvPr id="7017" name="Google Shape;7017;p8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83"/>
          <p:cNvGrpSpPr/>
          <p:nvPr/>
        </p:nvGrpSpPr>
        <p:grpSpPr>
          <a:xfrm>
            <a:off x="2613445" y="2729129"/>
            <a:ext cx="353645" cy="356527"/>
            <a:chOff x="-31452725" y="3191825"/>
            <a:chExt cx="291450" cy="293825"/>
          </a:xfrm>
        </p:grpSpPr>
        <p:sp>
          <p:nvSpPr>
            <p:cNvPr id="7022" name="Google Shape;7022;p8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83"/>
          <p:cNvGrpSpPr/>
          <p:nvPr/>
        </p:nvGrpSpPr>
        <p:grpSpPr>
          <a:xfrm>
            <a:off x="2612975" y="3200744"/>
            <a:ext cx="354586" cy="354586"/>
            <a:chOff x="-31452725" y="3551775"/>
            <a:chExt cx="292225" cy="292225"/>
          </a:xfrm>
        </p:grpSpPr>
        <p:sp>
          <p:nvSpPr>
            <p:cNvPr id="7027" name="Google Shape;7027;p8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83"/>
          <p:cNvGrpSpPr/>
          <p:nvPr/>
        </p:nvGrpSpPr>
        <p:grpSpPr>
          <a:xfrm>
            <a:off x="2611534" y="3664729"/>
            <a:ext cx="357468" cy="356497"/>
            <a:chOff x="-31455100" y="3909350"/>
            <a:chExt cx="294600" cy="293800"/>
          </a:xfrm>
        </p:grpSpPr>
        <p:sp>
          <p:nvSpPr>
            <p:cNvPr id="7032" name="Google Shape;7032;p8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83"/>
          <p:cNvGrpSpPr/>
          <p:nvPr/>
        </p:nvGrpSpPr>
        <p:grpSpPr>
          <a:xfrm>
            <a:off x="3952719" y="3665684"/>
            <a:ext cx="353645" cy="354586"/>
            <a:chOff x="-30345325" y="3918800"/>
            <a:chExt cx="291450" cy="292225"/>
          </a:xfrm>
        </p:grpSpPr>
        <p:sp>
          <p:nvSpPr>
            <p:cNvPr id="7035" name="Google Shape;7035;p8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83"/>
          <p:cNvGrpSpPr/>
          <p:nvPr/>
        </p:nvGrpSpPr>
        <p:grpSpPr>
          <a:xfrm>
            <a:off x="2172184" y="1821587"/>
            <a:ext cx="353645" cy="353645"/>
            <a:chOff x="-34763900" y="3561225"/>
            <a:chExt cx="291450" cy="291450"/>
          </a:xfrm>
        </p:grpSpPr>
        <p:sp>
          <p:nvSpPr>
            <p:cNvPr id="7041" name="Google Shape;7041;p8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83"/>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5" name="Google Shape;7045;p83"/>
          <p:cNvGrpSpPr/>
          <p:nvPr/>
        </p:nvGrpSpPr>
        <p:grpSpPr>
          <a:xfrm>
            <a:off x="827081" y="2730099"/>
            <a:ext cx="354586" cy="354586"/>
            <a:chOff x="-32927950" y="3227275"/>
            <a:chExt cx="292225" cy="292225"/>
          </a:xfrm>
        </p:grpSpPr>
        <p:sp>
          <p:nvSpPr>
            <p:cNvPr id="7046" name="Google Shape;7046;p8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83"/>
          <p:cNvGrpSpPr/>
          <p:nvPr/>
        </p:nvGrpSpPr>
        <p:grpSpPr>
          <a:xfrm>
            <a:off x="826596" y="3201213"/>
            <a:ext cx="355557" cy="353645"/>
            <a:chOff x="-32927950" y="3586425"/>
            <a:chExt cx="293025" cy="291450"/>
          </a:xfrm>
        </p:grpSpPr>
        <p:sp>
          <p:nvSpPr>
            <p:cNvPr id="7052" name="Google Shape;7052;p8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83"/>
          <p:cNvGrpSpPr/>
          <p:nvPr/>
        </p:nvGrpSpPr>
        <p:grpSpPr>
          <a:xfrm>
            <a:off x="827081" y="3665198"/>
            <a:ext cx="354586" cy="355557"/>
            <a:chOff x="-32927950" y="3944800"/>
            <a:chExt cx="292225" cy="293025"/>
          </a:xfrm>
        </p:grpSpPr>
        <p:sp>
          <p:nvSpPr>
            <p:cNvPr id="7058" name="Google Shape;7058;p8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83"/>
          <p:cNvGrpSpPr/>
          <p:nvPr/>
        </p:nvGrpSpPr>
        <p:grpSpPr>
          <a:xfrm>
            <a:off x="3055873" y="2730449"/>
            <a:ext cx="354586" cy="353888"/>
            <a:chOff x="-31094350" y="3194000"/>
            <a:chExt cx="292225" cy="291650"/>
          </a:xfrm>
        </p:grpSpPr>
        <p:sp>
          <p:nvSpPr>
            <p:cNvPr id="7068" name="Google Shape;7068;p8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83"/>
          <p:cNvGrpSpPr/>
          <p:nvPr/>
        </p:nvGrpSpPr>
        <p:grpSpPr>
          <a:xfrm>
            <a:off x="3056343" y="3200941"/>
            <a:ext cx="353645" cy="354191"/>
            <a:chOff x="-31093575" y="3552550"/>
            <a:chExt cx="291450" cy="291900"/>
          </a:xfrm>
        </p:grpSpPr>
        <p:sp>
          <p:nvSpPr>
            <p:cNvPr id="7077" name="Google Shape;7077;p8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83"/>
          <p:cNvGrpSpPr/>
          <p:nvPr/>
        </p:nvGrpSpPr>
        <p:grpSpPr>
          <a:xfrm>
            <a:off x="2182711" y="1380546"/>
            <a:ext cx="332593" cy="353645"/>
            <a:chOff x="-34755225" y="3202075"/>
            <a:chExt cx="274100" cy="291450"/>
          </a:xfrm>
        </p:grpSpPr>
        <p:sp>
          <p:nvSpPr>
            <p:cNvPr id="7082" name="Google Shape;7082;p8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83"/>
          <p:cNvGrpSpPr/>
          <p:nvPr/>
        </p:nvGrpSpPr>
        <p:grpSpPr>
          <a:xfrm>
            <a:off x="3056343" y="3666169"/>
            <a:ext cx="353645" cy="353615"/>
            <a:chOff x="-31093575" y="3911725"/>
            <a:chExt cx="291450" cy="291425"/>
          </a:xfrm>
        </p:grpSpPr>
        <p:sp>
          <p:nvSpPr>
            <p:cNvPr id="7090" name="Google Shape;7090;p8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83"/>
          <p:cNvGrpSpPr/>
          <p:nvPr/>
        </p:nvGrpSpPr>
        <p:grpSpPr>
          <a:xfrm>
            <a:off x="2165773" y="4123136"/>
            <a:ext cx="356497" cy="354586"/>
            <a:chOff x="-29946000" y="3183175"/>
            <a:chExt cx="293800" cy="292225"/>
          </a:xfrm>
        </p:grpSpPr>
        <p:sp>
          <p:nvSpPr>
            <p:cNvPr id="7093" name="Google Shape;7093;p8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83"/>
          <p:cNvGrpSpPr/>
          <p:nvPr/>
        </p:nvGrpSpPr>
        <p:grpSpPr>
          <a:xfrm>
            <a:off x="2610305" y="1380289"/>
            <a:ext cx="358408" cy="354161"/>
            <a:chOff x="-34408675" y="3202075"/>
            <a:chExt cx="295375" cy="291875"/>
          </a:xfrm>
        </p:grpSpPr>
        <p:sp>
          <p:nvSpPr>
            <p:cNvPr id="7100" name="Google Shape;7100;p8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83"/>
          <p:cNvGrpSpPr/>
          <p:nvPr/>
        </p:nvGrpSpPr>
        <p:grpSpPr>
          <a:xfrm>
            <a:off x="2612216" y="1820283"/>
            <a:ext cx="354586" cy="356254"/>
            <a:chOff x="-34405525" y="3558075"/>
            <a:chExt cx="292225" cy="293600"/>
          </a:xfrm>
        </p:grpSpPr>
        <p:sp>
          <p:nvSpPr>
            <p:cNvPr id="7105" name="Google Shape;7105;p8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83"/>
          <p:cNvGrpSpPr/>
          <p:nvPr/>
        </p:nvGrpSpPr>
        <p:grpSpPr>
          <a:xfrm>
            <a:off x="2611730" y="2256940"/>
            <a:ext cx="355557" cy="353615"/>
            <a:chOff x="-34406325" y="3919600"/>
            <a:chExt cx="293025" cy="291425"/>
          </a:xfrm>
        </p:grpSpPr>
        <p:sp>
          <p:nvSpPr>
            <p:cNvPr id="7109" name="Google Shape;7109;p8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83"/>
          <p:cNvGrpSpPr/>
          <p:nvPr/>
        </p:nvGrpSpPr>
        <p:grpSpPr>
          <a:xfrm>
            <a:off x="1275628" y="2736303"/>
            <a:ext cx="353645" cy="342179"/>
            <a:chOff x="-32568800" y="3232000"/>
            <a:chExt cx="291450" cy="282000"/>
          </a:xfrm>
        </p:grpSpPr>
        <p:sp>
          <p:nvSpPr>
            <p:cNvPr id="7117" name="Google Shape;7117;p8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83"/>
          <p:cNvGrpSpPr/>
          <p:nvPr/>
        </p:nvGrpSpPr>
        <p:grpSpPr>
          <a:xfrm>
            <a:off x="1275158" y="3201213"/>
            <a:ext cx="354586" cy="353645"/>
            <a:chOff x="-32569575" y="3586425"/>
            <a:chExt cx="292225" cy="291450"/>
          </a:xfrm>
        </p:grpSpPr>
        <p:sp>
          <p:nvSpPr>
            <p:cNvPr id="7120" name="Google Shape;7120;p8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83"/>
          <p:cNvGrpSpPr/>
          <p:nvPr/>
        </p:nvGrpSpPr>
        <p:grpSpPr>
          <a:xfrm>
            <a:off x="1266073" y="3665805"/>
            <a:ext cx="372756" cy="354343"/>
            <a:chOff x="-32576675" y="3944600"/>
            <a:chExt cx="307200" cy="292025"/>
          </a:xfrm>
        </p:grpSpPr>
        <p:sp>
          <p:nvSpPr>
            <p:cNvPr id="7123" name="Google Shape;7123;p8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83"/>
          <p:cNvGrpSpPr/>
          <p:nvPr/>
        </p:nvGrpSpPr>
        <p:grpSpPr>
          <a:xfrm>
            <a:off x="3511040" y="2730100"/>
            <a:ext cx="354586" cy="354586"/>
            <a:chOff x="-30735200" y="3192625"/>
            <a:chExt cx="292225" cy="292225"/>
          </a:xfrm>
        </p:grpSpPr>
        <p:sp>
          <p:nvSpPr>
            <p:cNvPr id="7126" name="Google Shape;7126;p8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83"/>
          <p:cNvGrpSpPr/>
          <p:nvPr/>
        </p:nvGrpSpPr>
        <p:grpSpPr>
          <a:xfrm>
            <a:off x="3511040" y="3201532"/>
            <a:ext cx="354586" cy="353008"/>
            <a:chOff x="-30735200" y="3552550"/>
            <a:chExt cx="292225" cy="290925"/>
          </a:xfrm>
        </p:grpSpPr>
        <p:sp>
          <p:nvSpPr>
            <p:cNvPr id="7134" name="Google Shape;7134;p8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83"/>
          <p:cNvGrpSpPr/>
          <p:nvPr/>
        </p:nvGrpSpPr>
        <p:grpSpPr>
          <a:xfrm>
            <a:off x="3511040" y="3666154"/>
            <a:ext cx="354586" cy="353645"/>
            <a:chOff x="-30735200" y="3910925"/>
            <a:chExt cx="292225" cy="291450"/>
          </a:xfrm>
        </p:grpSpPr>
        <p:sp>
          <p:nvSpPr>
            <p:cNvPr id="7137" name="Google Shape;7137;p8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9" name="Google Shape;7139;p83"/>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0" name="Google Shape;7140;p83"/>
          <p:cNvGrpSpPr/>
          <p:nvPr/>
        </p:nvGrpSpPr>
        <p:grpSpPr>
          <a:xfrm>
            <a:off x="4864547" y="1375808"/>
            <a:ext cx="358971" cy="359224"/>
            <a:chOff x="-57956275" y="3197925"/>
            <a:chExt cx="319000" cy="319225"/>
          </a:xfrm>
        </p:grpSpPr>
        <p:sp>
          <p:nvSpPr>
            <p:cNvPr id="7141" name="Google Shape;7141;p8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83"/>
          <p:cNvGrpSpPr/>
          <p:nvPr/>
        </p:nvGrpSpPr>
        <p:grpSpPr>
          <a:xfrm>
            <a:off x="4886701" y="1832234"/>
            <a:ext cx="314662" cy="358971"/>
            <a:chOff x="-57940525" y="3590375"/>
            <a:chExt cx="279625" cy="319000"/>
          </a:xfrm>
        </p:grpSpPr>
        <p:sp>
          <p:nvSpPr>
            <p:cNvPr id="7149" name="Google Shape;7149;p8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83"/>
          <p:cNvGrpSpPr/>
          <p:nvPr/>
        </p:nvGrpSpPr>
        <p:grpSpPr>
          <a:xfrm>
            <a:off x="4857582" y="2273605"/>
            <a:ext cx="358099" cy="358999"/>
            <a:chOff x="-57959425" y="3982600"/>
            <a:chExt cx="318225" cy="319025"/>
          </a:xfrm>
        </p:grpSpPr>
        <p:sp>
          <p:nvSpPr>
            <p:cNvPr id="7155" name="Google Shape;7155;p8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83"/>
          <p:cNvGrpSpPr/>
          <p:nvPr/>
        </p:nvGrpSpPr>
        <p:grpSpPr>
          <a:xfrm>
            <a:off x="7057749" y="1376934"/>
            <a:ext cx="357226" cy="357226"/>
            <a:chOff x="-55987225" y="3198925"/>
            <a:chExt cx="317450" cy="317450"/>
          </a:xfrm>
        </p:grpSpPr>
        <p:sp>
          <p:nvSpPr>
            <p:cNvPr id="7160" name="Google Shape;7160;p8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83"/>
          <p:cNvGrpSpPr/>
          <p:nvPr/>
        </p:nvGrpSpPr>
        <p:grpSpPr>
          <a:xfrm>
            <a:off x="7057749" y="1832965"/>
            <a:ext cx="357226" cy="357367"/>
            <a:chOff x="-55987225" y="3591025"/>
            <a:chExt cx="317450" cy="317575"/>
          </a:xfrm>
        </p:grpSpPr>
        <p:sp>
          <p:nvSpPr>
            <p:cNvPr id="7165" name="Google Shape;7165;p8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83"/>
          <p:cNvGrpSpPr/>
          <p:nvPr/>
        </p:nvGrpSpPr>
        <p:grpSpPr>
          <a:xfrm>
            <a:off x="7071665" y="2273605"/>
            <a:ext cx="358999" cy="358999"/>
            <a:chOff x="-55988800" y="3982600"/>
            <a:chExt cx="319025" cy="319025"/>
          </a:xfrm>
        </p:grpSpPr>
        <p:sp>
          <p:nvSpPr>
            <p:cNvPr id="7171" name="Google Shape;7171;p8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83"/>
          <p:cNvGrpSpPr/>
          <p:nvPr/>
        </p:nvGrpSpPr>
        <p:grpSpPr>
          <a:xfrm>
            <a:off x="5730184" y="2731562"/>
            <a:ext cx="356326" cy="358971"/>
            <a:chOff x="-54026025" y="3192625"/>
            <a:chExt cx="316650" cy="319000"/>
          </a:xfrm>
        </p:grpSpPr>
        <p:sp>
          <p:nvSpPr>
            <p:cNvPr id="7177" name="Google Shape;7177;p8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83"/>
          <p:cNvGrpSpPr/>
          <p:nvPr/>
        </p:nvGrpSpPr>
        <p:grpSpPr>
          <a:xfrm>
            <a:off x="5750130" y="3202536"/>
            <a:ext cx="316434" cy="358099"/>
            <a:chOff x="-54007925" y="3584850"/>
            <a:chExt cx="281200" cy="318225"/>
          </a:xfrm>
        </p:grpSpPr>
        <p:sp>
          <p:nvSpPr>
            <p:cNvPr id="7186" name="Google Shape;7186;p8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83"/>
          <p:cNvGrpSpPr/>
          <p:nvPr/>
        </p:nvGrpSpPr>
        <p:grpSpPr>
          <a:xfrm>
            <a:off x="5750130" y="3664421"/>
            <a:ext cx="316434" cy="358914"/>
            <a:chOff x="-54007925" y="3975575"/>
            <a:chExt cx="281200" cy="318950"/>
          </a:xfrm>
        </p:grpSpPr>
        <p:sp>
          <p:nvSpPr>
            <p:cNvPr id="7193" name="Google Shape;7193;p8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83"/>
          <p:cNvGrpSpPr/>
          <p:nvPr/>
        </p:nvGrpSpPr>
        <p:grpSpPr>
          <a:xfrm>
            <a:off x="7984996" y="2748891"/>
            <a:ext cx="274770" cy="358492"/>
            <a:chOff x="-52005775" y="3208025"/>
            <a:chExt cx="244175" cy="318575"/>
          </a:xfrm>
        </p:grpSpPr>
        <p:sp>
          <p:nvSpPr>
            <p:cNvPr id="7198" name="Google Shape;7198;p8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83"/>
          <p:cNvGrpSpPr/>
          <p:nvPr/>
        </p:nvGrpSpPr>
        <p:grpSpPr>
          <a:xfrm>
            <a:off x="5291462" y="1376934"/>
            <a:ext cx="358099" cy="358099"/>
            <a:chOff x="-57568775" y="3198925"/>
            <a:chExt cx="318225" cy="318225"/>
          </a:xfrm>
        </p:grpSpPr>
        <p:sp>
          <p:nvSpPr>
            <p:cNvPr id="7210" name="Google Shape;7210;p8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83"/>
          <p:cNvGrpSpPr/>
          <p:nvPr/>
        </p:nvGrpSpPr>
        <p:grpSpPr>
          <a:xfrm>
            <a:off x="5313181" y="1832234"/>
            <a:ext cx="314662" cy="358099"/>
            <a:chOff x="-57549075" y="3590375"/>
            <a:chExt cx="279625" cy="318225"/>
          </a:xfrm>
        </p:grpSpPr>
        <p:sp>
          <p:nvSpPr>
            <p:cNvPr id="7217" name="Google Shape;7217;p8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83"/>
          <p:cNvGrpSpPr/>
          <p:nvPr/>
        </p:nvGrpSpPr>
        <p:grpSpPr>
          <a:xfrm>
            <a:off x="5305378" y="2273605"/>
            <a:ext cx="359871" cy="359871"/>
            <a:chOff x="-57570350" y="3982600"/>
            <a:chExt cx="319800" cy="319800"/>
          </a:xfrm>
        </p:grpSpPr>
        <p:sp>
          <p:nvSpPr>
            <p:cNvPr id="7222" name="Google Shape;7222;p8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83"/>
          <p:cNvGrpSpPr/>
          <p:nvPr/>
        </p:nvGrpSpPr>
        <p:grpSpPr>
          <a:xfrm>
            <a:off x="7520416" y="1376033"/>
            <a:ext cx="314662" cy="358999"/>
            <a:chOff x="-55576850" y="3198125"/>
            <a:chExt cx="279625" cy="319025"/>
          </a:xfrm>
        </p:grpSpPr>
        <p:sp>
          <p:nvSpPr>
            <p:cNvPr id="7227" name="Google Shape;7227;p8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83"/>
          <p:cNvGrpSpPr/>
          <p:nvPr/>
        </p:nvGrpSpPr>
        <p:grpSpPr>
          <a:xfrm>
            <a:off x="7497812" y="1832009"/>
            <a:ext cx="359871" cy="358324"/>
            <a:chOff x="-55596550" y="3590175"/>
            <a:chExt cx="319800" cy="318425"/>
          </a:xfrm>
        </p:grpSpPr>
        <p:sp>
          <p:nvSpPr>
            <p:cNvPr id="7232" name="Google Shape;7232;p8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83"/>
          <p:cNvGrpSpPr/>
          <p:nvPr/>
        </p:nvGrpSpPr>
        <p:grpSpPr>
          <a:xfrm>
            <a:off x="7513049" y="2273351"/>
            <a:ext cx="358999" cy="359252"/>
            <a:chOff x="-55595775" y="3982375"/>
            <a:chExt cx="319025" cy="319250"/>
          </a:xfrm>
        </p:grpSpPr>
        <p:sp>
          <p:nvSpPr>
            <p:cNvPr id="7237" name="Google Shape;7237;p8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83"/>
          <p:cNvGrpSpPr/>
          <p:nvPr/>
        </p:nvGrpSpPr>
        <p:grpSpPr>
          <a:xfrm>
            <a:off x="6170232" y="2731562"/>
            <a:ext cx="358999" cy="358099"/>
            <a:chOff x="-53635375" y="3192625"/>
            <a:chExt cx="319025" cy="318225"/>
          </a:xfrm>
        </p:grpSpPr>
        <p:sp>
          <p:nvSpPr>
            <p:cNvPr id="7244" name="Google Shape;7244;p8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83"/>
          <p:cNvGrpSpPr/>
          <p:nvPr/>
        </p:nvGrpSpPr>
        <p:grpSpPr>
          <a:xfrm>
            <a:off x="6192401" y="3202536"/>
            <a:ext cx="314662" cy="358999"/>
            <a:chOff x="-53615675" y="3584850"/>
            <a:chExt cx="279625" cy="319025"/>
          </a:xfrm>
        </p:grpSpPr>
        <p:sp>
          <p:nvSpPr>
            <p:cNvPr id="7248" name="Google Shape;7248;p8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83"/>
          <p:cNvGrpSpPr/>
          <p:nvPr/>
        </p:nvGrpSpPr>
        <p:grpSpPr>
          <a:xfrm>
            <a:off x="6170246" y="3665461"/>
            <a:ext cx="358971" cy="357874"/>
            <a:chOff x="-53634575" y="3976500"/>
            <a:chExt cx="319000" cy="318025"/>
          </a:xfrm>
        </p:grpSpPr>
        <p:sp>
          <p:nvSpPr>
            <p:cNvPr id="7252" name="Google Shape;7252;p8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83"/>
          <p:cNvGrpSpPr/>
          <p:nvPr/>
        </p:nvGrpSpPr>
        <p:grpSpPr>
          <a:xfrm>
            <a:off x="7965050" y="3208415"/>
            <a:ext cx="314662" cy="358436"/>
            <a:chOff x="-52023900" y="3590075"/>
            <a:chExt cx="279625" cy="318525"/>
          </a:xfrm>
        </p:grpSpPr>
        <p:sp>
          <p:nvSpPr>
            <p:cNvPr id="7261" name="Google Shape;7261;p8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3"/>
          <p:cNvGrpSpPr/>
          <p:nvPr/>
        </p:nvGrpSpPr>
        <p:grpSpPr>
          <a:xfrm>
            <a:off x="5728292" y="1376934"/>
            <a:ext cx="358971" cy="358971"/>
            <a:chOff x="-57173375" y="3198925"/>
            <a:chExt cx="319000" cy="319000"/>
          </a:xfrm>
        </p:grpSpPr>
        <p:sp>
          <p:nvSpPr>
            <p:cNvPr id="7269" name="Google Shape;7269;p8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83"/>
          <p:cNvGrpSpPr/>
          <p:nvPr/>
        </p:nvGrpSpPr>
        <p:grpSpPr>
          <a:xfrm>
            <a:off x="5729178" y="1854374"/>
            <a:ext cx="357198" cy="314690"/>
            <a:chOff x="-57176525" y="3610050"/>
            <a:chExt cx="317425" cy="279650"/>
          </a:xfrm>
        </p:grpSpPr>
        <p:sp>
          <p:nvSpPr>
            <p:cNvPr id="7274" name="Google Shape;7274;p8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83"/>
          <p:cNvGrpSpPr/>
          <p:nvPr/>
        </p:nvGrpSpPr>
        <p:grpSpPr>
          <a:xfrm>
            <a:off x="7939633" y="1376934"/>
            <a:ext cx="358099" cy="356326"/>
            <a:chOff x="-55202750" y="3198925"/>
            <a:chExt cx="318225" cy="316650"/>
          </a:xfrm>
        </p:grpSpPr>
        <p:sp>
          <p:nvSpPr>
            <p:cNvPr id="7280" name="Google Shape;7280;p8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83"/>
          <p:cNvGrpSpPr/>
          <p:nvPr/>
        </p:nvGrpSpPr>
        <p:grpSpPr>
          <a:xfrm>
            <a:off x="7950267" y="1832234"/>
            <a:ext cx="336830" cy="358099"/>
            <a:chOff x="-55194875" y="3590375"/>
            <a:chExt cx="299325" cy="318225"/>
          </a:xfrm>
        </p:grpSpPr>
        <p:sp>
          <p:nvSpPr>
            <p:cNvPr id="7283" name="Google Shape;7283;p8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83"/>
          <p:cNvGrpSpPr/>
          <p:nvPr/>
        </p:nvGrpSpPr>
        <p:grpSpPr>
          <a:xfrm>
            <a:off x="7954884" y="2274505"/>
            <a:ext cx="357198" cy="357198"/>
            <a:chOff x="-55203525" y="3983400"/>
            <a:chExt cx="317425" cy="317425"/>
          </a:xfrm>
        </p:grpSpPr>
        <p:sp>
          <p:nvSpPr>
            <p:cNvPr id="7289" name="Google Shape;7289;p8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83"/>
          <p:cNvGrpSpPr/>
          <p:nvPr/>
        </p:nvGrpSpPr>
        <p:grpSpPr>
          <a:xfrm>
            <a:off x="6621365" y="2731562"/>
            <a:ext cx="335930" cy="358971"/>
            <a:chOff x="-53232900" y="3192625"/>
            <a:chExt cx="298525" cy="319000"/>
          </a:xfrm>
        </p:grpSpPr>
        <p:sp>
          <p:nvSpPr>
            <p:cNvPr id="7293" name="Google Shape;7293;p8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83"/>
          <p:cNvGrpSpPr/>
          <p:nvPr/>
        </p:nvGrpSpPr>
        <p:grpSpPr>
          <a:xfrm>
            <a:off x="6610731" y="3202536"/>
            <a:ext cx="357198" cy="356326"/>
            <a:chOff x="-53242350" y="3584850"/>
            <a:chExt cx="317425" cy="316650"/>
          </a:xfrm>
        </p:grpSpPr>
        <p:sp>
          <p:nvSpPr>
            <p:cNvPr id="7302" name="Google Shape;7302;p8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83"/>
          <p:cNvGrpSpPr/>
          <p:nvPr/>
        </p:nvGrpSpPr>
        <p:grpSpPr>
          <a:xfrm>
            <a:off x="6631999" y="3665236"/>
            <a:ext cx="314662" cy="358999"/>
            <a:chOff x="-53224225" y="3976300"/>
            <a:chExt cx="279625" cy="319025"/>
          </a:xfrm>
        </p:grpSpPr>
        <p:sp>
          <p:nvSpPr>
            <p:cNvPr id="7308" name="Google Shape;7308;p8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83"/>
          <p:cNvGrpSpPr/>
          <p:nvPr/>
        </p:nvGrpSpPr>
        <p:grpSpPr>
          <a:xfrm>
            <a:off x="7942896" y="3672917"/>
            <a:ext cx="358971" cy="358408"/>
            <a:chOff x="-52043575" y="3983125"/>
            <a:chExt cx="319000" cy="318500"/>
          </a:xfrm>
        </p:grpSpPr>
        <p:sp>
          <p:nvSpPr>
            <p:cNvPr id="7316" name="Google Shape;7316;p8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83"/>
          <p:cNvGrpSpPr/>
          <p:nvPr/>
        </p:nvGrpSpPr>
        <p:grpSpPr>
          <a:xfrm>
            <a:off x="6196836" y="1376934"/>
            <a:ext cx="314662" cy="358971"/>
            <a:chOff x="-56766175" y="3198925"/>
            <a:chExt cx="279625" cy="319000"/>
          </a:xfrm>
        </p:grpSpPr>
        <p:sp>
          <p:nvSpPr>
            <p:cNvPr id="7326" name="Google Shape;7326;p8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83"/>
          <p:cNvGrpSpPr/>
          <p:nvPr/>
        </p:nvGrpSpPr>
        <p:grpSpPr>
          <a:xfrm>
            <a:off x="6195950" y="1832234"/>
            <a:ext cx="316434" cy="358099"/>
            <a:chOff x="-56766175" y="3590375"/>
            <a:chExt cx="281200" cy="318225"/>
          </a:xfrm>
        </p:grpSpPr>
        <p:sp>
          <p:nvSpPr>
            <p:cNvPr id="7334" name="Google Shape;7334;p8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83"/>
          <p:cNvGrpSpPr/>
          <p:nvPr/>
        </p:nvGrpSpPr>
        <p:grpSpPr>
          <a:xfrm>
            <a:off x="6232906" y="2273605"/>
            <a:ext cx="272126" cy="358099"/>
            <a:chOff x="-56747275" y="3982600"/>
            <a:chExt cx="241825" cy="318225"/>
          </a:xfrm>
        </p:grpSpPr>
        <p:sp>
          <p:nvSpPr>
            <p:cNvPr id="7339" name="Google Shape;7339;p8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83"/>
          <p:cNvGrpSpPr/>
          <p:nvPr/>
        </p:nvGrpSpPr>
        <p:grpSpPr>
          <a:xfrm>
            <a:off x="4840657" y="3215842"/>
            <a:ext cx="358999" cy="342991"/>
            <a:chOff x="-54812875" y="3596675"/>
            <a:chExt cx="319025" cy="304800"/>
          </a:xfrm>
        </p:grpSpPr>
        <p:sp>
          <p:nvSpPr>
            <p:cNvPr id="7347" name="Google Shape;7347;p8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4" name="Google Shape;7354;p83"/>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3"/>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6" name="Google Shape;7356;p83"/>
          <p:cNvGrpSpPr/>
          <p:nvPr/>
        </p:nvGrpSpPr>
        <p:grpSpPr>
          <a:xfrm>
            <a:off x="4862826" y="3672326"/>
            <a:ext cx="314662" cy="358099"/>
            <a:chOff x="-54793175" y="3982600"/>
            <a:chExt cx="279625" cy="318225"/>
          </a:xfrm>
        </p:grpSpPr>
        <p:sp>
          <p:nvSpPr>
            <p:cNvPr id="7357" name="Google Shape;7357;p8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83"/>
          <p:cNvGrpSpPr/>
          <p:nvPr/>
        </p:nvGrpSpPr>
        <p:grpSpPr>
          <a:xfrm>
            <a:off x="7074284" y="2731562"/>
            <a:ext cx="314662" cy="358099"/>
            <a:chOff x="-52832000" y="3192625"/>
            <a:chExt cx="279625" cy="318225"/>
          </a:xfrm>
        </p:grpSpPr>
        <p:sp>
          <p:nvSpPr>
            <p:cNvPr id="7365" name="Google Shape;7365;p8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83"/>
          <p:cNvGrpSpPr/>
          <p:nvPr/>
        </p:nvGrpSpPr>
        <p:grpSpPr>
          <a:xfrm>
            <a:off x="5760817" y="2272929"/>
            <a:ext cx="323524" cy="358774"/>
            <a:chOff x="-57162350" y="3982000"/>
            <a:chExt cx="287500" cy="318825"/>
          </a:xfrm>
        </p:grpSpPr>
        <p:sp>
          <p:nvSpPr>
            <p:cNvPr id="7374" name="Google Shape;7374;p8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83"/>
          <p:cNvGrpSpPr/>
          <p:nvPr/>
        </p:nvGrpSpPr>
        <p:grpSpPr>
          <a:xfrm>
            <a:off x="7052130" y="3203436"/>
            <a:ext cx="358971" cy="357198"/>
            <a:chOff x="-52851675" y="3585650"/>
            <a:chExt cx="319000" cy="317425"/>
          </a:xfrm>
        </p:grpSpPr>
        <p:sp>
          <p:nvSpPr>
            <p:cNvPr id="7383" name="Google Shape;7383;p8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83"/>
          <p:cNvGrpSpPr/>
          <p:nvPr/>
        </p:nvGrpSpPr>
        <p:grpSpPr>
          <a:xfrm>
            <a:off x="7074284" y="3665236"/>
            <a:ext cx="314662" cy="358999"/>
            <a:chOff x="-52832000" y="3976300"/>
            <a:chExt cx="279625" cy="319025"/>
          </a:xfrm>
        </p:grpSpPr>
        <p:sp>
          <p:nvSpPr>
            <p:cNvPr id="7390" name="Google Shape;7390;p8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83"/>
          <p:cNvGrpSpPr/>
          <p:nvPr/>
        </p:nvGrpSpPr>
        <p:grpSpPr>
          <a:xfrm>
            <a:off x="6191490" y="4119884"/>
            <a:ext cx="316434" cy="358099"/>
            <a:chOff x="-51633225" y="3198925"/>
            <a:chExt cx="281200" cy="318225"/>
          </a:xfrm>
        </p:grpSpPr>
        <p:sp>
          <p:nvSpPr>
            <p:cNvPr id="7396" name="Google Shape;7396;p8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83"/>
          <p:cNvGrpSpPr/>
          <p:nvPr/>
        </p:nvGrpSpPr>
        <p:grpSpPr>
          <a:xfrm>
            <a:off x="6610314" y="1377806"/>
            <a:ext cx="365188" cy="357226"/>
            <a:chOff x="-56396775" y="3199700"/>
            <a:chExt cx="324525" cy="317450"/>
          </a:xfrm>
        </p:grpSpPr>
        <p:sp>
          <p:nvSpPr>
            <p:cNvPr id="7404" name="Google Shape;7404;p8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83"/>
          <p:cNvGrpSpPr/>
          <p:nvPr/>
        </p:nvGrpSpPr>
        <p:grpSpPr>
          <a:xfrm>
            <a:off x="6613408" y="1843740"/>
            <a:ext cx="358999" cy="335958"/>
            <a:chOff x="-56394425" y="3600600"/>
            <a:chExt cx="319025" cy="298550"/>
          </a:xfrm>
        </p:grpSpPr>
        <p:sp>
          <p:nvSpPr>
            <p:cNvPr id="7411" name="Google Shape;7411;p8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83"/>
          <p:cNvGrpSpPr/>
          <p:nvPr/>
        </p:nvGrpSpPr>
        <p:grpSpPr>
          <a:xfrm>
            <a:off x="6644175" y="2274505"/>
            <a:ext cx="327068" cy="357198"/>
            <a:chOff x="-56379450" y="3983400"/>
            <a:chExt cx="290650" cy="317425"/>
          </a:xfrm>
        </p:grpSpPr>
        <p:sp>
          <p:nvSpPr>
            <p:cNvPr id="7415" name="Google Shape;7415;p8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3"/>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3"/>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83"/>
          <p:cNvGrpSpPr/>
          <p:nvPr/>
        </p:nvGrpSpPr>
        <p:grpSpPr>
          <a:xfrm>
            <a:off x="5307879" y="2738651"/>
            <a:ext cx="316434" cy="358971"/>
            <a:chOff x="-54401725" y="3198925"/>
            <a:chExt cx="281200" cy="319000"/>
          </a:xfrm>
        </p:grpSpPr>
        <p:sp>
          <p:nvSpPr>
            <p:cNvPr id="7424" name="Google Shape;7424;p8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83"/>
          <p:cNvGrpSpPr/>
          <p:nvPr/>
        </p:nvGrpSpPr>
        <p:grpSpPr>
          <a:xfrm>
            <a:off x="5308766" y="3208753"/>
            <a:ext cx="314662" cy="358099"/>
            <a:chOff x="-54401725" y="3590375"/>
            <a:chExt cx="279625" cy="318225"/>
          </a:xfrm>
        </p:grpSpPr>
        <p:sp>
          <p:nvSpPr>
            <p:cNvPr id="7436" name="Google Shape;7436;p8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83"/>
          <p:cNvGrpSpPr/>
          <p:nvPr/>
        </p:nvGrpSpPr>
        <p:grpSpPr>
          <a:xfrm>
            <a:off x="5306557" y="3672326"/>
            <a:ext cx="319079" cy="358099"/>
            <a:chOff x="-54403300" y="3982600"/>
            <a:chExt cx="283550" cy="318225"/>
          </a:xfrm>
        </p:grpSpPr>
        <p:sp>
          <p:nvSpPr>
            <p:cNvPr id="7443" name="Google Shape;7443;p8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83"/>
          <p:cNvGrpSpPr/>
          <p:nvPr/>
        </p:nvGrpSpPr>
        <p:grpSpPr>
          <a:xfrm>
            <a:off x="7493951" y="2733559"/>
            <a:ext cx="356298" cy="356973"/>
            <a:chOff x="-52458650" y="3194400"/>
            <a:chExt cx="316625" cy="317225"/>
          </a:xfrm>
        </p:grpSpPr>
        <p:sp>
          <p:nvSpPr>
            <p:cNvPr id="7449" name="Google Shape;7449;p8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3"/>
          <p:cNvGrpSpPr/>
          <p:nvPr/>
        </p:nvGrpSpPr>
        <p:grpSpPr>
          <a:xfrm>
            <a:off x="4862826" y="2738651"/>
            <a:ext cx="314662" cy="358971"/>
            <a:chOff x="-54793175" y="3198925"/>
            <a:chExt cx="279625" cy="319000"/>
          </a:xfrm>
        </p:grpSpPr>
        <p:sp>
          <p:nvSpPr>
            <p:cNvPr id="7458" name="Google Shape;7458;p8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83"/>
          <p:cNvGrpSpPr/>
          <p:nvPr/>
        </p:nvGrpSpPr>
        <p:grpSpPr>
          <a:xfrm>
            <a:off x="7503249" y="3202536"/>
            <a:ext cx="337703" cy="357845"/>
            <a:chOff x="-52450000" y="3584850"/>
            <a:chExt cx="300100" cy="318000"/>
          </a:xfrm>
        </p:grpSpPr>
        <p:sp>
          <p:nvSpPr>
            <p:cNvPr id="7466" name="Google Shape;7466;p8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83"/>
          <p:cNvGrpSpPr/>
          <p:nvPr/>
        </p:nvGrpSpPr>
        <p:grpSpPr>
          <a:xfrm>
            <a:off x="7514769" y="3667009"/>
            <a:ext cx="314662" cy="357226"/>
            <a:chOff x="-52440550" y="3977875"/>
            <a:chExt cx="279625" cy="317450"/>
          </a:xfrm>
        </p:grpSpPr>
        <p:sp>
          <p:nvSpPr>
            <p:cNvPr id="7474" name="Google Shape;7474;p8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83"/>
          <p:cNvGrpSpPr/>
          <p:nvPr/>
        </p:nvGrpSpPr>
        <p:grpSpPr>
          <a:xfrm>
            <a:off x="6626703" y="4123215"/>
            <a:ext cx="314662" cy="358999"/>
            <a:chOff x="-51623775" y="3584850"/>
            <a:chExt cx="279625" cy="319025"/>
          </a:xfrm>
        </p:grpSpPr>
        <p:sp>
          <p:nvSpPr>
            <p:cNvPr id="7483" name="Google Shape;7483;p8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2" name="Google Shape;7492;p83"/>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493" name="Google Shape;7493;p83"/>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97"/>
        <p:cNvGrpSpPr/>
        <p:nvPr/>
      </p:nvGrpSpPr>
      <p:grpSpPr>
        <a:xfrm>
          <a:off x="0" y="0"/>
          <a:ext cx="0" cy="0"/>
          <a:chOff x="0" y="0"/>
          <a:chExt cx="0" cy="0"/>
        </a:xfrm>
      </p:grpSpPr>
      <p:grpSp>
        <p:nvGrpSpPr>
          <p:cNvPr id="7498" name="Google Shape;7498;p84"/>
          <p:cNvGrpSpPr/>
          <p:nvPr/>
        </p:nvGrpSpPr>
        <p:grpSpPr>
          <a:xfrm>
            <a:off x="866775" y="1386849"/>
            <a:ext cx="276003" cy="357300"/>
            <a:chOff x="-50469125" y="3183175"/>
            <a:chExt cx="233150" cy="301825"/>
          </a:xfrm>
        </p:grpSpPr>
        <p:sp>
          <p:nvSpPr>
            <p:cNvPr id="7499" name="Google Shape;7499;p8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84"/>
          <p:cNvGrpSpPr/>
          <p:nvPr/>
        </p:nvGrpSpPr>
        <p:grpSpPr>
          <a:xfrm>
            <a:off x="826674" y="1822251"/>
            <a:ext cx="356205" cy="355288"/>
            <a:chOff x="-50504575" y="3550975"/>
            <a:chExt cx="300900" cy="300125"/>
          </a:xfrm>
        </p:grpSpPr>
        <p:sp>
          <p:nvSpPr>
            <p:cNvPr id="7503" name="Google Shape;7503;p8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84"/>
          <p:cNvGrpSpPr/>
          <p:nvPr/>
        </p:nvGrpSpPr>
        <p:grpSpPr>
          <a:xfrm>
            <a:off x="826674" y="2260493"/>
            <a:ext cx="356205" cy="354341"/>
            <a:chOff x="-50503000" y="3921175"/>
            <a:chExt cx="300900" cy="299325"/>
          </a:xfrm>
        </p:grpSpPr>
        <p:sp>
          <p:nvSpPr>
            <p:cNvPr id="7508" name="Google Shape;7508;p8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84"/>
          <p:cNvGrpSpPr/>
          <p:nvPr/>
        </p:nvGrpSpPr>
        <p:grpSpPr>
          <a:xfrm>
            <a:off x="3030727" y="1406411"/>
            <a:ext cx="355258" cy="356205"/>
            <a:chOff x="-48630025" y="3199700"/>
            <a:chExt cx="300100" cy="300900"/>
          </a:xfrm>
        </p:grpSpPr>
        <p:sp>
          <p:nvSpPr>
            <p:cNvPr id="7514" name="Google Shape;7514;p8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84"/>
          <p:cNvGrpSpPr/>
          <p:nvPr/>
        </p:nvGrpSpPr>
        <p:grpSpPr>
          <a:xfrm>
            <a:off x="3030727" y="1843707"/>
            <a:ext cx="355258" cy="355258"/>
            <a:chOff x="-48630025" y="3569100"/>
            <a:chExt cx="300100" cy="300100"/>
          </a:xfrm>
        </p:grpSpPr>
        <p:sp>
          <p:nvSpPr>
            <p:cNvPr id="7518" name="Google Shape;7518;p8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84"/>
          <p:cNvGrpSpPr/>
          <p:nvPr/>
        </p:nvGrpSpPr>
        <p:grpSpPr>
          <a:xfrm>
            <a:off x="3031201" y="2281003"/>
            <a:ext cx="354311" cy="353394"/>
            <a:chOff x="-48629225" y="3938500"/>
            <a:chExt cx="299300" cy="298525"/>
          </a:xfrm>
        </p:grpSpPr>
        <p:sp>
          <p:nvSpPr>
            <p:cNvPr id="7529" name="Google Shape;7529;p8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84"/>
          <p:cNvGrpSpPr/>
          <p:nvPr/>
        </p:nvGrpSpPr>
        <p:grpSpPr>
          <a:xfrm>
            <a:off x="1766604" y="2752344"/>
            <a:ext cx="311458" cy="354341"/>
            <a:chOff x="-46762575" y="3200500"/>
            <a:chExt cx="263100" cy="299325"/>
          </a:xfrm>
        </p:grpSpPr>
        <p:sp>
          <p:nvSpPr>
            <p:cNvPr id="7534" name="Google Shape;7534;p8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84"/>
          <p:cNvGrpSpPr/>
          <p:nvPr/>
        </p:nvGrpSpPr>
        <p:grpSpPr>
          <a:xfrm>
            <a:off x="1744689" y="3211066"/>
            <a:ext cx="355288" cy="312375"/>
            <a:chOff x="-46779900" y="3588000"/>
            <a:chExt cx="300125" cy="263875"/>
          </a:xfrm>
        </p:grpSpPr>
        <p:sp>
          <p:nvSpPr>
            <p:cNvPr id="7540" name="Google Shape;7540;p8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84"/>
          <p:cNvGrpSpPr/>
          <p:nvPr/>
        </p:nvGrpSpPr>
        <p:grpSpPr>
          <a:xfrm>
            <a:off x="1745162" y="3625988"/>
            <a:ext cx="354341" cy="353394"/>
            <a:chOff x="-46779100" y="3938500"/>
            <a:chExt cx="299325" cy="298525"/>
          </a:xfrm>
        </p:grpSpPr>
        <p:sp>
          <p:nvSpPr>
            <p:cNvPr id="7545" name="Google Shape;7545;p8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84"/>
          <p:cNvGrpSpPr/>
          <p:nvPr/>
        </p:nvGrpSpPr>
        <p:grpSpPr>
          <a:xfrm>
            <a:off x="3952900" y="2758855"/>
            <a:ext cx="355258" cy="355288"/>
            <a:chOff x="-44924250" y="3206000"/>
            <a:chExt cx="300100" cy="300125"/>
          </a:xfrm>
        </p:grpSpPr>
        <p:sp>
          <p:nvSpPr>
            <p:cNvPr id="7548" name="Google Shape;7548;p8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84"/>
          <p:cNvGrpSpPr/>
          <p:nvPr/>
        </p:nvGrpSpPr>
        <p:grpSpPr>
          <a:xfrm>
            <a:off x="1267386" y="1386849"/>
            <a:ext cx="355258" cy="355258"/>
            <a:chOff x="-50134375" y="3183175"/>
            <a:chExt cx="300100" cy="300100"/>
          </a:xfrm>
        </p:grpSpPr>
        <p:sp>
          <p:nvSpPr>
            <p:cNvPr id="7554" name="Google Shape;7554;p8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84"/>
          <p:cNvGrpSpPr/>
          <p:nvPr/>
        </p:nvGrpSpPr>
        <p:grpSpPr>
          <a:xfrm>
            <a:off x="1267386" y="1822251"/>
            <a:ext cx="355258" cy="355288"/>
            <a:chOff x="-50134375" y="3550975"/>
            <a:chExt cx="300100" cy="300125"/>
          </a:xfrm>
        </p:grpSpPr>
        <p:sp>
          <p:nvSpPr>
            <p:cNvPr id="7565" name="Google Shape;7565;p8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84"/>
          <p:cNvGrpSpPr/>
          <p:nvPr/>
        </p:nvGrpSpPr>
        <p:grpSpPr>
          <a:xfrm>
            <a:off x="1267386" y="2259783"/>
            <a:ext cx="355258" cy="355051"/>
            <a:chOff x="-50134375" y="3920575"/>
            <a:chExt cx="300100" cy="299925"/>
          </a:xfrm>
        </p:grpSpPr>
        <p:sp>
          <p:nvSpPr>
            <p:cNvPr id="7568" name="Google Shape;7568;p8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84"/>
          <p:cNvGrpSpPr/>
          <p:nvPr/>
        </p:nvGrpSpPr>
        <p:grpSpPr>
          <a:xfrm>
            <a:off x="3478110" y="1407358"/>
            <a:ext cx="357123" cy="355258"/>
            <a:chOff x="-48262200" y="3200500"/>
            <a:chExt cx="301675" cy="300100"/>
          </a:xfrm>
        </p:grpSpPr>
        <p:sp>
          <p:nvSpPr>
            <p:cNvPr id="7572" name="Google Shape;7572;p8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84"/>
          <p:cNvGrpSpPr/>
          <p:nvPr/>
        </p:nvGrpSpPr>
        <p:grpSpPr>
          <a:xfrm>
            <a:off x="3507483" y="1844447"/>
            <a:ext cx="298377" cy="354519"/>
            <a:chOff x="-48233050" y="3569725"/>
            <a:chExt cx="252050" cy="299475"/>
          </a:xfrm>
        </p:grpSpPr>
        <p:sp>
          <p:nvSpPr>
            <p:cNvPr id="7582" name="Google Shape;7582;p8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84"/>
          <p:cNvGrpSpPr/>
          <p:nvPr/>
        </p:nvGrpSpPr>
        <p:grpSpPr>
          <a:xfrm>
            <a:off x="3531248" y="2278191"/>
            <a:ext cx="250847" cy="358070"/>
            <a:chOff x="-48216525" y="3936125"/>
            <a:chExt cx="211900" cy="302475"/>
          </a:xfrm>
        </p:grpSpPr>
        <p:sp>
          <p:nvSpPr>
            <p:cNvPr id="7586" name="Google Shape;7586;p8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84"/>
          <p:cNvGrpSpPr/>
          <p:nvPr/>
        </p:nvGrpSpPr>
        <p:grpSpPr>
          <a:xfrm>
            <a:off x="2186966" y="2753261"/>
            <a:ext cx="355258" cy="355288"/>
            <a:chOff x="-46410500" y="3201275"/>
            <a:chExt cx="300100" cy="300125"/>
          </a:xfrm>
        </p:grpSpPr>
        <p:sp>
          <p:nvSpPr>
            <p:cNvPr id="7591" name="Google Shape;7591;p8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84"/>
          <p:cNvGrpSpPr/>
          <p:nvPr/>
        </p:nvGrpSpPr>
        <p:grpSpPr>
          <a:xfrm>
            <a:off x="2186966" y="3188692"/>
            <a:ext cx="355258" cy="356205"/>
            <a:chOff x="-46409700" y="3569100"/>
            <a:chExt cx="300100" cy="300900"/>
          </a:xfrm>
        </p:grpSpPr>
        <p:sp>
          <p:nvSpPr>
            <p:cNvPr id="7597" name="Google Shape;7597;p8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84"/>
          <p:cNvGrpSpPr/>
          <p:nvPr/>
        </p:nvGrpSpPr>
        <p:grpSpPr>
          <a:xfrm>
            <a:off x="2174847" y="3624124"/>
            <a:ext cx="379497" cy="358070"/>
            <a:chOff x="-46422300" y="3936925"/>
            <a:chExt cx="320575" cy="302475"/>
          </a:xfrm>
        </p:grpSpPr>
        <p:sp>
          <p:nvSpPr>
            <p:cNvPr id="7603" name="Google Shape;7603;p8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84"/>
          <p:cNvGrpSpPr/>
          <p:nvPr/>
        </p:nvGrpSpPr>
        <p:grpSpPr>
          <a:xfrm>
            <a:off x="3952426" y="3178452"/>
            <a:ext cx="356205" cy="355258"/>
            <a:chOff x="-44914800" y="3560450"/>
            <a:chExt cx="300900" cy="300100"/>
          </a:xfrm>
        </p:grpSpPr>
        <p:sp>
          <p:nvSpPr>
            <p:cNvPr id="7606" name="Google Shape;7606;p8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84"/>
          <p:cNvGrpSpPr/>
          <p:nvPr/>
        </p:nvGrpSpPr>
        <p:grpSpPr>
          <a:xfrm>
            <a:off x="1707478" y="1387086"/>
            <a:ext cx="354311" cy="354104"/>
            <a:chOff x="-49764975" y="3183375"/>
            <a:chExt cx="299300" cy="299125"/>
          </a:xfrm>
        </p:grpSpPr>
        <p:sp>
          <p:nvSpPr>
            <p:cNvPr id="7612" name="Google Shape;7612;p8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84"/>
          <p:cNvGrpSpPr/>
          <p:nvPr/>
        </p:nvGrpSpPr>
        <p:grpSpPr>
          <a:xfrm>
            <a:off x="1707478" y="1822547"/>
            <a:ext cx="354311" cy="355909"/>
            <a:chOff x="-49764975" y="3551225"/>
            <a:chExt cx="299300" cy="300650"/>
          </a:xfrm>
        </p:grpSpPr>
        <p:sp>
          <p:nvSpPr>
            <p:cNvPr id="7622" name="Google Shape;7622;p8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84"/>
          <p:cNvGrpSpPr/>
          <p:nvPr/>
        </p:nvGrpSpPr>
        <p:grpSpPr>
          <a:xfrm>
            <a:off x="1705140" y="2259310"/>
            <a:ext cx="358987" cy="355525"/>
            <a:chOff x="-49766550" y="3920175"/>
            <a:chExt cx="303250" cy="300325"/>
          </a:xfrm>
        </p:grpSpPr>
        <p:sp>
          <p:nvSpPr>
            <p:cNvPr id="7634" name="Google Shape;7634;p8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84"/>
          <p:cNvGrpSpPr/>
          <p:nvPr/>
        </p:nvGrpSpPr>
        <p:grpSpPr>
          <a:xfrm>
            <a:off x="3920671" y="1407358"/>
            <a:ext cx="357123" cy="354341"/>
            <a:chOff x="-47892800" y="3200500"/>
            <a:chExt cx="301675" cy="299325"/>
          </a:xfrm>
        </p:grpSpPr>
        <p:sp>
          <p:nvSpPr>
            <p:cNvPr id="7639" name="Google Shape;7639;p8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84"/>
          <p:cNvGrpSpPr/>
          <p:nvPr/>
        </p:nvGrpSpPr>
        <p:grpSpPr>
          <a:xfrm>
            <a:off x="3984537" y="1843707"/>
            <a:ext cx="229391" cy="355258"/>
            <a:chOff x="-47839250" y="3569100"/>
            <a:chExt cx="193775" cy="300100"/>
          </a:xfrm>
        </p:grpSpPr>
        <p:sp>
          <p:nvSpPr>
            <p:cNvPr id="7646" name="Google Shape;7646;p8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84"/>
          <p:cNvGrpSpPr/>
          <p:nvPr/>
        </p:nvGrpSpPr>
        <p:grpSpPr>
          <a:xfrm>
            <a:off x="3921603" y="2280056"/>
            <a:ext cx="355258" cy="356205"/>
            <a:chOff x="-47892800" y="3937700"/>
            <a:chExt cx="300100" cy="300900"/>
          </a:xfrm>
        </p:grpSpPr>
        <p:sp>
          <p:nvSpPr>
            <p:cNvPr id="7653" name="Google Shape;7653;p8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84"/>
          <p:cNvGrpSpPr/>
          <p:nvPr/>
        </p:nvGrpSpPr>
        <p:grpSpPr>
          <a:xfrm>
            <a:off x="2626898" y="2773770"/>
            <a:ext cx="355258" cy="311458"/>
            <a:chOff x="-46042675" y="3218600"/>
            <a:chExt cx="300100" cy="263100"/>
          </a:xfrm>
        </p:grpSpPr>
        <p:sp>
          <p:nvSpPr>
            <p:cNvPr id="7662" name="Google Shape;7662;p8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84"/>
          <p:cNvGrpSpPr/>
          <p:nvPr/>
        </p:nvGrpSpPr>
        <p:grpSpPr>
          <a:xfrm>
            <a:off x="2626898" y="3188219"/>
            <a:ext cx="355258" cy="323118"/>
            <a:chOff x="-46042675" y="3568700"/>
            <a:chExt cx="300100" cy="272950"/>
          </a:xfrm>
        </p:grpSpPr>
        <p:sp>
          <p:nvSpPr>
            <p:cNvPr id="7669" name="Google Shape;7669;p8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84"/>
          <p:cNvGrpSpPr/>
          <p:nvPr/>
        </p:nvGrpSpPr>
        <p:grpSpPr>
          <a:xfrm>
            <a:off x="2668849" y="3625189"/>
            <a:ext cx="271357" cy="356057"/>
            <a:chOff x="-46007225" y="3937825"/>
            <a:chExt cx="229225" cy="300775"/>
          </a:xfrm>
        </p:grpSpPr>
        <p:sp>
          <p:nvSpPr>
            <p:cNvPr id="7674" name="Google Shape;7674;p8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84"/>
          <p:cNvGrpSpPr/>
          <p:nvPr/>
        </p:nvGrpSpPr>
        <p:grpSpPr>
          <a:xfrm>
            <a:off x="3974341" y="3615275"/>
            <a:ext cx="312375" cy="357596"/>
            <a:chOff x="-44895900" y="3929450"/>
            <a:chExt cx="263875" cy="302075"/>
          </a:xfrm>
        </p:grpSpPr>
        <p:sp>
          <p:nvSpPr>
            <p:cNvPr id="7685" name="Google Shape;7685;p8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84"/>
          <p:cNvGrpSpPr/>
          <p:nvPr/>
        </p:nvGrpSpPr>
        <p:grpSpPr>
          <a:xfrm>
            <a:off x="2148160" y="1398036"/>
            <a:ext cx="356205" cy="332885"/>
            <a:chOff x="-49397175" y="3192625"/>
            <a:chExt cx="300900" cy="281200"/>
          </a:xfrm>
        </p:grpSpPr>
        <p:sp>
          <p:nvSpPr>
            <p:cNvPr id="7692" name="Google Shape;7692;p8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84"/>
          <p:cNvGrpSpPr/>
          <p:nvPr/>
        </p:nvGrpSpPr>
        <p:grpSpPr>
          <a:xfrm>
            <a:off x="2174263" y="1822251"/>
            <a:ext cx="304000" cy="356205"/>
            <a:chOff x="-49375900" y="3550975"/>
            <a:chExt cx="256800" cy="300900"/>
          </a:xfrm>
        </p:grpSpPr>
        <p:sp>
          <p:nvSpPr>
            <p:cNvPr id="7700" name="Google Shape;7700;p8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84"/>
          <p:cNvGrpSpPr/>
          <p:nvPr/>
        </p:nvGrpSpPr>
        <p:grpSpPr>
          <a:xfrm>
            <a:off x="2169616" y="2259546"/>
            <a:ext cx="313293" cy="356205"/>
            <a:chOff x="-49378250" y="3920375"/>
            <a:chExt cx="264650" cy="300900"/>
          </a:xfrm>
        </p:grpSpPr>
        <p:sp>
          <p:nvSpPr>
            <p:cNvPr id="7712" name="Google Shape;7712;p8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84"/>
          <p:cNvGrpSpPr/>
          <p:nvPr/>
        </p:nvGrpSpPr>
        <p:grpSpPr>
          <a:xfrm>
            <a:off x="888604" y="2752344"/>
            <a:ext cx="312375" cy="357123"/>
            <a:chOff x="-47505300" y="3200500"/>
            <a:chExt cx="263875" cy="301675"/>
          </a:xfrm>
        </p:grpSpPr>
        <p:sp>
          <p:nvSpPr>
            <p:cNvPr id="7720" name="Google Shape;7720;p8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84"/>
          <p:cNvGrpSpPr/>
          <p:nvPr/>
        </p:nvGrpSpPr>
        <p:grpSpPr>
          <a:xfrm>
            <a:off x="866704" y="3188692"/>
            <a:ext cx="356176" cy="355051"/>
            <a:chOff x="-47524975" y="3569100"/>
            <a:chExt cx="300875" cy="299925"/>
          </a:xfrm>
        </p:grpSpPr>
        <p:sp>
          <p:nvSpPr>
            <p:cNvPr id="7734" name="Google Shape;7734;p8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84"/>
          <p:cNvGrpSpPr/>
          <p:nvPr/>
        </p:nvGrpSpPr>
        <p:grpSpPr>
          <a:xfrm>
            <a:off x="867162" y="3667954"/>
            <a:ext cx="355258" cy="270410"/>
            <a:chOff x="-47523400" y="3973950"/>
            <a:chExt cx="300100" cy="228425"/>
          </a:xfrm>
        </p:grpSpPr>
        <p:sp>
          <p:nvSpPr>
            <p:cNvPr id="7740" name="Google Shape;7740;p8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84"/>
          <p:cNvGrpSpPr/>
          <p:nvPr/>
        </p:nvGrpSpPr>
        <p:grpSpPr>
          <a:xfrm>
            <a:off x="3072283" y="2750953"/>
            <a:ext cx="354341" cy="357596"/>
            <a:chOff x="-45673275" y="3199325"/>
            <a:chExt cx="299325" cy="302075"/>
          </a:xfrm>
        </p:grpSpPr>
        <p:sp>
          <p:nvSpPr>
            <p:cNvPr id="7746" name="Google Shape;7746;p8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84"/>
          <p:cNvGrpSpPr/>
          <p:nvPr/>
        </p:nvGrpSpPr>
        <p:grpSpPr>
          <a:xfrm>
            <a:off x="3071351" y="3209202"/>
            <a:ext cx="356205" cy="314240"/>
            <a:chOff x="-45674075" y="3586425"/>
            <a:chExt cx="300900" cy="265450"/>
          </a:xfrm>
        </p:grpSpPr>
        <p:sp>
          <p:nvSpPr>
            <p:cNvPr id="7750" name="Google Shape;7750;p8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84"/>
          <p:cNvGrpSpPr/>
          <p:nvPr/>
        </p:nvGrpSpPr>
        <p:grpSpPr>
          <a:xfrm>
            <a:off x="3072283" y="3625041"/>
            <a:ext cx="354341" cy="356205"/>
            <a:chOff x="-45673275" y="3937700"/>
            <a:chExt cx="299325" cy="300900"/>
          </a:xfrm>
        </p:grpSpPr>
        <p:sp>
          <p:nvSpPr>
            <p:cNvPr id="7753" name="Google Shape;7753;p8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84"/>
          <p:cNvGrpSpPr/>
          <p:nvPr/>
        </p:nvGrpSpPr>
        <p:grpSpPr>
          <a:xfrm>
            <a:off x="2186449" y="4117825"/>
            <a:ext cx="356205" cy="356205"/>
            <a:chOff x="-44512325" y="3176075"/>
            <a:chExt cx="300900" cy="300900"/>
          </a:xfrm>
        </p:grpSpPr>
        <p:sp>
          <p:nvSpPr>
            <p:cNvPr id="7760" name="Google Shape;7760;p8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84"/>
          <p:cNvGrpSpPr/>
          <p:nvPr/>
        </p:nvGrpSpPr>
        <p:grpSpPr>
          <a:xfrm>
            <a:off x="2589789" y="1386849"/>
            <a:ext cx="354341" cy="354341"/>
            <a:chOff x="-49027775" y="3183175"/>
            <a:chExt cx="299325" cy="299325"/>
          </a:xfrm>
        </p:grpSpPr>
        <p:sp>
          <p:nvSpPr>
            <p:cNvPr id="7764" name="Google Shape;7764;p8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84"/>
          <p:cNvGrpSpPr/>
          <p:nvPr/>
        </p:nvGrpSpPr>
        <p:grpSpPr>
          <a:xfrm>
            <a:off x="2589330" y="1822251"/>
            <a:ext cx="355258" cy="357152"/>
            <a:chOff x="-49027775" y="3550975"/>
            <a:chExt cx="300100" cy="301700"/>
          </a:xfrm>
        </p:grpSpPr>
        <p:sp>
          <p:nvSpPr>
            <p:cNvPr id="7769" name="Google Shape;7769;p8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84"/>
          <p:cNvGrpSpPr/>
          <p:nvPr/>
        </p:nvGrpSpPr>
        <p:grpSpPr>
          <a:xfrm>
            <a:off x="2587406" y="2259310"/>
            <a:ext cx="359106" cy="355525"/>
            <a:chOff x="-49031025" y="3920175"/>
            <a:chExt cx="303350" cy="300325"/>
          </a:xfrm>
        </p:grpSpPr>
        <p:sp>
          <p:nvSpPr>
            <p:cNvPr id="7780" name="Google Shape;7780;p8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84"/>
          <p:cNvGrpSpPr/>
          <p:nvPr/>
        </p:nvGrpSpPr>
        <p:grpSpPr>
          <a:xfrm>
            <a:off x="1303511" y="2752344"/>
            <a:ext cx="356176" cy="354341"/>
            <a:chOff x="-47155575" y="3200500"/>
            <a:chExt cx="300875" cy="299325"/>
          </a:xfrm>
        </p:grpSpPr>
        <p:sp>
          <p:nvSpPr>
            <p:cNvPr id="7787" name="Google Shape;7787;p8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84"/>
          <p:cNvGrpSpPr/>
          <p:nvPr/>
        </p:nvGrpSpPr>
        <p:grpSpPr>
          <a:xfrm>
            <a:off x="1303970" y="3188692"/>
            <a:ext cx="355258" cy="355258"/>
            <a:chOff x="-47154800" y="3569100"/>
            <a:chExt cx="300100" cy="300100"/>
          </a:xfrm>
        </p:grpSpPr>
        <p:sp>
          <p:nvSpPr>
            <p:cNvPr id="7794" name="Google Shape;7794;p8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84"/>
          <p:cNvGrpSpPr/>
          <p:nvPr/>
        </p:nvGrpSpPr>
        <p:grpSpPr>
          <a:xfrm>
            <a:off x="1304443" y="3626905"/>
            <a:ext cx="354311" cy="353423"/>
            <a:chOff x="-47154000" y="3939275"/>
            <a:chExt cx="299300" cy="298550"/>
          </a:xfrm>
        </p:grpSpPr>
        <p:sp>
          <p:nvSpPr>
            <p:cNvPr id="7801" name="Google Shape;7801;p8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84"/>
          <p:cNvGrpSpPr/>
          <p:nvPr/>
        </p:nvGrpSpPr>
        <p:grpSpPr>
          <a:xfrm>
            <a:off x="3529733" y="2752344"/>
            <a:ext cx="312375" cy="354341"/>
            <a:chOff x="-45286550" y="3200500"/>
            <a:chExt cx="263875" cy="299325"/>
          </a:xfrm>
        </p:grpSpPr>
        <p:sp>
          <p:nvSpPr>
            <p:cNvPr id="7806" name="Google Shape;7806;p8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84"/>
          <p:cNvGrpSpPr/>
          <p:nvPr/>
        </p:nvGrpSpPr>
        <p:grpSpPr>
          <a:xfrm>
            <a:off x="3529733" y="3189639"/>
            <a:ext cx="312375" cy="354311"/>
            <a:chOff x="-45286550" y="3569900"/>
            <a:chExt cx="263875" cy="299300"/>
          </a:xfrm>
        </p:grpSpPr>
        <p:sp>
          <p:nvSpPr>
            <p:cNvPr id="7810" name="Google Shape;7810;p8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84"/>
          <p:cNvGrpSpPr/>
          <p:nvPr/>
        </p:nvGrpSpPr>
        <p:grpSpPr>
          <a:xfrm>
            <a:off x="3540920" y="3625988"/>
            <a:ext cx="290001" cy="355258"/>
            <a:chOff x="-45277900" y="3938500"/>
            <a:chExt cx="244975" cy="300100"/>
          </a:xfrm>
        </p:grpSpPr>
        <p:sp>
          <p:nvSpPr>
            <p:cNvPr id="7817" name="Google Shape;7817;p8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84"/>
          <p:cNvGrpSpPr/>
          <p:nvPr/>
        </p:nvGrpSpPr>
        <p:grpSpPr>
          <a:xfrm>
            <a:off x="2626869" y="4095090"/>
            <a:ext cx="355258" cy="355258"/>
            <a:chOff x="-44502875" y="3576975"/>
            <a:chExt cx="300100" cy="300100"/>
          </a:xfrm>
        </p:grpSpPr>
        <p:sp>
          <p:nvSpPr>
            <p:cNvPr id="7822" name="Google Shape;7822;p8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84"/>
          <p:cNvGrpSpPr/>
          <p:nvPr/>
        </p:nvGrpSpPr>
        <p:grpSpPr>
          <a:xfrm>
            <a:off x="4835456" y="1828361"/>
            <a:ext cx="356196" cy="354670"/>
            <a:chOff x="-13946200" y="3647075"/>
            <a:chExt cx="353650" cy="352100"/>
          </a:xfrm>
        </p:grpSpPr>
        <p:sp>
          <p:nvSpPr>
            <p:cNvPr id="7826" name="Google Shape;7826;p8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84"/>
          <p:cNvGrpSpPr/>
          <p:nvPr/>
        </p:nvGrpSpPr>
        <p:grpSpPr>
          <a:xfrm>
            <a:off x="6618849" y="1387844"/>
            <a:ext cx="357002" cy="354267"/>
            <a:chOff x="-12163025" y="3214275"/>
            <a:chExt cx="354450" cy="351700"/>
          </a:xfrm>
        </p:grpSpPr>
        <p:sp>
          <p:nvSpPr>
            <p:cNvPr id="7833" name="Google Shape;7833;p8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84"/>
          <p:cNvGrpSpPr/>
          <p:nvPr/>
        </p:nvGrpSpPr>
        <p:grpSpPr>
          <a:xfrm>
            <a:off x="6619629" y="1827581"/>
            <a:ext cx="355441" cy="356232"/>
            <a:chOff x="-12160675" y="3647875"/>
            <a:chExt cx="352900" cy="353650"/>
          </a:xfrm>
        </p:grpSpPr>
        <p:sp>
          <p:nvSpPr>
            <p:cNvPr id="7837" name="Google Shape;7837;p8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84"/>
          <p:cNvGrpSpPr/>
          <p:nvPr/>
        </p:nvGrpSpPr>
        <p:grpSpPr>
          <a:xfrm>
            <a:off x="6630345" y="2272036"/>
            <a:ext cx="354635" cy="356232"/>
            <a:chOff x="-12160675" y="4081850"/>
            <a:chExt cx="352100" cy="353650"/>
          </a:xfrm>
        </p:grpSpPr>
        <p:sp>
          <p:nvSpPr>
            <p:cNvPr id="7845" name="Google Shape;7845;p8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84"/>
          <p:cNvGrpSpPr/>
          <p:nvPr/>
        </p:nvGrpSpPr>
        <p:grpSpPr>
          <a:xfrm>
            <a:off x="4835311" y="2746480"/>
            <a:ext cx="355416" cy="355652"/>
            <a:chOff x="-10391650" y="3180600"/>
            <a:chExt cx="352875" cy="353075"/>
          </a:xfrm>
        </p:grpSpPr>
        <p:sp>
          <p:nvSpPr>
            <p:cNvPr id="7852" name="Google Shape;7852;p8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84"/>
          <p:cNvGrpSpPr/>
          <p:nvPr/>
        </p:nvGrpSpPr>
        <p:grpSpPr>
          <a:xfrm>
            <a:off x="4835310" y="3223278"/>
            <a:ext cx="354635" cy="353890"/>
            <a:chOff x="-10390875" y="3616350"/>
            <a:chExt cx="352100" cy="351325"/>
          </a:xfrm>
        </p:grpSpPr>
        <p:sp>
          <p:nvSpPr>
            <p:cNvPr id="7859" name="Google Shape;7859;p8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84"/>
          <p:cNvGrpSpPr/>
          <p:nvPr/>
        </p:nvGrpSpPr>
        <p:grpSpPr>
          <a:xfrm>
            <a:off x="7502285" y="2747943"/>
            <a:ext cx="312585" cy="354670"/>
            <a:chOff x="-10370400" y="4049550"/>
            <a:chExt cx="310350" cy="352100"/>
          </a:xfrm>
        </p:grpSpPr>
        <p:sp>
          <p:nvSpPr>
            <p:cNvPr id="7863" name="Google Shape;7863;p8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84"/>
          <p:cNvGrpSpPr/>
          <p:nvPr/>
        </p:nvGrpSpPr>
        <p:grpSpPr>
          <a:xfrm>
            <a:off x="6606541" y="2746884"/>
            <a:ext cx="379236" cy="354847"/>
            <a:chOff x="-8674650" y="3210975"/>
            <a:chExt cx="376525" cy="352275"/>
          </a:xfrm>
        </p:grpSpPr>
        <p:sp>
          <p:nvSpPr>
            <p:cNvPr id="7869" name="Google Shape;7869;p8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84"/>
          <p:cNvGrpSpPr/>
          <p:nvPr/>
        </p:nvGrpSpPr>
        <p:grpSpPr>
          <a:xfrm>
            <a:off x="5278038" y="1828361"/>
            <a:ext cx="356221" cy="354670"/>
            <a:chOff x="-13512225" y="3647075"/>
            <a:chExt cx="353675" cy="352100"/>
          </a:xfrm>
        </p:grpSpPr>
        <p:sp>
          <p:nvSpPr>
            <p:cNvPr id="7876" name="Google Shape;7876;p8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84"/>
          <p:cNvGrpSpPr/>
          <p:nvPr/>
        </p:nvGrpSpPr>
        <p:grpSpPr>
          <a:xfrm>
            <a:off x="5288351" y="2272427"/>
            <a:ext cx="356221" cy="355451"/>
            <a:chOff x="-13512225" y="4080275"/>
            <a:chExt cx="353675" cy="352875"/>
          </a:xfrm>
        </p:grpSpPr>
        <p:sp>
          <p:nvSpPr>
            <p:cNvPr id="7887" name="Google Shape;7887;p8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84"/>
          <p:cNvGrpSpPr/>
          <p:nvPr/>
        </p:nvGrpSpPr>
        <p:grpSpPr>
          <a:xfrm>
            <a:off x="7061431" y="1419788"/>
            <a:ext cx="356196" cy="290379"/>
            <a:chOff x="-11728250" y="3245400"/>
            <a:chExt cx="353650" cy="288275"/>
          </a:xfrm>
        </p:grpSpPr>
        <p:sp>
          <p:nvSpPr>
            <p:cNvPr id="7899" name="Google Shape;7899;p8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84"/>
          <p:cNvGrpSpPr/>
          <p:nvPr/>
        </p:nvGrpSpPr>
        <p:grpSpPr>
          <a:xfrm>
            <a:off x="7093939" y="2272427"/>
            <a:ext cx="311804" cy="355451"/>
            <a:chOff x="-11703850" y="4081850"/>
            <a:chExt cx="309575" cy="352875"/>
          </a:xfrm>
        </p:grpSpPr>
        <p:sp>
          <p:nvSpPr>
            <p:cNvPr id="7905" name="Google Shape;7905;p8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84"/>
          <p:cNvGrpSpPr/>
          <p:nvPr/>
        </p:nvGrpSpPr>
        <p:grpSpPr>
          <a:xfrm>
            <a:off x="5282595" y="2746580"/>
            <a:ext cx="357002" cy="355451"/>
            <a:chOff x="-9958475" y="3180025"/>
            <a:chExt cx="354450" cy="352875"/>
          </a:xfrm>
        </p:grpSpPr>
        <p:sp>
          <p:nvSpPr>
            <p:cNvPr id="7914" name="Google Shape;7914;p8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84"/>
          <p:cNvGrpSpPr/>
          <p:nvPr/>
        </p:nvGrpSpPr>
        <p:grpSpPr>
          <a:xfrm>
            <a:off x="5291722" y="3222561"/>
            <a:ext cx="337966" cy="355325"/>
            <a:chOff x="-9949025" y="3615575"/>
            <a:chExt cx="335550" cy="352750"/>
          </a:xfrm>
        </p:grpSpPr>
        <p:sp>
          <p:nvSpPr>
            <p:cNvPr id="7918" name="Google Shape;7918;p8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84"/>
          <p:cNvGrpSpPr/>
          <p:nvPr/>
        </p:nvGrpSpPr>
        <p:grpSpPr>
          <a:xfrm>
            <a:off x="7926568" y="2746067"/>
            <a:ext cx="360175" cy="358423"/>
            <a:chOff x="-9961625" y="4048175"/>
            <a:chExt cx="357600" cy="355825"/>
          </a:xfrm>
        </p:grpSpPr>
        <p:sp>
          <p:nvSpPr>
            <p:cNvPr id="7922" name="Google Shape;7922;p8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84"/>
          <p:cNvGrpSpPr/>
          <p:nvPr/>
        </p:nvGrpSpPr>
        <p:grpSpPr>
          <a:xfrm>
            <a:off x="6613289" y="3221579"/>
            <a:ext cx="364959" cy="357289"/>
            <a:chOff x="-8680950" y="3624225"/>
            <a:chExt cx="362350" cy="354700"/>
          </a:xfrm>
        </p:grpSpPr>
        <p:sp>
          <p:nvSpPr>
            <p:cNvPr id="7929" name="Google Shape;7929;p8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84"/>
          <p:cNvGrpSpPr/>
          <p:nvPr/>
        </p:nvGrpSpPr>
        <p:grpSpPr>
          <a:xfrm>
            <a:off x="5749533" y="1387239"/>
            <a:ext cx="313365" cy="355476"/>
            <a:chOff x="-13056975" y="3212300"/>
            <a:chExt cx="311125" cy="352900"/>
          </a:xfrm>
        </p:grpSpPr>
        <p:sp>
          <p:nvSpPr>
            <p:cNvPr id="7936" name="Google Shape;7936;p8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84"/>
          <p:cNvGrpSpPr/>
          <p:nvPr/>
        </p:nvGrpSpPr>
        <p:grpSpPr>
          <a:xfrm>
            <a:off x="5726921" y="1828034"/>
            <a:ext cx="358588" cy="355325"/>
            <a:chOff x="-13077450" y="3647075"/>
            <a:chExt cx="356025" cy="352750"/>
          </a:xfrm>
        </p:grpSpPr>
        <p:sp>
          <p:nvSpPr>
            <p:cNvPr id="7941" name="Google Shape;7941;p8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84"/>
          <p:cNvGrpSpPr/>
          <p:nvPr/>
        </p:nvGrpSpPr>
        <p:grpSpPr>
          <a:xfrm>
            <a:off x="5738027" y="2271633"/>
            <a:ext cx="357002" cy="357037"/>
            <a:chOff x="-13079025" y="4079475"/>
            <a:chExt cx="354450" cy="354450"/>
          </a:xfrm>
        </p:grpSpPr>
        <p:sp>
          <p:nvSpPr>
            <p:cNvPr id="7945" name="Google Shape;7945;p8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84"/>
          <p:cNvGrpSpPr/>
          <p:nvPr/>
        </p:nvGrpSpPr>
        <p:grpSpPr>
          <a:xfrm>
            <a:off x="7511094" y="1387642"/>
            <a:ext cx="356221" cy="354670"/>
            <a:chOff x="-11292700" y="3213875"/>
            <a:chExt cx="353675" cy="352100"/>
          </a:xfrm>
        </p:grpSpPr>
        <p:sp>
          <p:nvSpPr>
            <p:cNvPr id="7950" name="Google Shape;7950;p8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7" name="Google Shape;7957;p84"/>
          <p:cNvGrpSpPr/>
          <p:nvPr/>
        </p:nvGrpSpPr>
        <p:grpSpPr>
          <a:xfrm>
            <a:off x="7505152" y="1827581"/>
            <a:ext cx="368106" cy="356232"/>
            <a:chOff x="-11299000" y="3647875"/>
            <a:chExt cx="365475" cy="353650"/>
          </a:xfrm>
        </p:grpSpPr>
        <p:sp>
          <p:nvSpPr>
            <p:cNvPr id="7958" name="Google Shape;7958;p8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84"/>
          <p:cNvGrpSpPr/>
          <p:nvPr/>
        </p:nvGrpSpPr>
        <p:grpSpPr>
          <a:xfrm>
            <a:off x="7520614" y="2283532"/>
            <a:ext cx="357808" cy="333240"/>
            <a:chOff x="-11295075" y="4092875"/>
            <a:chExt cx="355250" cy="330825"/>
          </a:xfrm>
        </p:grpSpPr>
        <p:sp>
          <p:nvSpPr>
            <p:cNvPr id="7965" name="Google Shape;7965;p8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84"/>
          <p:cNvGrpSpPr/>
          <p:nvPr/>
        </p:nvGrpSpPr>
        <p:grpSpPr>
          <a:xfrm>
            <a:off x="5746214" y="2746580"/>
            <a:ext cx="312585" cy="355451"/>
            <a:chOff x="-9500075" y="3180800"/>
            <a:chExt cx="310350" cy="352875"/>
          </a:xfrm>
        </p:grpSpPr>
        <p:sp>
          <p:nvSpPr>
            <p:cNvPr id="7971" name="Google Shape;7971;p8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84"/>
          <p:cNvGrpSpPr/>
          <p:nvPr/>
        </p:nvGrpSpPr>
        <p:grpSpPr>
          <a:xfrm>
            <a:off x="5724005" y="3222095"/>
            <a:ext cx="356221" cy="356257"/>
            <a:chOff x="-9523700" y="3614000"/>
            <a:chExt cx="353675" cy="353675"/>
          </a:xfrm>
        </p:grpSpPr>
        <p:sp>
          <p:nvSpPr>
            <p:cNvPr id="7981" name="Google Shape;7981;p8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84"/>
          <p:cNvGrpSpPr/>
          <p:nvPr/>
        </p:nvGrpSpPr>
        <p:grpSpPr>
          <a:xfrm>
            <a:off x="7508956" y="3244737"/>
            <a:ext cx="356221" cy="354670"/>
            <a:chOff x="-9523700" y="4049550"/>
            <a:chExt cx="353675" cy="352100"/>
          </a:xfrm>
        </p:grpSpPr>
        <p:sp>
          <p:nvSpPr>
            <p:cNvPr id="7991" name="Google Shape;7991;p8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84"/>
          <p:cNvGrpSpPr/>
          <p:nvPr/>
        </p:nvGrpSpPr>
        <p:grpSpPr>
          <a:xfrm>
            <a:off x="7065071" y="3244710"/>
            <a:ext cx="357002" cy="311029"/>
            <a:chOff x="-8209150" y="3659675"/>
            <a:chExt cx="354450" cy="308775"/>
          </a:xfrm>
        </p:grpSpPr>
        <p:sp>
          <p:nvSpPr>
            <p:cNvPr id="7999" name="Google Shape;7999;p8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84"/>
          <p:cNvGrpSpPr/>
          <p:nvPr/>
        </p:nvGrpSpPr>
        <p:grpSpPr>
          <a:xfrm>
            <a:off x="6178632" y="2273623"/>
            <a:ext cx="356221" cy="353059"/>
            <a:chOff x="-12643475" y="4081850"/>
            <a:chExt cx="353675" cy="350500"/>
          </a:xfrm>
        </p:grpSpPr>
        <p:sp>
          <p:nvSpPr>
            <p:cNvPr id="8006" name="Google Shape;8006;p8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0" name="Google Shape;8010;p84"/>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1" name="Google Shape;8011;p84"/>
          <p:cNvGrpSpPr/>
          <p:nvPr/>
        </p:nvGrpSpPr>
        <p:grpSpPr>
          <a:xfrm>
            <a:off x="7961232" y="2283532"/>
            <a:ext cx="356221" cy="333240"/>
            <a:chOff x="-10858725" y="4092875"/>
            <a:chExt cx="353675" cy="330825"/>
          </a:xfrm>
        </p:grpSpPr>
        <p:sp>
          <p:nvSpPr>
            <p:cNvPr id="8012" name="Google Shape;8012;p8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84"/>
          <p:cNvGrpSpPr/>
          <p:nvPr/>
        </p:nvGrpSpPr>
        <p:grpSpPr>
          <a:xfrm>
            <a:off x="6219755" y="3222498"/>
            <a:ext cx="252278" cy="355451"/>
            <a:chOff x="-9039300" y="3614000"/>
            <a:chExt cx="250475" cy="352875"/>
          </a:xfrm>
        </p:grpSpPr>
        <p:sp>
          <p:nvSpPr>
            <p:cNvPr id="8019" name="Google Shape;8019;p8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84"/>
          <p:cNvGrpSpPr/>
          <p:nvPr/>
        </p:nvGrpSpPr>
        <p:grpSpPr>
          <a:xfrm>
            <a:off x="7951721" y="3244737"/>
            <a:ext cx="354635" cy="354670"/>
            <a:chOff x="-9088150" y="4049550"/>
            <a:chExt cx="352100" cy="352100"/>
          </a:xfrm>
        </p:grpSpPr>
        <p:sp>
          <p:nvSpPr>
            <p:cNvPr id="8022" name="Google Shape;8022;p8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84"/>
          <p:cNvGrpSpPr/>
          <p:nvPr/>
        </p:nvGrpSpPr>
        <p:grpSpPr>
          <a:xfrm>
            <a:off x="7086085" y="2746970"/>
            <a:ext cx="315757" cy="354670"/>
            <a:chOff x="-8191825" y="3174500"/>
            <a:chExt cx="313500" cy="352100"/>
          </a:xfrm>
        </p:grpSpPr>
        <p:sp>
          <p:nvSpPr>
            <p:cNvPr id="8029" name="Google Shape;8029;p8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84"/>
          <p:cNvGrpSpPr/>
          <p:nvPr/>
        </p:nvGrpSpPr>
        <p:grpSpPr>
          <a:xfrm>
            <a:off x="4835443" y="1387491"/>
            <a:ext cx="356221" cy="354973"/>
            <a:chOff x="-13947000" y="3212800"/>
            <a:chExt cx="353675" cy="352400"/>
          </a:xfrm>
        </p:grpSpPr>
        <p:sp>
          <p:nvSpPr>
            <p:cNvPr id="8033" name="Google Shape;8033;p8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5" name="Google Shape;8035;p84"/>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6" name="Google Shape;8036;p84"/>
          <p:cNvGrpSpPr/>
          <p:nvPr/>
        </p:nvGrpSpPr>
        <p:grpSpPr>
          <a:xfrm>
            <a:off x="5278038" y="1386849"/>
            <a:ext cx="356221" cy="356257"/>
            <a:chOff x="-13512225" y="3211525"/>
            <a:chExt cx="353675" cy="353675"/>
          </a:xfrm>
        </p:grpSpPr>
        <p:sp>
          <p:nvSpPr>
            <p:cNvPr id="8037" name="Google Shape;8037;p8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84"/>
          <p:cNvGrpSpPr/>
          <p:nvPr/>
        </p:nvGrpSpPr>
        <p:grpSpPr>
          <a:xfrm>
            <a:off x="6168320" y="1387239"/>
            <a:ext cx="356221" cy="355476"/>
            <a:chOff x="-12643475" y="3212300"/>
            <a:chExt cx="353675" cy="352900"/>
          </a:xfrm>
        </p:grpSpPr>
        <p:sp>
          <p:nvSpPr>
            <p:cNvPr id="8043" name="Google Shape;8043;p8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84"/>
          <p:cNvGrpSpPr/>
          <p:nvPr/>
        </p:nvGrpSpPr>
        <p:grpSpPr>
          <a:xfrm>
            <a:off x="6168320" y="1839013"/>
            <a:ext cx="356221" cy="333366"/>
            <a:chOff x="-12643475" y="3657325"/>
            <a:chExt cx="353675" cy="330950"/>
          </a:xfrm>
        </p:grpSpPr>
        <p:sp>
          <p:nvSpPr>
            <p:cNvPr id="8053" name="Google Shape;8053;p8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84"/>
          <p:cNvGrpSpPr/>
          <p:nvPr/>
        </p:nvGrpSpPr>
        <p:grpSpPr>
          <a:xfrm>
            <a:off x="7951322" y="1387642"/>
            <a:ext cx="355416" cy="354670"/>
            <a:chOff x="-10857925" y="3213875"/>
            <a:chExt cx="352875" cy="352100"/>
          </a:xfrm>
        </p:grpSpPr>
        <p:sp>
          <p:nvSpPr>
            <p:cNvPr id="8060" name="Google Shape;8060;p8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84"/>
          <p:cNvGrpSpPr/>
          <p:nvPr/>
        </p:nvGrpSpPr>
        <p:grpSpPr>
          <a:xfrm>
            <a:off x="6168237" y="2747071"/>
            <a:ext cx="356096" cy="354469"/>
            <a:chOff x="-9089725" y="3180200"/>
            <a:chExt cx="353550" cy="351900"/>
          </a:xfrm>
        </p:grpSpPr>
        <p:sp>
          <p:nvSpPr>
            <p:cNvPr id="8071" name="Google Shape;8071;p8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84"/>
          <p:cNvGrpSpPr/>
          <p:nvPr/>
        </p:nvGrpSpPr>
        <p:grpSpPr>
          <a:xfrm>
            <a:off x="7060235" y="1826875"/>
            <a:ext cx="358588" cy="357642"/>
            <a:chOff x="7083760" y="1971660"/>
            <a:chExt cx="358588" cy="357642"/>
          </a:xfrm>
        </p:grpSpPr>
        <p:sp>
          <p:nvSpPr>
            <p:cNvPr id="8074" name="Google Shape;8074;p8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6" name="Google Shape;8086;p8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087" name="Google Shape;8087;p8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91"/>
        <p:cNvGrpSpPr/>
        <p:nvPr/>
      </p:nvGrpSpPr>
      <p:grpSpPr>
        <a:xfrm>
          <a:off x="0" y="0"/>
          <a:ext cx="0" cy="0"/>
          <a:chOff x="0" y="0"/>
          <a:chExt cx="0" cy="0"/>
        </a:xfrm>
      </p:grpSpPr>
      <p:sp>
        <p:nvSpPr>
          <p:cNvPr id="8092" name="Google Shape;8092;p85"/>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3" name="Google Shape;8093;p85"/>
          <p:cNvGrpSpPr/>
          <p:nvPr/>
        </p:nvGrpSpPr>
        <p:grpSpPr>
          <a:xfrm>
            <a:off x="719610" y="2243507"/>
            <a:ext cx="452798" cy="449473"/>
            <a:chOff x="-21322300" y="3693325"/>
            <a:chExt cx="306400" cy="304150"/>
          </a:xfrm>
        </p:grpSpPr>
        <p:sp>
          <p:nvSpPr>
            <p:cNvPr id="8094" name="Google Shape;8094;p8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85"/>
          <p:cNvGrpSpPr/>
          <p:nvPr/>
        </p:nvGrpSpPr>
        <p:grpSpPr>
          <a:xfrm>
            <a:off x="719019" y="2810244"/>
            <a:ext cx="453980" cy="422540"/>
            <a:chOff x="-21322300" y="4077125"/>
            <a:chExt cx="307200" cy="285925"/>
          </a:xfrm>
        </p:grpSpPr>
        <p:sp>
          <p:nvSpPr>
            <p:cNvPr id="8099" name="Google Shape;8099;p8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85"/>
          <p:cNvGrpSpPr/>
          <p:nvPr/>
        </p:nvGrpSpPr>
        <p:grpSpPr>
          <a:xfrm>
            <a:off x="3496195" y="1689128"/>
            <a:ext cx="451653" cy="450212"/>
            <a:chOff x="-19394200" y="3333800"/>
            <a:chExt cx="305625" cy="304650"/>
          </a:xfrm>
        </p:grpSpPr>
        <p:sp>
          <p:nvSpPr>
            <p:cNvPr id="8112" name="Google Shape;8112;p8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85"/>
          <p:cNvGrpSpPr/>
          <p:nvPr/>
        </p:nvGrpSpPr>
        <p:grpSpPr>
          <a:xfrm>
            <a:off x="3495032" y="2243580"/>
            <a:ext cx="453980" cy="449325"/>
            <a:chOff x="-19396575" y="3708500"/>
            <a:chExt cx="307200" cy="304050"/>
          </a:xfrm>
        </p:grpSpPr>
        <p:sp>
          <p:nvSpPr>
            <p:cNvPr id="8122" name="Google Shape;8122;p8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85"/>
          <p:cNvGrpSpPr/>
          <p:nvPr/>
        </p:nvGrpSpPr>
        <p:grpSpPr>
          <a:xfrm>
            <a:off x="3489212" y="2796461"/>
            <a:ext cx="465618" cy="450101"/>
            <a:chOff x="-19394200" y="4084200"/>
            <a:chExt cx="315075" cy="304575"/>
          </a:xfrm>
        </p:grpSpPr>
        <p:sp>
          <p:nvSpPr>
            <p:cNvPr id="8126" name="Google Shape;8126;p8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85"/>
          <p:cNvGrpSpPr/>
          <p:nvPr/>
        </p:nvGrpSpPr>
        <p:grpSpPr>
          <a:xfrm>
            <a:off x="6294923" y="1689001"/>
            <a:ext cx="400447" cy="450470"/>
            <a:chOff x="-17526750" y="3309200"/>
            <a:chExt cx="270975" cy="304825"/>
          </a:xfrm>
        </p:grpSpPr>
        <p:sp>
          <p:nvSpPr>
            <p:cNvPr id="8133" name="Google Shape;8133;p8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85"/>
          <p:cNvGrpSpPr/>
          <p:nvPr/>
        </p:nvGrpSpPr>
        <p:grpSpPr>
          <a:xfrm>
            <a:off x="6271075" y="2244173"/>
            <a:ext cx="448143" cy="448143"/>
            <a:chOff x="-17542500" y="3684100"/>
            <a:chExt cx="303250" cy="303250"/>
          </a:xfrm>
        </p:grpSpPr>
        <p:sp>
          <p:nvSpPr>
            <p:cNvPr id="8139" name="Google Shape;8139;p8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85"/>
          <p:cNvGrpSpPr/>
          <p:nvPr/>
        </p:nvGrpSpPr>
        <p:grpSpPr>
          <a:xfrm>
            <a:off x="6270484" y="2810817"/>
            <a:ext cx="449325" cy="421395"/>
            <a:chOff x="-17542500" y="4068450"/>
            <a:chExt cx="304050" cy="285150"/>
          </a:xfrm>
        </p:grpSpPr>
        <p:sp>
          <p:nvSpPr>
            <p:cNvPr id="8147" name="Google Shape;8147;p8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85"/>
          <p:cNvGrpSpPr/>
          <p:nvPr/>
        </p:nvGrpSpPr>
        <p:grpSpPr>
          <a:xfrm>
            <a:off x="3500906" y="3342211"/>
            <a:ext cx="343404" cy="449325"/>
            <a:chOff x="-15652200" y="3335975"/>
            <a:chExt cx="232375" cy="304050"/>
          </a:xfrm>
        </p:grpSpPr>
        <p:sp>
          <p:nvSpPr>
            <p:cNvPr id="8154" name="Google Shape;8154;p8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85"/>
          <p:cNvGrpSpPr/>
          <p:nvPr/>
        </p:nvGrpSpPr>
        <p:grpSpPr>
          <a:xfrm>
            <a:off x="1274819" y="2243729"/>
            <a:ext cx="449325" cy="449030"/>
            <a:chOff x="-20945825" y="3692175"/>
            <a:chExt cx="304050" cy="303850"/>
          </a:xfrm>
        </p:grpSpPr>
        <p:sp>
          <p:nvSpPr>
            <p:cNvPr id="8164" name="Google Shape;8164;p8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85"/>
          <p:cNvGrpSpPr/>
          <p:nvPr/>
        </p:nvGrpSpPr>
        <p:grpSpPr>
          <a:xfrm>
            <a:off x="4081644" y="1689848"/>
            <a:ext cx="372516" cy="448771"/>
            <a:chOff x="-18994100" y="3334775"/>
            <a:chExt cx="252075" cy="303675"/>
          </a:xfrm>
        </p:grpSpPr>
        <p:sp>
          <p:nvSpPr>
            <p:cNvPr id="8169" name="Google Shape;8169;p8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85"/>
          <p:cNvGrpSpPr/>
          <p:nvPr/>
        </p:nvGrpSpPr>
        <p:grpSpPr>
          <a:xfrm>
            <a:off x="4096200" y="2244743"/>
            <a:ext cx="343404" cy="446998"/>
            <a:chOff x="-18983850" y="3710075"/>
            <a:chExt cx="232375" cy="302475"/>
          </a:xfrm>
        </p:grpSpPr>
        <p:sp>
          <p:nvSpPr>
            <p:cNvPr id="8174" name="Google Shape;8174;p8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85"/>
          <p:cNvGrpSpPr/>
          <p:nvPr/>
        </p:nvGrpSpPr>
        <p:grpSpPr>
          <a:xfrm>
            <a:off x="1274247" y="1689573"/>
            <a:ext cx="450470" cy="449325"/>
            <a:chOff x="-20946600" y="3317850"/>
            <a:chExt cx="304825" cy="304050"/>
          </a:xfrm>
        </p:grpSpPr>
        <p:sp>
          <p:nvSpPr>
            <p:cNvPr id="8179" name="Google Shape;8179;p8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85"/>
          <p:cNvGrpSpPr/>
          <p:nvPr/>
        </p:nvGrpSpPr>
        <p:grpSpPr>
          <a:xfrm>
            <a:off x="1300422" y="2797442"/>
            <a:ext cx="398119" cy="448143"/>
            <a:chOff x="-20930075" y="4066100"/>
            <a:chExt cx="269400" cy="303250"/>
          </a:xfrm>
        </p:grpSpPr>
        <p:sp>
          <p:nvSpPr>
            <p:cNvPr id="8183" name="Google Shape;8183;p8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85"/>
          <p:cNvGrpSpPr/>
          <p:nvPr/>
        </p:nvGrpSpPr>
        <p:grpSpPr>
          <a:xfrm>
            <a:off x="4042667" y="2797422"/>
            <a:ext cx="450470" cy="448180"/>
            <a:chOff x="-19020075" y="4084200"/>
            <a:chExt cx="304825" cy="303275"/>
          </a:xfrm>
        </p:grpSpPr>
        <p:sp>
          <p:nvSpPr>
            <p:cNvPr id="8186" name="Google Shape;8186;p8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85"/>
          <p:cNvGrpSpPr/>
          <p:nvPr/>
        </p:nvGrpSpPr>
        <p:grpSpPr>
          <a:xfrm>
            <a:off x="6859931" y="1689001"/>
            <a:ext cx="396937" cy="450470"/>
            <a:chOff x="-17149475" y="3309200"/>
            <a:chExt cx="268600" cy="304825"/>
          </a:xfrm>
        </p:grpSpPr>
        <p:sp>
          <p:nvSpPr>
            <p:cNvPr id="8196" name="Google Shape;8196;p8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85"/>
          <p:cNvGrpSpPr/>
          <p:nvPr/>
        </p:nvGrpSpPr>
        <p:grpSpPr>
          <a:xfrm>
            <a:off x="6833737" y="2258120"/>
            <a:ext cx="449325" cy="420249"/>
            <a:chOff x="-17168375" y="3692750"/>
            <a:chExt cx="304050" cy="284375"/>
          </a:xfrm>
        </p:grpSpPr>
        <p:sp>
          <p:nvSpPr>
            <p:cNvPr id="8199" name="Google Shape;8199;p8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85"/>
          <p:cNvGrpSpPr/>
          <p:nvPr/>
        </p:nvGrpSpPr>
        <p:grpSpPr>
          <a:xfrm>
            <a:off x="6830246" y="2796852"/>
            <a:ext cx="456308" cy="449325"/>
            <a:chOff x="-17170750" y="4058800"/>
            <a:chExt cx="308775" cy="304050"/>
          </a:xfrm>
        </p:grpSpPr>
        <p:sp>
          <p:nvSpPr>
            <p:cNvPr id="8207" name="Google Shape;8207;p8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85"/>
          <p:cNvGrpSpPr/>
          <p:nvPr/>
        </p:nvGrpSpPr>
        <p:grpSpPr>
          <a:xfrm>
            <a:off x="5692143" y="3343358"/>
            <a:ext cx="450470" cy="446998"/>
            <a:chOff x="-15688425" y="3707725"/>
            <a:chExt cx="304825" cy="302475"/>
          </a:xfrm>
        </p:grpSpPr>
        <p:sp>
          <p:nvSpPr>
            <p:cNvPr id="8225" name="Google Shape;8225;p8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85"/>
          <p:cNvGrpSpPr/>
          <p:nvPr/>
        </p:nvGrpSpPr>
        <p:grpSpPr>
          <a:xfrm>
            <a:off x="1836300" y="1690441"/>
            <a:ext cx="451653" cy="447589"/>
            <a:chOff x="-20572500" y="3319025"/>
            <a:chExt cx="305625" cy="302875"/>
          </a:xfrm>
        </p:grpSpPr>
        <p:sp>
          <p:nvSpPr>
            <p:cNvPr id="8232" name="Google Shape;8232;p8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85"/>
          <p:cNvGrpSpPr/>
          <p:nvPr/>
        </p:nvGrpSpPr>
        <p:grpSpPr>
          <a:xfrm>
            <a:off x="1837463" y="2305410"/>
            <a:ext cx="449325" cy="325670"/>
            <a:chOff x="-20571700" y="3722875"/>
            <a:chExt cx="304050" cy="220375"/>
          </a:xfrm>
        </p:grpSpPr>
        <p:sp>
          <p:nvSpPr>
            <p:cNvPr id="8235" name="Google Shape;8235;p8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85"/>
          <p:cNvGrpSpPr/>
          <p:nvPr/>
        </p:nvGrpSpPr>
        <p:grpSpPr>
          <a:xfrm>
            <a:off x="1836891" y="2796278"/>
            <a:ext cx="450470" cy="450470"/>
            <a:chOff x="-20571700" y="4066875"/>
            <a:chExt cx="304825" cy="304825"/>
          </a:xfrm>
        </p:grpSpPr>
        <p:sp>
          <p:nvSpPr>
            <p:cNvPr id="8243" name="Google Shape;8243;p8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85"/>
          <p:cNvGrpSpPr/>
          <p:nvPr/>
        </p:nvGrpSpPr>
        <p:grpSpPr>
          <a:xfrm>
            <a:off x="4603593" y="1688259"/>
            <a:ext cx="453980" cy="451948"/>
            <a:chOff x="-18645175" y="3334200"/>
            <a:chExt cx="307200" cy="305825"/>
          </a:xfrm>
        </p:grpSpPr>
        <p:sp>
          <p:nvSpPr>
            <p:cNvPr id="8250" name="Google Shape;8250;p8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85"/>
          <p:cNvGrpSpPr/>
          <p:nvPr/>
        </p:nvGrpSpPr>
        <p:grpSpPr>
          <a:xfrm>
            <a:off x="4604184" y="2242989"/>
            <a:ext cx="452798" cy="450507"/>
            <a:chOff x="-18645175" y="3708500"/>
            <a:chExt cx="306400" cy="304850"/>
          </a:xfrm>
        </p:grpSpPr>
        <p:sp>
          <p:nvSpPr>
            <p:cNvPr id="8256" name="Google Shape;8256;p8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85"/>
          <p:cNvGrpSpPr/>
          <p:nvPr/>
        </p:nvGrpSpPr>
        <p:grpSpPr>
          <a:xfrm>
            <a:off x="4601857" y="2795630"/>
            <a:ext cx="457453" cy="451763"/>
            <a:chOff x="-18647525" y="4082625"/>
            <a:chExt cx="309550" cy="305700"/>
          </a:xfrm>
        </p:grpSpPr>
        <p:sp>
          <p:nvSpPr>
            <p:cNvPr id="8264" name="Google Shape;8264;p8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85"/>
          <p:cNvGrpSpPr/>
          <p:nvPr/>
        </p:nvGrpSpPr>
        <p:grpSpPr>
          <a:xfrm>
            <a:off x="7412241" y="1689592"/>
            <a:ext cx="395755" cy="449288"/>
            <a:chOff x="-16775350" y="3309200"/>
            <a:chExt cx="267800" cy="304025"/>
          </a:xfrm>
        </p:grpSpPr>
        <p:sp>
          <p:nvSpPr>
            <p:cNvPr id="8269" name="Google Shape;8269;p8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85"/>
          <p:cNvGrpSpPr/>
          <p:nvPr/>
        </p:nvGrpSpPr>
        <p:grpSpPr>
          <a:xfrm>
            <a:off x="7412241" y="2241827"/>
            <a:ext cx="395755" cy="452835"/>
            <a:chOff x="-16775350" y="3683300"/>
            <a:chExt cx="267800" cy="306425"/>
          </a:xfrm>
        </p:grpSpPr>
        <p:sp>
          <p:nvSpPr>
            <p:cNvPr id="8273" name="Google Shape;8273;p8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85"/>
          <p:cNvGrpSpPr/>
          <p:nvPr/>
        </p:nvGrpSpPr>
        <p:grpSpPr>
          <a:xfrm>
            <a:off x="7384292" y="2796870"/>
            <a:ext cx="451653" cy="449288"/>
            <a:chOff x="-16794250" y="4058225"/>
            <a:chExt cx="305625" cy="304025"/>
          </a:xfrm>
        </p:grpSpPr>
        <p:sp>
          <p:nvSpPr>
            <p:cNvPr id="8277" name="Google Shape;8277;p8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85"/>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7" name="Google Shape;8287;p85"/>
          <p:cNvGrpSpPr/>
          <p:nvPr/>
        </p:nvGrpSpPr>
        <p:grpSpPr>
          <a:xfrm>
            <a:off x="2385709" y="1689573"/>
            <a:ext cx="457453" cy="449325"/>
            <a:chOff x="-20199150" y="3317850"/>
            <a:chExt cx="309550" cy="304050"/>
          </a:xfrm>
        </p:grpSpPr>
        <p:sp>
          <p:nvSpPr>
            <p:cNvPr id="8288" name="Google Shape;8288;p8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85"/>
          <p:cNvGrpSpPr/>
          <p:nvPr/>
        </p:nvGrpSpPr>
        <p:grpSpPr>
          <a:xfrm>
            <a:off x="2388036" y="2242861"/>
            <a:ext cx="452798" cy="450766"/>
            <a:chOff x="-20199150" y="3693150"/>
            <a:chExt cx="306400" cy="305025"/>
          </a:xfrm>
        </p:grpSpPr>
        <p:sp>
          <p:nvSpPr>
            <p:cNvPr id="8296" name="Google Shape;8296;p8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85"/>
          <p:cNvGrpSpPr/>
          <p:nvPr/>
        </p:nvGrpSpPr>
        <p:grpSpPr>
          <a:xfrm>
            <a:off x="2388609" y="2795687"/>
            <a:ext cx="451653" cy="451653"/>
            <a:chOff x="-20197575" y="4066875"/>
            <a:chExt cx="305625" cy="305625"/>
          </a:xfrm>
        </p:grpSpPr>
        <p:sp>
          <p:nvSpPr>
            <p:cNvPr id="8303" name="Google Shape;8303;p8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85"/>
          <p:cNvGrpSpPr/>
          <p:nvPr/>
        </p:nvGrpSpPr>
        <p:grpSpPr>
          <a:xfrm>
            <a:off x="5170827" y="1687520"/>
            <a:ext cx="449325" cy="453426"/>
            <a:chOff x="-18271050" y="3333200"/>
            <a:chExt cx="304050" cy="306825"/>
          </a:xfrm>
        </p:grpSpPr>
        <p:sp>
          <p:nvSpPr>
            <p:cNvPr id="8312" name="Google Shape;8312;p8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85"/>
          <p:cNvGrpSpPr/>
          <p:nvPr/>
        </p:nvGrpSpPr>
        <p:grpSpPr>
          <a:xfrm>
            <a:off x="5171399" y="2244171"/>
            <a:ext cx="448180" cy="448143"/>
            <a:chOff x="-18270275" y="3710875"/>
            <a:chExt cx="303275" cy="303250"/>
          </a:xfrm>
        </p:grpSpPr>
        <p:sp>
          <p:nvSpPr>
            <p:cNvPr id="8318" name="Google Shape;8318;p8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85"/>
          <p:cNvGrpSpPr/>
          <p:nvPr/>
        </p:nvGrpSpPr>
        <p:grpSpPr>
          <a:xfrm>
            <a:off x="5224951" y="2797422"/>
            <a:ext cx="341076" cy="448180"/>
            <a:chOff x="-18234025" y="4084200"/>
            <a:chExt cx="230800" cy="303275"/>
          </a:xfrm>
        </p:grpSpPr>
        <p:sp>
          <p:nvSpPr>
            <p:cNvPr id="8325" name="Google Shape;8325;p8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5"/>
          <p:cNvGrpSpPr/>
          <p:nvPr/>
        </p:nvGrpSpPr>
        <p:grpSpPr>
          <a:xfrm>
            <a:off x="2337506" y="3341641"/>
            <a:ext cx="449325" cy="450470"/>
            <a:chOff x="-16419350" y="3308400"/>
            <a:chExt cx="304050" cy="304825"/>
          </a:xfrm>
        </p:grpSpPr>
        <p:sp>
          <p:nvSpPr>
            <p:cNvPr id="8329" name="Google Shape;8329;p8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85"/>
          <p:cNvGrpSpPr/>
          <p:nvPr/>
        </p:nvGrpSpPr>
        <p:grpSpPr>
          <a:xfrm>
            <a:off x="4609062" y="3340423"/>
            <a:ext cx="395755" cy="452872"/>
            <a:chOff x="-16401225" y="3683275"/>
            <a:chExt cx="267800" cy="306450"/>
          </a:xfrm>
        </p:grpSpPr>
        <p:sp>
          <p:nvSpPr>
            <p:cNvPr id="8337" name="Google Shape;8337;p8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85"/>
          <p:cNvGrpSpPr/>
          <p:nvPr/>
        </p:nvGrpSpPr>
        <p:grpSpPr>
          <a:xfrm>
            <a:off x="7974511" y="2797062"/>
            <a:ext cx="450470" cy="448180"/>
            <a:chOff x="-16419350" y="4058200"/>
            <a:chExt cx="304825" cy="303275"/>
          </a:xfrm>
        </p:grpSpPr>
        <p:sp>
          <p:nvSpPr>
            <p:cNvPr id="8345" name="Google Shape;8345;p8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85"/>
          <p:cNvGrpSpPr/>
          <p:nvPr/>
        </p:nvGrpSpPr>
        <p:grpSpPr>
          <a:xfrm>
            <a:off x="4001398" y="3343080"/>
            <a:ext cx="450507" cy="447589"/>
            <a:chOff x="-15296200" y="3326900"/>
            <a:chExt cx="304850" cy="302875"/>
          </a:xfrm>
        </p:grpSpPr>
        <p:sp>
          <p:nvSpPr>
            <p:cNvPr id="8353" name="Google Shape;8353;p8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5"/>
          <p:cNvGrpSpPr/>
          <p:nvPr/>
        </p:nvGrpSpPr>
        <p:grpSpPr>
          <a:xfrm>
            <a:off x="2917051" y="1706881"/>
            <a:ext cx="486566" cy="414708"/>
            <a:chOff x="-19835275" y="3330250"/>
            <a:chExt cx="329250" cy="280625"/>
          </a:xfrm>
        </p:grpSpPr>
        <p:sp>
          <p:nvSpPr>
            <p:cNvPr id="8359" name="Google Shape;8359;p8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85"/>
          <p:cNvGrpSpPr/>
          <p:nvPr/>
        </p:nvGrpSpPr>
        <p:grpSpPr>
          <a:xfrm>
            <a:off x="2935080" y="2243470"/>
            <a:ext cx="450507" cy="449547"/>
            <a:chOff x="-19822675" y="3692750"/>
            <a:chExt cx="304850" cy="304200"/>
          </a:xfrm>
        </p:grpSpPr>
        <p:sp>
          <p:nvSpPr>
            <p:cNvPr id="8363" name="Google Shape;8363;p8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85"/>
          <p:cNvGrpSpPr/>
          <p:nvPr/>
        </p:nvGrpSpPr>
        <p:grpSpPr>
          <a:xfrm>
            <a:off x="2935672" y="2796278"/>
            <a:ext cx="449325" cy="450470"/>
            <a:chOff x="-19822675" y="4066875"/>
            <a:chExt cx="304050" cy="304825"/>
          </a:xfrm>
        </p:grpSpPr>
        <p:sp>
          <p:nvSpPr>
            <p:cNvPr id="8369" name="Google Shape;8369;p8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85"/>
          <p:cNvGrpSpPr/>
          <p:nvPr/>
        </p:nvGrpSpPr>
        <p:grpSpPr>
          <a:xfrm>
            <a:off x="5744740" y="1689571"/>
            <a:ext cx="399302" cy="449325"/>
            <a:chOff x="-17878825" y="3334400"/>
            <a:chExt cx="270200" cy="304050"/>
          </a:xfrm>
        </p:grpSpPr>
        <p:sp>
          <p:nvSpPr>
            <p:cNvPr id="8376" name="Google Shape;8376;p8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85"/>
          <p:cNvGrpSpPr/>
          <p:nvPr/>
        </p:nvGrpSpPr>
        <p:grpSpPr>
          <a:xfrm>
            <a:off x="5718565" y="2242416"/>
            <a:ext cx="451653" cy="451653"/>
            <a:chOff x="-17896150" y="3709300"/>
            <a:chExt cx="305625" cy="305625"/>
          </a:xfrm>
        </p:grpSpPr>
        <p:sp>
          <p:nvSpPr>
            <p:cNvPr id="8384" name="Google Shape;8384;p8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85"/>
          <p:cNvGrpSpPr/>
          <p:nvPr/>
        </p:nvGrpSpPr>
        <p:grpSpPr>
          <a:xfrm>
            <a:off x="5746495" y="2795686"/>
            <a:ext cx="395792" cy="451653"/>
            <a:chOff x="-17878025" y="4082625"/>
            <a:chExt cx="267825" cy="305625"/>
          </a:xfrm>
        </p:grpSpPr>
        <p:sp>
          <p:nvSpPr>
            <p:cNvPr id="8389" name="Google Shape;8389;p8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85"/>
          <p:cNvGrpSpPr/>
          <p:nvPr/>
        </p:nvGrpSpPr>
        <p:grpSpPr>
          <a:xfrm>
            <a:off x="2890388" y="3355015"/>
            <a:ext cx="450507" cy="423722"/>
            <a:chOff x="-16044450" y="3317850"/>
            <a:chExt cx="304850" cy="286725"/>
          </a:xfrm>
        </p:grpSpPr>
        <p:sp>
          <p:nvSpPr>
            <p:cNvPr id="8397" name="Google Shape;8397;p8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1" name="Google Shape;8401;p85"/>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2" name="Google Shape;8402;p85"/>
          <p:cNvGrpSpPr/>
          <p:nvPr/>
        </p:nvGrpSpPr>
        <p:grpSpPr>
          <a:xfrm>
            <a:off x="8012905" y="2243724"/>
            <a:ext cx="373662" cy="449030"/>
            <a:chOff x="-16018450" y="4058400"/>
            <a:chExt cx="252850" cy="303850"/>
          </a:xfrm>
        </p:grpSpPr>
        <p:sp>
          <p:nvSpPr>
            <p:cNvPr id="8403" name="Google Shape;8403;p8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7" name="Google Shape;8407;p85"/>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12"/>
        <p:cNvGrpSpPr/>
        <p:nvPr/>
      </p:nvGrpSpPr>
      <p:grpSpPr>
        <a:xfrm>
          <a:off x="0" y="0"/>
          <a:ext cx="0" cy="0"/>
          <a:chOff x="0" y="0"/>
          <a:chExt cx="0" cy="0"/>
        </a:xfrm>
      </p:grpSpPr>
      <p:grpSp>
        <p:nvGrpSpPr>
          <p:cNvPr id="8413" name="Google Shape;8413;p86"/>
          <p:cNvGrpSpPr/>
          <p:nvPr/>
        </p:nvGrpSpPr>
        <p:grpSpPr>
          <a:xfrm>
            <a:off x="829817" y="1689241"/>
            <a:ext cx="442337" cy="419623"/>
            <a:chOff x="-6696925" y="3272575"/>
            <a:chExt cx="307200" cy="291425"/>
          </a:xfrm>
        </p:grpSpPr>
        <p:sp>
          <p:nvSpPr>
            <p:cNvPr id="8414" name="Google Shape;8414;p8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86"/>
          <p:cNvGrpSpPr/>
          <p:nvPr/>
        </p:nvGrpSpPr>
        <p:grpSpPr>
          <a:xfrm>
            <a:off x="829799" y="2204636"/>
            <a:ext cx="442373" cy="420775"/>
            <a:chOff x="-6690625" y="3631325"/>
            <a:chExt cx="307225" cy="292225"/>
          </a:xfrm>
        </p:grpSpPr>
        <p:sp>
          <p:nvSpPr>
            <p:cNvPr id="8417" name="Google Shape;8417;p8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86"/>
          <p:cNvGrpSpPr/>
          <p:nvPr/>
        </p:nvGrpSpPr>
        <p:grpSpPr>
          <a:xfrm>
            <a:off x="851921" y="2756972"/>
            <a:ext cx="421927" cy="419371"/>
            <a:chOff x="-6689825" y="3992050"/>
            <a:chExt cx="293025" cy="291250"/>
          </a:xfrm>
        </p:grpSpPr>
        <p:sp>
          <p:nvSpPr>
            <p:cNvPr id="8423" name="Google Shape;8423;p8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5" name="Google Shape;8435;p86"/>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6" name="Google Shape;8436;p86"/>
          <p:cNvGrpSpPr/>
          <p:nvPr/>
        </p:nvGrpSpPr>
        <p:grpSpPr>
          <a:xfrm>
            <a:off x="3535232" y="2205192"/>
            <a:ext cx="423043" cy="419659"/>
            <a:chOff x="-4837325" y="3612425"/>
            <a:chExt cx="293800" cy="291450"/>
          </a:xfrm>
        </p:grpSpPr>
        <p:sp>
          <p:nvSpPr>
            <p:cNvPr id="8437" name="Google Shape;8437;p8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86"/>
          <p:cNvGrpSpPr/>
          <p:nvPr/>
        </p:nvGrpSpPr>
        <p:grpSpPr>
          <a:xfrm>
            <a:off x="3548265" y="2756826"/>
            <a:ext cx="420775" cy="419659"/>
            <a:chOff x="-4837325" y="3971575"/>
            <a:chExt cx="292225" cy="291450"/>
          </a:xfrm>
        </p:grpSpPr>
        <p:sp>
          <p:nvSpPr>
            <p:cNvPr id="8441" name="Google Shape;8441;p8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86"/>
          <p:cNvGrpSpPr/>
          <p:nvPr/>
        </p:nvGrpSpPr>
        <p:grpSpPr>
          <a:xfrm>
            <a:off x="6240279" y="1714185"/>
            <a:ext cx="430998" cy="369730"/>
            <a:chOff x="-3037625" y="3254850"/>
            <a:chExt cx="299325" cy="256775"/>
          </a:xfrm>
        </p:grpSpPr>
        <p:sp>
          <p:nvSpPr>
            <p:cNvPr id="8448" name="Google Shape;8448;p8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86"/>
          <p:cNvGrpSpPr/>
          <p:nvPr/>
        </p:nvGrpSpPr>
        <p:grpSpPr>
          <a:xfrm>
            <a:off x="6244239" y="2204615"/>
            <a:ext cx="423079" cy="420811"/>
            <a:chOff x="-3031325" y="3597450"/>
            <a:chExt cx="293825" cy="292250"/>
          </a:xfrm>
        </p:grpSpPr>
        <p:sp>
          <p:nvSpPr>
            <p:cNvPr id="8453" name="Google Shape;8453;p8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86"/>
          <p:cNvGrpSpPr/>
          <p:nvPr/>
        </p:nvGrpSpPr>
        <p:grpSpPr>
          <a:xfrm>
            <a:off x="6256714" y="2781214"/>
            <a:ext cx="421927" cy="370882"/>
            <a:chOff x="-3030525" y="3973150"/>
            <a:chExt cx="293025" cy="257575"/>
          </a:xfrm>
        </p:grpSpPr>
        <p:sp>
          <p:nvSpPr>
            <p:cNvPr id="8458" name="Google Shape;8458;p8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86"/>
          <p:cNvGrpSpPr/>
          <p:nvPr/>
        </p:nvGrpSpPr>
        <p:grpSpPr>
          <a:xfrm>
            <a:off x="1358307" y="3369426"/>
            <a:ext cx="421927" cy="297195"/>
            <a:chOff x="-1199300" y="3279250"/>
            <a:chExt cx="293025" cy="206400"/>
          </a:xfrm>
        </p:grpSpPr>
        <p:sp>
          <p:nvSpPr>
            <p:cNvPr id="8461" name="Google Shape;8461;p8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86"/>
          <p:cNvGrpSpPr/>
          <p:nvPr/>
        </p:nvGrpSpPr>
        <p:grpSpPr>
          <a:xfrm>
            <a:off x="1365393" y="1688773"/>
            <a:ext cx="444605" cy="420559"/>
            <a:chOff x="-6338550" y="3272950"/>
            <a:chExt cx="308775" cy="292075"/>
          </a:xfrm>
        </p:grpSpPr>
        <p:sp>
          <p:nvSpPr>
            <p:cNvPr id="8466" name="Google Shape;8466;p8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86"/>
          <p:cNvGrpSpPr/>
          <p:nvPr/>
        </p:nvGrpSpPr>
        <p:grpSpPr>
          <a:xfrm>
            <a:off x="1376732" y="2205194"/>
            <a:ext cx="421927" cy="419659"/>
            <a:chOff x="-6329100" y="3632100"/>
            <a:chExt cx="293025" cy="291450"/>
          </a:xfrm>
        </p:grpSpPr>
        <p:sp>
          <p:nvSpPr>
            <p:cNvPr id="8470" name="Google Shape;8470;p8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86"/>
          <p:cNvGrpSpPr/>
          <p:nvPr/>
        </p:nvGrpSpPr>
        <p:grpSpPr>
          <a:xfrm>
            <a:off x="1389783" y="2756828"/>
            <a:ext cx="419623" cy="419659"/>
            <a:chOff x="-6329875" y="3992050"/>
            <a:chExt cx="291425" cy="291450"/>
          </a:xfrm>
        </p:grpSpPr>
        <p:sp>
          <p:nvSpPr>
            <p:cNvPr id="8474" name="Google Shape;8474;p8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86"/>
          <p:cNvGrpSpPr/>
          <p:nvPr/>
        </p:nvGrpSpPr>
        <p:grpSpPr>
          <a:xfrm>
            <a:off x="4075920" y="1687530"/>
            <a:ext cx="423079" cy="423043"/>
            <a:chOff x="-4478975" y="3251700"/>
            <a:chExt cx="293825" cy="293800"/>
          </a:xfrm>
        </p:grpSpPr>
        <p:sp>
          <p:nvSpPr>
            <p:cNvPr id="8479" name="Google Shape;8479;p8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86"/>
          <p:cNvGrpSpPr/>
          <p:nvPr/>
        </p:nvGrpSpPr>
        <p:grpSpPr>
          <a:xfrm>
            <a:off x="4075920" y="2205192"/>
            <a:ext cx="423079" cy="419659"/>
            <a:chOff x="-4475825" y="3612425"/>
            <a:chExt cx="293825" cy="291450"/>
          </a:xfrm>
        </p:grpSpPr>
        <p:sp>
          <p:nvSpPr>
            <p:cNvPr id="8483" name="Google Shape;8483;p8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86"/>
          <p:cNvGrpSpPr/>
          <p:nvPr/>
        </p:nvGrpSpPr>
        <p:grpSpPr>
          <a:xfrm>
            <a:off x="4084992" y="2756844"/>
            <a:ext cx="428730" cy="419623"/>
            <a:chOff x="-4480550" y="3970800"/>
            <a:chExt cx="297750" cy="291425"/>
          </a:xfrm>
        </p:grpSpPr>
        <p:sp>
          <p:nvSpPr>
            <p:cNvPr id="8487" name="Google Shape;8487;p8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86"/>
          <p:cNvGrpSpPr/>
          <p:nvPr/>
        </p:nvGrpSpPr>
        <p:grpSpPr>
          <a:xfrm>
            <a:off x="6788826" y="1689221"/>
            <a:ext cx="415123" cy="419659"/>
            <a:chOff x="-2668225" y="3239075"/>
            <a:chExt cx="288300" cy="291450"/>
          </a:xfrm>
        </p:grpSpPr>
        <p:sp>
          <p:nvSpPr>
            <p:cNvPr id="8490" name="Google Shape;8490;p8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86"/>
          <p:cNvGrpSpPr/>
          <p:nvPr/>
        </p:nvGrpSpPr>
        <p:grpSpPr>
          <a:xfrm>
            <a:off x="6785982" y="2205191"/>
            <a:ext cx="420811" cy="419659"/>
            <a:chOff x="-2671375" y="3597450"/>
            <a:chExt cx="292250" cy="291450"/>
          </a:xfrm>
        </p:grpSpPr>
        <p:sp>
          <p:nvSpPr>
            <p:cNvPr id="8496" name="Google Shape;8496;p8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86"/>
          <p:cNvGrpSpPr/>
          <p:nvPr/>
        </p:nvGrpSpPr>
        <p:grpSpPr>
          <a:xfrm>
            <a:off x="6796765" y="2755691"/>
            <a:ext cx="423043" cy="421927"/>
            <a:chOff x="-2670575" y="3956600"/>
            <a:chExt cx="293800" cy="293025"/>
          </a:xfrm>
        </p:grpSpPr>
        <p:sp>
          <p:nvSpPr>
            <p:cNvPr id="8499" name="Google Shape;8499;p8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86"/>
          <p:cNvGrpSpPr/>
          <p:nvPr/>
        </p:nvGrpSpPr>
        <p:grpSpPr>
          <a:xfrm>
            <a:off x="3054285" y="3311947"/>
            <a:ext cx="426462" cy="418363"/>
            <a:chOff x="-1183550" y="3586525"/>
            <a:chExt cx="296175" cy="290550"/>
          </a:xfrm>
        </p:grpSpPr>
        <p:sp>
          <p:nvSpPr>
            <p:cNvPr id="8504" name="Google Shape;8504;p8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86"/>
          <p:cNvGrpSpPr/>
          <p:nvPr/>
        </p:nvGrpSpPr>
        <p:grpSpPr>
          <a:xfrm>
            <a:off x="1917896" y="1689799"/>
            <a:ext cx="420811" cy="418507"/>
            <a:chOff x="-5971525" y="3273750"/>
            <a:chExt cx="292250" cy="290650"/>
          </a:xfrm>
        </p:grpSpPr>
        <p:sp>
          <p:nvSpPr>
            <p:cNvPr id="8514" name="Google Shape;8514;p8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86"/>
          <p:cNvGrpSpPr/>
          <p:nvPr/>
        </p:nvGrpSpPr>
        <p:grpSpPr>
          <a:xfrm>
            <a:off x="1912226" y="2203826"/>
            <a:ext cx="432150" cy="422395"/>
            <a:chOff x="-5974675" y="3632100"/>
            <a:chExt cx="300125" cy="293350"/>
          </a:xfrm>
        </p:grpSpPr>
        <p:sp>
          <p:nvSpPr>
            <p:cNvPr id="8517" name="Google Shape;8517;p8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86"/>
          <p:cNvGrpSpPr/>
          <p:nvPr/>
        </p:nvGrpSpPr>
        <p:grpSpPr>
          <a:xfrm>
            <a:off x="1942267" y="2755694"/>
            <a:ext cx="395865" cy="421927"/>
            <a:chOff x="-5971525" y="3990475"/>
            <a:chExt cx="274925" cy="293025"/>
          </a:xfrm>
        </p:grpSpPr>
        <p:sp>
          <p:nvSpPr>
            <p:cNvPr id="8521" name="Google Shape;8521;p8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6"/>
          <p:cNvGrpSpPr/>
          <p:nvPr/>
        </p:nvGrpSpPr>
        <p:grpSpPr>
          <a:xfrm>
            <a:off x="4615473" y="1689798"/>
            <a:ext cx="420775" cy="418507"/>
            <a:chOff x="-4118225" y="3253275"/>
            <a:chExt cx="292225" cy="290650"/>
          </a:xfrm>
        </p:grpSpPr>
        <p:sp>
          <p:nvSpPr>
            <p:cNvPr id="8526" name="Google Shape;8526;p8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86"/>
          <p:cNvGrpSpPr/>
          <p:nvPr/>
        </p:nvGrpSpPr>
        <p:grpSpPr>
          <a:xfrm>
            <a:off x="4665924" y="2204922"/>
            <a:ext cx="319874" cy="420199"/>
            <a:chOff x="-4082800" y="3612425"/>
            <a:chExt cx="222150" cy="291825"/>
          </a:xfrm>
        </p:grpSpPr>
        <p:sp>
          <p:nvSpPr>
            <p:cNvPr id="8529" name="Google Shape;8529;p8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86"/>
          <p:cNvGrpSpPr/>
          <p:nvPr/>
        </p:nvGrpSpPr>
        <p:grpSpPr>
          <a:xfrm>
            <a:off x="4627372" y="2769876"/>
            <a:ext cx="420775" cy="393561"/>
            <a:chOff x="-4118225" y="3990475"/>
            <a:chExt cx="292225" cy="273325"/>
          </a:xfrm>
        </p:grpSpPr>
        <p:sp>
          <p:nvSpPr>
            <p:cNvPr id="8533" name="Google Shape;8533;p8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86"/>
          <p:cNvGrpSpPr/>
          <p:nvPr/>
        </p:nvGrpSpPr>
        <p:grpSpPr>
          <a:xfrm>
            <a:off x="7338026" y="1688087"/>
            <a:ext cx="394713" cy="421927"/>
            <a:chOff x="-2312225" y="3238300"/>
            <a:chExt cx="274125" cy="293025"/>
          </a:xfrm>
        </p:grpSpPr>
        <p:sp>
          <p:nvSpPr>
            <p:cNvPr id="8538" name="Google Shape;8538;p8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86"/>
          <p:cNvGrpSpPr/>
          <p:nvPr/>
        </p:nvGrpSpPr>
        <p:grpSpPr>
          <a:xfrm>
            <a:off x="7335742" y="2756825"/>
            <a:ext cx="423079" cy="419659"/>
            <a:chOff x="-2310650" y="3958175"/>
            <a:chExt cx="293825" cy="291450"/>
          </a:xfrm>
        </p:grpSpPr>
        <p:sp>
          <p:nvSpPr>
            <p:cNvPr id="8541" name="Google Shape;8541;p8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86"/>
          <p:cNvGrpSpPr/>
          <p:nvPr/>
        </p:nvGrpSpPr>
        <p:grpSpPr>
          <a:xfrm>
            <a:off x="4702603" y="3308459"/>
            <a:ext cx="424159" cy="419659"/>
            <a:chOff x="-1182750" y="3962900"/>
            <a:chExt cx="294575" cy="291450"/>
          </a:xfrm>
        </p:grpSpPr>
        <p:sp>
          <p:nvSpPr>
            <p:cNvPr id="8544" name="Google Shape;8544;p8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86"/>
          <p:cNvGrpSpPr/>
          <p:nvPr/>
        </p:nvGrpSpPr>
        <p:grpSpPr>
          <a:xfrm>
            <a:off x="2455739" y="1689223"/>
            <a:ext cx="424195" cy="419659"/>
            <a:chOff x="-5611575" y="3272950"/>
            <a:chExt cx="294600" cy="291450"/>
          </a:xfrm>
        </p:grpSpPr>
        <p:sp>
          <p:nvSpPr>
            <p:cNvPr id="8552" name="Google Shape;8552;p8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86"/>
          <p:cNvGrpSpPr/>
          <p:nvPr/>
        </p:nvGrpSpPr>
        <p:grpSpPr>
          <a:xfrm>
            <a:off x="2455739" y="2205770"/>
            <a:ext cx="424195" cy="418507"/>
            <a:chOff x="-5613150" y="3632900"/>
            <a:chExt cx="294600" cy="290650"/>
          </a:xfrm>
        </p:grpSpPr>
        <p:sp>
          <p:nvSpPr>
            <p:cNvPr id="8558" name="Google Shape;8558;p8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86"/>
          <p:cNvGrpSpPr/>
          <p:nvPr/>
        </p:nvGrpSpPr>
        <p:grpSpPr>
          <a:xfrm>
            <a:off x="7324977" y="2153586"/>
            <a:ext cx="420811" cy="522864"/>
            <a:chOff x="-2310650" y="3525775"/>
            <a:chExt cx="292250" cy="363125"/>
          </a:xfrm>
        </p:grpSpPr>
        <p:sp>
          <p:nvSpPr>
            <p:cNvPr id="8561" name="Google Shape;8561;p8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86"/>
          <p:cNvGrpSpPr/>
          <p:nvPr/>
        </p:nvGrpSpPr>
        <p:grpSpPr>
          <a:xfrm>
            <a:off x="2467638" y="2756270"/>
            <a:ext cx="424195" cy="420775"/>
            <a:chOff x="-5613150" y="3991275"/>
            <a:chExt cx="294600" cy="292225"/>
          </a:xfrm>
        </p:grpSpPr>
        <p:sp>
          <p:nvSpPr>
            <p:cNvPr id="8566" name="Google Shape;8566;p8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6"/>
          <p:cNvGrpSpPr/>
          <p:nvPr/>
        </p:nvGrpSpPr>
        <p:grpSpPr>
          <a:xfrm>
            <a:off x="5139126" y="1689438"/>
            <a:ext cx="434634" cy="419227"/>
            <a:chOff x="-3768700" y="3253275"/>
            <a:chExt cx="301850" cy="291150"/>
          </a:xfrm>
        </p:grpSpPr>
        <p:sp>
          <p:nvSpPr>
            <p:cNvPr id="8576" name="Google Shape;8576;p8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6"/>
          <p:cNvGrpSpPr/>
          <p:nvPr/>
        </p:nvGrpSpPr>
        <p:grpSpPr>
          <a:xfrm>
            <a:off x="5143209" y="2217090"/>
            <a:ext cx="426462" cy="395865"/>
            <a:chOff x="-3808700" y="3628950"/>
            <a:chExt cx="296175" cy="274925"/>
          </a:xfrm>
        </p:grpSpPr>
        <p:sp>
          <p:nvSpPr>
            <p:cNvPr id="8580" name="Google Shape;8580;p8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86"/>
          <p:cNvGrpSpPr/>
          <p:nvPr/>
        </p:nvGrpSpPr>
        <p:grpSpPr>
          <a:xfrm>
            <a:off x="5208420" y="2756412"/>
            <a:ext cx="419443" cy="420487"/>
            <a:chOff x="-3771675" y="3971775"/>
            <a:chExt cx="291300" cy="292025"/>
          </a:xfrm>
        </p:grpSpPr>
        <p:sp>
          <p:nvSpPr>
            <p:cNvPr id="8584" name="Google Shape;8584;p8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86"/>
          <p:cNvGrpSpPr/>
          <p:nvPr/>
        </p:nvGrpSpPr>
        <p:grpSpPr>
          <a:xfrm>
            <a:off x="7869864" y="1716461"/>
            <a:ext cx="420271" cy="320774"/>
            <a:chOff x="-1951475" y="3273100"/>
            <a:chExt cx="291875" cy="222775"/>
          </a:xfrm>
        </p:grpSpPr>
        <p:sp>
          <p:nvSpPr>
            <p:cNvPr id="8590" name="Google Shape;8590;p8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86"/>
          <p:cNvGrpSpPr/>
          <p:nvPr/>
        </p:nvGrpSpPr>
        <p:grpSpPr>
          <a:xfrm>
            <a:off x="7867344" y="2205191"/>
            <a:ext cx="425310" cy="419659"/>
            <a:chOff x="-1951475" y="3597450"/>
            <a:chExt cx="295375" cy="291450"/>
          </a:xfrm>
        </p:grpSpPr>
        <p:sp>
          <p:nvSpPr>
            <p:cNvPr id="8594" name="Google Shape;8594;p8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86"/>
          <p:cNvGrpSpPr/>
          <p:nvPr/>
        </p:nvGrpSpPr>
        <p:grpSpPr>
          <a:xfrm>
            <a:off x="7869595" y="2756825"/>
            <a:ext cx="444605" cy="419659"/>
            <a:chOff x="-1960150" y="3956600"/>
            <a:chExt cx="308775" cy="291450"/>
          </a:xfrm>
        </p:grpSpPr>
        <p:sp>
          <p:nvSpPr>
            <p:cNvPr id="8599" name="Google Shape;8599;p8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86"/>
          <p:cNvGrpSpPr/>
          <p:nvPr/>
        </p:nvGrpSpPr>
        <p:grpSpPr>
          <a:xfrm>
            <a:off x="1923633" y="3307636"/>
            <a:ext cx="420775" cy="420775"/>
            <a:chOff x="-804700" y="3226500"/>
            <a:chExt cx="292225" cy="292225"/>
          </a:xfrm>
        </p:grpSpPr>
        <p:sp>
          <p:nvSpPr>
            <p:cNvPr id="8602" name="Google Shape;8602;p8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6"/>
          <p:cNvGrpSpPr/>
          <p:nvPr/>
        </p:nvGrpSpPr>
        <p:grpSpPr>
          <a:xfrm>
            <a:off x="3003724" y="1688647"/>
            <a:ext cx="420775" cy="420811"/>
            <a:chOff x="-5251625" y="3272950"/>
            <a:chExt cx="292225" cy="292250"/>
          </a:xfrm>
        </p:grpSpPr>
        <p:sp>
          <p:nvSpPr>
            <p:cNvPr id="8610" name="Google Shape;8610;p8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86"/>
          <p:cNvGrpSpPr/>
          <p:nvPr/>
        </p:nvGrpSpPr>
        <p:grpSpPr>
          <a:xfrm>
            <a:off x="3000322" y="2204348"/>
            <a:ext cx="427578" cy="421351"/>
            <a:chOff x="-5254775" y="3631325"/>
            <a:chExt cx="296950" cy="292625"/>
          </a:xfrm>
        </p:grpSpPr>
        <p:sp>
          <p:nvSpPr>
            <p:cNvPr id="8614" name="Google Shape;8614;p8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86"/>
          <p:cNvGrpSpPr/>
          <p:nvPr/>
        </p:nvGrpSpPr>
        <p:grpSpPr>
          <a:xfrm>
            <a:off x="3016181" y="2756270"/>
            <a:ext cx="419659" cy="420775"/>
            <a:chOff x="-5251625" y="3991275"/>
            <a:chExt cx="291450" cy="292225"/>
          </a:xfrm>
        </p:grpSpPr>
        <p:sp>
          <p:nvSpPr>
            <p:cNvPr id="8622" name="Google Shape;8622;p8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86"/>
          <p:cNvGrpSpPr/>
          <p:nvPr/>
        </p:nvGrpSpPr>
        <p:grpSpPr>
          <a:xfrm>
            <a:off x="5756763" y="1689240"/>
            <a:ext cx="319874" cy="419623"/>
            <a:chOff x="-3365275" y="3253275"/>
            <a:chExt cx="222150" cy="291425"/>
          </a:xfrm>
        </p:grpSpPr>
        <p:sp>
          <p:nvSpPr>
            <p:cNvPr id="8628" name="Google Shape;8628;p8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86"/>
          <p:cNvGrpSpPr/>
          <p:nvPr/>
        </p:nvGrpSpPr>
        <p:grpSpPr>
          <a:xfrm>
            <a:off x="5730701" y="2204058"/>
            <a:ext cx="371998" cy="421927"/>
            <a:chOff x="-3383375" y="3611625"/>
            <a:chExt cx="258350" cy="293025"/>
          </a:xfrm>
        </p:grpSpPr>
        <p:sp>
          <p:nvSpPr>
            <p:cNvPr id="8631" name="Google Shape;8631;p8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6"/>
          <p:cNvGrpSpPr/>
          <p:nvPr/>
        </p:nvGrpSpPr>
        <p:grpSpPr>
          <a:xfrm>
            <a:off x="5793050" y="2756826"/>
            <a:ext cx="271097" cy="419659"/>
            <a:chOff x="-3347950" y="3971575"/>
            <a:chExt cx="188275" cy="291450"/>
          </a:xfrm>
        </p:grpSpPr>
        <p:sp>
          <p:nvSpPr>
            <p:cNvPr id="8634" name="Google Shape;8634;p8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86"/>
          <p:cNvGrpSpPr/>
          <p:nvPr/>
        </p:nvGrpSpPr>
        <p:grpSpPr>
          <a:xfrm>
            <a:off x="842909" y="3307061"/>
            <a:ext cx="371998" cy="421927"/>
            <a:chOff x="-1575775" y="3238300"/>
            <a:chExt cx="258350" cy="293025"/>
          </a:xfrm>
        </p:grpSpPr>
        <p:sp>
          <p:nvSpPr>
            <p:cNvPr id="8638" name="Google Shape;8638;p8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86"/>
          <p:cNvGrpSpPr/>
          <p:nvPr/>
        </p:nvGrpSpPr>
        <p:grpSpPr>
          <a:xfrm>
            <a:off x="2487807" y="3309051"/>
            <a:ext cx="423079" cy="424159"/>
            <a:chOff x="-1591550" y="3597475"/>
            <a:chExt cx="293825" cy="294575"/>
          </a:xfrm>
        </p:grpSpPr>
        <p:sp>
          <p:nvSpPr>
            <p:cNvPr id="8644" name="Google Shape;8644;p8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86"/>
          <p:cNvGrpSpPr/>
          <p:nvPr/>
        </p:nvGrpSpPr>
        <p:grpSpPr>
          <a:xfrm>
            <a:off x="4137277" y="3318663"/>
            <a:ext cx="421927" cy="399248"/>
            <a:chOff x="-1592325" y="3957400"/>
            <a:chExt cx="293025" cy="277275"/>
          </a:xfrm>
        </p:grpSpPr>
        <p:sp>
          <p:nvSpPr>
            <p:cNvPr id="8648" name="Google Shape;8648;p8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86"/>
          <p:cNvGrpSpPr/>
          <p:nvPr/>
        </p:nvGrpSpPr>
        <p:grpSpPr>
          <a:xfrm>
            <a:off x="3624147" y="3310744"/>
            <a:ext cx="369730" cy="420775"/>
            <a:chOff x="-778700" y="3612425"/>
            <a:chExt cx="256775" cy="292225"/>
          </a:xfrm>
        </p:grpSpPr>
        <p:sp>
          <p:nvSpPr>
            <p:cNvPr id="8653" name="Google Shape;8653;p8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86"/>
          <p:cNvGrpSpPr/>
          <p:nvPr/>
        </p:nvGrpSpPr>
        <p:grpSpPr>
          <a:xfrm>
            <a:off x="6095649" y="3828305"/>
            <a:ext cx="340731" cy="387641"/>
            <a:chOff x="7728464" y="1561258"/>
            <a:chExt cx="349719" cy="397866"/>
          </a:xfrm>
        </p:grpSpPr>
        <p:sp>
          <p:nvSpPr>
            <p:cNvPr id="8660" name="Google Shape;8660;p8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86"/>
          <p:cNvGrpSpPr/>
          <p:nvPr/>
        </p:nvGrpSpPr>
        <p:grpSpPr>
          <a:xfrm>
            <a:off x="4018617" y="3828305"/>
            <a:ext cx="387681" cy="387641"/>
            <a:chOff x="5611350" y="1561258"/>
            <a:chExt cx="397907" cy="397866"/>
          </a:xfrm>
        </p:grpSpPr>
        <p:sp>
          <p:nvSpPr>
            <p:cNvPr id="8663" name="Google Shape;8663;p8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86"/>
          <p:cNvGrpSpPr/>
          <p:nvPr/>
        </p:nvGrpSpPr>
        <p:grpSpPr>
          <a:xfrm>
            <a:off x="4537903" y="3925571"/>
            <a:ext cx="387610" cy="193109"/>
            <a:chOff x="6140660" y="1661097"/>
            <a:chExt cx="397835" cy="198202"/>
          </a:xfrm>
        </p:grpSpPr>
        <p:sp>
          <p:nvSpPr>
            <p:cNvPr id="8668" name="Google Shape;8668;p8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6"/>
          <p:cNvGrpSpPr/>
          <p:nvPr/>
        </p:nvGrpSpPr>
        <p:grpSpPr>
          <a:xfrm>
            <a:off x="5057118" y="3828305"/>
            <a:ext cx="387681" cy="387641"/>
            <a:chOff x="6669907" y="1561258"/>
            <a:chExt cx="397907" cy="397866"/>
          </a:xfrm>
        </p:grpSpPr>
        <p:sp>
          <p:nvSpPr>
            <p:cNvPr id="8673" name="Google Shape;8673;p8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86"/>
          <p:cNvGrpSpPr/>
          <p:nvPr/>
        </p:nvGrpSpPr>
        <p:grpSpPr>
          <a:xfrm>
            <a:off x="1942348" y="3885842"/>
            <a:ext cx="387681" cy="272572"/>
            <a:chOff x="3386036" y="1746339"/>
            <a:chExt cx="397907" cy="279762"/>
          </a:xfrm>
        </p:grpSpPr>
        <p:sp>
          <p:nvSpPr>
            <p:cNvPr id="8679" name="Google Shape;8679;p8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86"/>
          <p:cNvGrpSpPr/>
          <p:nvPr/>
        </p:nvGrpSpPr>
        <p:grpSpPr>
          <a:xfrm>
            <a:off x="2980045" y="3828288"/>
            <a:ext cx="387681" cy="387681"/>
            <a:chOff x="4417380" y="1687279"/>
            <a:chExt cx="397907" cy="397907"/>
          </a:xfrm>
        </p:grpSpPr>
        <p:sp>
          <p:nvSpPr>
            <p:cNvPr id="8682" name="Google Shape;8682;p8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86"/>
          <p:cNvGrpSpPr/>
          <p:nvPr/>
        </p:nvGrpSpPr>
        <p:grpSpPr>
          <a:xfrm>
            <a:off x="7926526" y="3308537"/>
            <a:ext cx="387661" cy="387661"/>
            <a:chOff x="2869999" y="1687279"/>
            <a:chExt cx="397887" cy="397887"/>
          </a:xfrm>
        </p:grpSpPr>
        <p:sp>
          <p:nvSpPr>
            <p:cNvPr id="8685" name="Google Shape;8685;p8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86"/>
          <p:cNvGrpSpPr/>
          <p:nvPr/>
        </p:nvGrpSpPr>
        <p:grpSpPr>
          <a:xfrm>
            <a:off x="2461634" y="3828664"/>
            <a:ext cx="386807" cy="386929"/>
            <a:chOff x="3902887" y="1687655"/>
            <a:chExt cx="397010" cy="397135"/>
          </a:xfrm>
        </p:grpSpPr>
        <p:sp>
          <p:nvSpPr>
            <p:cNvPr id="8688" name="Google Shape;8688;p8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86"/>
          <p:cNvGrpSpPr/>
          <p:nvPr/>
        </p:nvGrpSpPr>
        <p:grpSpPr>
          <a:xfrm>
            <a:off x="3499331" y="3828344"/>
            <a:ext cx="387681" cy="387681"/>
            <a:chOff x="4933458" y="1687279"/>
            <a:chExt cx="397907" cy="397907"/>
          </a:xfrm>
        </p:grpSpPr>
        <p:sp>
          <p:nvSpPr>
            <p:cNvPr id="8691" name="Google Shape;8691;p8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86"/>
          <p:cNvGrpSpPr/>
          <p:nvPr/>
        </p:nvGrpSpPr>
        <p:grpSpPr>
          <a:xfrm>
            <a:off x="5273586" y="3308775"/>
            <a:ext cx="387681" cy="387661"/>
            <a:chOff x="266768" y="1721375"/>
            <a:chExt cx="397907" cy="397887"/>
          </a:xfrm>
        </p:grpSpPr>
        <p:sp>
          <p:nvSpPr>
            <p:cNvPr id="8694" name="Google Shape;8694;p8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86"/>
          <p:cNvGrpSpPr/>
          <p:nvPr/>
        </p:nvGrpSpPr>
        <p:grpSpPr>
          <a:xfrm>
            <a:off x="7395588" y="3308924"/>
            <a:ext cx="387539" cy="386888"/>
            <a:chOff x="2408992" y="1722875"/>
            <a:chExt cx="397761" cy="397093"/>
          </a:xfrm>
        </p:grpSpPr>
        <p:sp>
          <p:nvSpPr>
            <p:cNvPr id="8697" name="Google Shape;8697;p8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86"/>
          <p:cNvGrpSpPr/>
          <p:nvPr/>
        </p:nvGrpSpPr>
        <p:grpSpPr>
          <a:xfrm>
            <a:off x="5576404" y="3828305"/>
            <a:ext cx="387641" cy="387641"/>
            <a:chOff x="7199196" y="1561258"/>
            <a:chExt cx="397866" cy="397866"/>
          </a:xfrm>
        </p:grpSpPr>
        <p:sp>
          <p:nvSpPr>
            <p:cNvPr id="8700" name="Google Shape;8700;p8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86"/>
          <p:cNvGrpSpPr/>
          <p:nvPr/>
        </p:nvGrpSpPr>
        <p:grpSpPr>
          <a:xfrm>
            <a:off x="6332282" y="3308537"/>
            <a:ext cx="387661" cy="387661"/>
            <a:chOff x="1379798" y="1723250"/>
            <a:chExt cx="397887" cy="397887"/>
          </a:xfrm>
        </p:grpSpPr>
        <p:sp>
          <p:nvSpPr>
            <p:cNvPr id="8704" name="Google Shape;8704;p8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86"/>
          <p:cNvGrpSpPr/>
          <p:nvPr/>
        </p:nvGrpSpPr>
        <p:grpSpPr>
          <a:xfrm>
            <a:off x="5801242" y="3308537"/>
            <a:ext cx="387641" cy="387661"/>
            <a:chOff x="864491" y="1723250"/>
            <a:chExt cx="397866" cy="397887"/>
          </a:xfrm>
        </p:grpSpPr>
        <p:sp>
          <p:nvSpPr>
            <p:cNvPr id="8709" name="Google Shape;8709;p8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2" name="Google Shape;8712;p86"/>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3" name="Google Shape;8713;p86"/>
          <p:cNvGrpSpPr/>
          <p:nvPr/>
        </p:nvGrpSpPr>
        <p:grpSpPr>
          <a:xfrm>
            <a:off x="6568070" y="3827060"/>
            <a:ext cx="388966" cy="388966"/>
            <a:chOff x="1190625" y="238125"/>
            <a:chExt cx="5235075" cy="5235075"/>
          </a:xfrm>
        </p:grpSpPr>
        <p:sp>
          <p:nvSpPr>
            <p:cNvPr id="8714" name="Google Shape;8714;p8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6" name="Google Shape;8716;p8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20"/>
        <p:cNvGrpSpPr/>
        <p:nvPr/>
      </p:nvGrpSpPr>
      <p:grpSpPr>
        <a:xfrm>
          <a:off x="0" y="0"/>
          <a:ext cx="0" cy="0"/>
          <a:chOff x="0" y="0"/>
          <a:chExt cx="0" cy="0"/>
        </a:xfrm>
      </p:grpSpPr>
      <p:pic>
        <p:nvPicPr>
          <p:cNvPr id="8721" name="Google Shape;8721;p8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4">
          <a:extLst>
            <a:ext uri="{FF2B5EF4-FFF2-40B4-BE49-F238E27FC236}">
              <a16:creationId xmlns:a16="http://schemas.microsoft.com/office/drawing/2014/main" id="{9069E211-08A1-ED8D-F357-90E713840540}"/>
            </a:ext>
          </a:extLst>
        </p:cNvPr>
        <p:cNvGrpSpPr/>
        <p:nvPr/>
      </p:nvGrpSpPr>
      <p:grpSpPr>
        <a:xfrm>
          <a:off x="0" y="0"/>
          <a:ext cx="0" cy="0"/>
          <a:chOff x="0" y="0"/>
          <a:chExt cx="0" cy="0"/>
        </a:xfrm>
      </p:grpSpPr>
      <p:grpSp>
        <p:nvGrpSpPr>
          <p:cNvPr id="655" name="Google Shape;655;p38">
            <a:extLst>
              <a:ext uri="{FF2B5EF4-FFF2-40B4-BE49-F238E27FC236}">
                <a16:creationId xmlns:a16="http://schemas.microsoft.com/office/drawing/2014/main" id="{607D62BE-F403-35B9-FB9F-09ABAC6230D1}"/>
              </a:ext>
            </a:extLst>
          </p:cNvPr>
          <p:cNvGrpSpPr/>
          <p:nvPr/>
        </p:nvGrpSpPr>
        <p:grpSpPr>
          <a:xfrm>
            <a:off x="-2210777" y="11632"/>
            <a:ext cx="1991753" cy="1419968"/>
            <a:chOff x="7876636" y="3049896"/>
            <a:chExt cx="2269028" cy="1617644"/>
          </a:xfrm>
        </p:grpSpPr>
        <p:sp>
          <p:nvSpPr>
            <p:cNvPr id="656" name="Google Shape;656;p38">
              <a:extLst>
                <a:ext uri="{FF2B5EF4-FFF2-40B4-BE49-F238E27FC236}">
                  <a16:creationId xmlns:a16="http://schemas.microsoft.com/office/drawing/2014/main" id="{89C3AD83-EEB5-0ECB-9886-294F430CEB32}"/>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38">
              <a:extLst>
                <a:ext uri="{FF2B5EF4-FFF2-40B4-BE49-F238E27FC236}">
                  <a16:creationId xmlns:a16="http://schemas.microsoft.com/office/drawing/2014/main" id="{D93D6559-DE27-60CA-AB8D-08C7B889B0FA}"/>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38">
              <a:extLst>
                <a:ext uri="{FF2B5EF4-FFF2-40B4-BE49-F238E27FC236}">
                  <a16:creationId xmlns:a16="http://schemas.microsoft.com/office/drawing/2014/main" id="{E5DFC551-1D6D-3112-077A-B8B85A40C259}"/>
                </a:ext>
              </a:extLst>
            </p:cNvPr>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38">
              <a:extLst>
                <a:ext uri="{FF2B5EF4-FFF2-40B4-BE49-F238E27FC236}">
                  <a16:creationId xmlns:a16="http://schemas.microsoft.com/office/drawing/2014/main" id="{58AD04CD-CB3F-185E-987E-05AB3CE2490C}"/>
                </a:ext>
              </a:extLst>
            </p:cNvPr>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38">
              <a:extLst>
                <a:ext uri="{FF2B5EF4-FFF2-40B4-BE49-F238E27FC236}">
                  <a16:creationId xmlns:a16="http://schemas.microsoft.com/office/drawing/2014/main" id="{C5B25F3A-99D3-6088-4E32-BB0D55F3D6B7}"/>
                </a:ext>
              </a:extLst>
            </p:cNvPr>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1" name="Google Shape;661;p38">
            <a:extLst>
              <a:ext uri="{FF2B5EF4-FFF2-40B4-BE49-F238E27FC236}">
                <a16:creationId xmlns:a16="http://schemas.microsoft.com/office/drawing/2014/main" id="{F71E4BC7-E77F-9920-6868-14780B357094}"/>
              </a:ext>
            </a:extLst>
          </p:cNvPr>
          <p:cNvSpPr txBox="1">
            <a:spLocks noGrp="1"/>
          </p:cNvSpPr>
          <p:nvPr>
            <p:ph type="title"/>
          </p:nvPr>
        </p:nvSpPr>
        <p:spPr>
          <a:xfrm>
            <a:off x="5560120" y="631089"/>
            <a:ext cx="4756200" cy="10517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Dataset</a:t>
            </a:r>
            <a:endParaRPr dirty="0"/>
          </a:p>
        </p:txBody>
      </p:sp>
      <p:sp>
        <p:nvSpPr>
          <p:cNvPr id="662" name="Google Shape;662;p38">
            <a:extLst>
              <a:ext uri="{FF2B5EF4-FFF2-40B4-BE49-F238E27FC236}">
                <a16:creationId xmlns:a16="http://schemas.microsoft.com/office/drawing/2014/main" id="{D0C1D479-58A5-7EDE-7313-F41E5F6D7F5A}"/>
              </a:ext>
            </a:extLst>
          </p:cNvPr>
          <p:cNvSpPr txBox="1">
            <a:spLocks noGrp="1"/>
          </p:cNvSpPr>
          <p:nvPr>
            <p:ph type="title" idx="2"/>
          </p:nvPr>
        </p:nvSpPr>
        <p:spPr>
          <a:xfrm>
            <a:off x="-1548532" y="397116"/>
            <a:ext cx="1243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664" name="Google Shape;664;p38">
            <a:extLst>
              <a:ext uri="{FF2B5EF4-FFF2-40B4-BE49-F238E27FC236}">
                <a16:creationId xmlns:a16="http://schemas.microsoft.com/office/drawing/2014/main" id="{D1AB9CC3-21A8-7D18-75E8-6F9280B63AF3}"/>
              </a:ext>
            </a:extLst>
          </p:cNvPr>
          <p:cNvGrpSpPr/>
          <p:nvPr/>
        </p:nvGrpSpPr>
        <p:grpSpPr>
          <a:xfrm>
            <a:off x="-4094636" y="1112576"/>
            <a:ext cx="3523665" cy="3945312"/>
            <a:chOff x="6992171" y="301623"/>
            <a:chExt cx="3275999" cy="3668010"/>
          </a:xfrm>
        </p:grpSpPr>
        <p:grpSp>
          <p:nvGrpSpPr>
            <p:cNvPr id="665" name="Google Shape;665;p38">
              <a:extLst>
                <a:ext uri="{FF2B5EF4-FFF2-40B4-BE49-F238E27FC236}">
                  <a16:creationId xmlns:a16="http://schemas.microsoft.com/office/drawing/2014/main" id="{09D0264D-7B06-AF32-E410-9B373E320EB5}"/>
                </a:ext>
              </a:extLst>
            </p:cNvPr>
            <p:cNvGrpSpPr/>
            <p:nvPr/>
          </p:nvGrpSpPr>
          <p:grpSpPr>
            <a:xfrm rot="-4084063">
              <a:off x="7119087" y="978271"/>
              <a:ext cx="3022167" cy="2314713"/>
              <a:chOff x="5814398" y="539495"/>
              <a:chExt cx="3022252" cy="2314778"/>
            </a:xfrm>
          </p:grpSpPr>
          <p:sp>
            <p:nvSpPr>
              <p:cNvPr id="666" name="Google Shape;666;p38">
                <a:extLst>
                  <a:ext uri="{FF2B5EF4-FFF2-40B4-BE49-F238E27FC236}">
                    <a16:creationId xmlns:a16="http://schemas.microsoft.com/office/drawing/2014/main" id="{30C44B98-0B9E-BD4B-D9A4-1A1D3E881DB8}"/>
                  </a:ext>
                </a:extLst>
              </p:cNvPr>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38">
                <a:extLst>
                  <a:ext uri="{FF2B5EF4-FFF2-40B4-BE49-F238E27FC236}">
                    <a16:creationId xmlns:a16="http://schemas.microsoft.com/office/drawing/2014/main" id="{0ED149CF-9A1A-E6E5-98DC-43F68DCA507C}"/>
                  </a:ext>
                </a:extLst>
              </p:cNvPr>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8" name="Google Shape;668;p38">
              <a:extLst>
                <a:ext uri="{FF2B5EF4-FFF2-40B4-BE49-F238E27FC236}">
                  <a16:creationId xmlns:a16="http://schemas.microsoft.com/office/drawing/2014/main" id="{77C911BC-A55A-380E-0482-94AD8FCEBD2B}"/>
                </a:ext>
              </a:extLst>
            </p:cNvPr>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38">
              <a:extLst>
                <a:ext uri="{FF2B5EF4-FFF2-40B4-BE49-F238E27FC236}">
                  <a16:creationId xmlns:a16="http://schemas.microsoft.com/office/drawing/2014/main" id="{1BA09F93-0F31-48D6-A2F8-8EEA5A588D76}"/>
                </a:ext>
              </a:extLst>
            </p:cNvPr>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38">
              <a:extLst>
                <a:ext uri="{FF2B5EF4-FFF2-40B4-BE49-F238E27FC236}">
                  <a16:creationId xmlns:a16="http://schemas.microsoft.com/office/drawing/2014/main" id="{C23EA378-54AD-75C5-85AC-66781AA9AE18}"/>
                </a:ext>
              </a:extLst>
            </p:cNvPr>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38">
              <a:extLst>
                <a:ext uri="{FF2B5EF4-FFF2-40B4-BE49-F238E27FC236}">
                  <a16:creationId xmlns:a16="http://schemas.microsoft.com/office/drawing/2014/main" id="{4A002328-B90D-AE0D-41CC-3492C3E5FE0A}"/>
                </a:ext>
              </a:extLst>
            </p:cNvPr>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38">
              <a:extLst>
                <a:ext uri="{FF2B5EF4-FFF2-40B4-BE49-F238E27FC236}">
                  <a16:creationId xmlns:a16="http://schemas.microsoft.com/office/drawing/2014/main" id="{5CE4C9C2-AE17-C7A8-B6FA-F1B50E7902D9}"/>
                </a:ext>
              </a:extLst>
            </p:cNvPr>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38">
              <a:extLst>
                <a:ext uri="{FF2B5EF4-FFF2-40B4-BE49-F238E27FC236}">
                  <a16:creationId xmlns:a16="http://schemas.microsoft.com/office/drawing/2014/main" id="{D17F76E5-9B23-1EC5-D19A-61A21BC18766}"/>
                </a:ext>
              </a:extLst>
            </p:cNvPr>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38">
              <a:extLst>
                <a:ext uri="{FF2B5EF4-FFF2-40B4-BE49-F238E27FC236}">
                  <a16:creationId xmlns:a16="http://schemas.microsoft.com/office/drawing/2014/main" id="{BBC903A5-E805-D0B2-E5D3-9B21D1B19247}"/>
                </a:ext>
              </a:extLst>
            </p:cNvPr>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38">
              <a:extLst>
                <a:ext uri="{FF2B5EF4-FFF2-40B4-BE49-F238E27FC236}">
                  <a16:creationId xmlns:a16="http://schemas.microsoft.com/office/drawing/2014/main" id="{82037C88-4E51-ECF6-FBC3-CD8B92999113}"/>
                </a:ext>
              </a:extLst>
            </p:cNvPr>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38">
              <a:extLst>
                <a:ext uri="{FF2B5EF4-FFF2-40B4-BE49-F238E27FC236}">
                  <a16:creationId xmlns:a16="http://schemas.microsoft.com/office/drawing/2014/main" id="{ADE0404C-EE8C-8613-EF0D-2E192247DFB5}"/>
                </a:ext>
              </a:extLst>
            </p:cNvPr>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38">
              <a:extLst>
                <a:ext uri="{FF2B5EF4-FFF2-40B4-BE49-F238E27FC236}">
                  <a16:creationId xmlns:a16="http://schemas.microsoft.com/office/drawing/2014/main" id="{8D6F7C0A-F414-93A1-DCB7-1275A2640D04}"/>
                </a:ext>
              </a:extLst>
            </p:cNvPr>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38">
              <a:extLst>
                <a:ext uri="{FF2B5EF4-FFF2-40B4-BE49-F238E27FC236}">
                  <a16:creationId xmlns:a16="http://schemas.microsoft.com/office/drawing/2014/main" id="{DE688679-E219-777E-8659-CFB6B17345D0}"/>
                </a:ext>
              </a:extLst>
            </p:cNvPr>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38">
              <a:extLst>
                <a:ext uri="{FF2B5EF4-FFF2-40B4-BE49-F238E27FC236}">
                  <a16:creationId xmlns:a16="http://schemas.microsoft.com/office/drawing/2014/main" id="{E15A681F-B210-6179-D4EF-BBC903D859C8}"/>
                </a:ext>
              </a:extLst>
            </p:cNvPr>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0" name="Google Shape;680;p38">
              <a:extLst>
                <a:ext uri="{FF2B5EF4-FFF2-40B4-BE49-F238E27FC236}">
                  <a16:creationId xmlns:a16="http://schemas.microsoft.com/office/drawing/2014/main" id="{11907077-55D8-B306-B9B5-5E99DB2F9DA6}"/>
                </a:ext>
              </a:extLst>
            </p:cNvPr>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1" name="Google Shape;681;p38">
              <a:extLst>
                <a:ext uri="{FF2B5EF4-FFF2-40B4-BE49-F238E27FC236}">
                  <a16:creationId xmlns:a16="http://schemas.microsoft.com/office/drawing/2014/main" id="{CC90D451-7066-6C82-B13E-F4ECC13626B2}"/>
                </a:ext>
              </a:extLst>
            </p:cNvPr>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2" name="Google Shape;682;p38">
              <a:extLst>
                <a:ext uri="{FF2B5EF4-FFF2-40B4-BE49-F238E27FC236}">
                  <a16:creationId xmlns:a16="http://schemas.microsoft.com/office/drawing/2014/main" id="{03587F85-5404-9C6D-E4DF-8499D7820371}"/>
                </a:ext>
              </a:extLst>
            </p:cNvPr>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3" name="Google Shape;683;p38">
              <a:extLst>
                <a:ext uri="{FF2B5EF4-FFF2-40B4-BE49-F238E27FC236}">
                  <a16:creationId xmlns:a16="http://schemas.microsoft.com/office/drawing/2014/main" id="{3930DF94-C088-5A6F-3ED8-40FA421723ED}"/>
                </a:ext>
              </a:extLst>
            </p:cNvPr>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4" name="Google Shape;684;p38">
              <a:extLst>
                <a:ext uri="{FF2B5EF4-FFF2-40B4-BE49-F238E27FC236}">
                  <a16:creationId xmlns:a16="http://schemas.microsoft.com/office/drawing/2014/main" id="{6CA53384-8208-75F4-1135-21F975353737}"/>
                </a:ext>
              </a:extLst>
            </p:cNvPr>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38">
              <a:extLst>
                <a:ext uri="{FF2B5EF4-FFF2-40B4-BE49-F238E27FC236}">
                  <a16:creationId xmlns:a16="http://schemas.microsoft.com/office/drawing/2014/main" id="{FF9ABE99-E2C9-F52D-1273-F884911FBD9F}"/>
                </a:ext>
              </a:extLst>
            </p:cNvPr>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6" name="Google Shape;686;p38">
              <a:extLst>
                <a:ext uri="{FF2B5EF4-FFF2-40B4-BE49-F238E27FC236}">
                  <a16:creationId xmlns:a16="http://schemas.microsoft.com/office/drawing/2014/main" id="{71CF84A4-ED83-5005-C619-5901BC501AD5}"/>
                </a:ext>
              </a:extLst>
            </p:cNvPr>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7" name="Google Shape;687;p38">
              <a:extLst>
                <a:ext uri="{FF2B5EF4-FFF2-40B4-BE49-F238E27FC236}">
                  <a16:creationId xmlns:a16="http://schemas.microsoft.com/office/drawing/2014/main" id="{E1F3357B-6616-D72D-B9A9-078AEB9B4A85}"/>
                </a:ext>
              </a:extLst>
            </p:cNvPr>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 name="Google Shape;688;p38">
            <a:extLst>
              <a:ext uri="{FF2B5EF4-FFF2-40B4-BE49-F238E27FC236}">
                <a16:creationId xmlns:a16="http://schemas.microsoft.com/office/drawing/2014/main" id="{9B8C6C4C-B821-6682-DE6B-351E93261F11}"/>
              </a:ext>
            </a:extLst>
          </p:cNvPr>
          <p:cNvGrpSpPr/>
          <p:nvPr/>
        </p:nvGrpSpPr>
        <p:grpSpPr>
          <a:xfrm>
            <a:off x="440757" y="566202"/>
            <a:ext cx="1049089" cy="1077827"/>
            <a:chOff x="4247611" y="756816"/>
            <a:chExt cx="1049089" cy="1077827"/>
          </a:xfrm>
        </p:grpSpPr>
        <p:sp>
          <p:nvSpPr>
            <p:cNvPr id="17" name="Google Shape;689;p38">
              <a:extLst>
                <a:ext uri="{FF2B5EF4-FFF2-40B4-BE49-F238E27FC236}">
                  <a16:creationId xmlns:a16="http://schemas.microsoft.com/office/drawing/2014/main" id="{E16A9659-DCB0-D980-235D-60A0606C585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690;p38">
              <a:extLst>
                <a:ext uri="{FF2B5EF4-FFF2-40B4-BE49-F238E27FC236}">
                  <a16:creationId xmlns:a16="http://schemas.microsoft.com/office/drawing/2014/main" id="{AD549E08-BB94-5E40-1553-014D5973B30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691;p38">
              <a:extLst>
                <a:ext uri="{FF2B5EF4-FFF2-40B4-BE49-F238E27FC236}">
                  <a16:creationId xmlns:a16="http://schemas.microsoft.com/office/drawing/2014/main" id="{CD5EAFA8-5B44-30AE-DD15-EAB34123D65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20" name="Google Shape;692;p38">
              <a:extLst>
                <a:ext uri="{FF2B5EF4-FFF2-40B4-BE49-F238E27FC236}">
                  <a16:creationId xmlns:a16="http://schemas.microsoft.com/office/drawing/2014/main" id="{45547136-DFF8-0BDC-1AE7-B8DD00691237}"/>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693;p38">
              <a:extLst>
                <a:ext uri="{FF2B5EF4-FFF2-40B4-BE49-F238E27FC236}">
                  <a16:creationId xmlns:a16="http://schemas.microsoft.com/office/drawing/2014/main" id="{976A3623-4155-1A99-902C-B73D8DCC16A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694;p38">
              <a:extLst>
                <a:ext uri="{FF2B5EF4-FFF2-40B4-BE49-F238E27FC236}">
                  <a16:creationId xmlns:a16="http://schemas.microsoft.com/office/drawing/2014/main" id="{8642B699-97DF-7F2B-9484-5CF9194C28F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7" name="Google Shape;688;p38">
            <a:extLst>
              <a:ext uri="{FF2B5EF4-FFF2-40B4-BE49-F238E27FC236}">
                <a16:creationId xmlns:a16="http://schemas.microsoft.com/office/drawing/2014/main" id="{E258FBAA-F7DF-93D9-C5A3-FFE7CA414884}"/>
              </a:ext>
            </a:extLst>
          </p:cNvPr>
          <p:cNvGrpSpPr/>
          <p:nvPr/>
        </p:nvGrpSpPr>
        <p:grpSpPr>
          <a:xfrm>
            <a:off x="1164848" y="571069"/>
            <a:ext cx="1049089" cy="1077827"/>
            <a:chOff x="4247611" y="756816"/>
            <a:chExt cx="1049089" cy="1077827"/>
          </a:xfrm>
        </p:grpSpPr>
        <p:sp>
          <p:nvSpPr>
            <p:cNvPr id="968" name="Google Shape;689;p38">
              <a:extLst>
                <a:ext uri="{FF2B5EF4-FFF2-40B4-BE49-F238E27FC236}">
                  <a16:creationId xmlns:a16="http://schemas.microsoft.com/office/drawing/2014/main" id="{7FA68497-4BC5-9D4E-FB4A-47AE986E3D1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690;p38">
              <a:extLst>
                <a:ext uri="{FF2B5EF4-FFF2-40B4-BE49-F238E27FC236}">
                  <a16:creationId xmlns:a16="http://schemas.microsoft.com/office/drawing/2014/main" id="{A481E852-0AA3-13A0-872B-E622B003B52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691;p38">
              <a:extLst>
                <a:ext uri="{FF2B5EF4-FFF2-40B4-BE49-F238E27FC236}">
                  <a16:creationId xmlns:a16="http://schemas.microsoft.com/office/drawing/2014/main" id="{2696019D-6F89-A0F8-9AF0-3EE12881803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692;p38">
              <a:extLst>
                <a:ext uri="{FF2B5EF4-FFF2-40B4-BE49-F238E27FC236}">
                  <a16:creationId xmlns:a16="http://schemas.microsoft.com/office/drawing/2014/main" id="{7E2293A1-E36A-D339-82BE-C1118A1E7C3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693;p38">
              <a:extLst>
                <a:ext uri="{FF2B5EF4-FFF2-40B4-BE49-F238E27FC236}">
                  <a16:creationId xmlns:a16="http://schemas.microsoft.com/office/drawing/2014/main" id="{0FBAFEE5-477F-BCFB-1442-C444680A048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sp>
          <p:nvSpPr>
            <p:cNvPr id="973" name="Google Shape;694;p38">
              <a:extLst>
                <a:ext uri="{FF2B5EF4-FFF2-40B4-BE49-F238E27FC236}">
                  <a16:creationId xmlns:a16="http://schemas.microsoft.com/office/drawing/2014/main" id="{BFE68ADA-F79E-C789-F923-D0C9957AC5F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1" name="Google Shape;688;p38">
            <a:extLst>
              <a:ext uri="{FF2B5EF4-FFF2-40B4-BE49-F238E27FC236}">
                <a16:creationId xmlns:a16="http://schemas.microsoft.com/office/drawing/2014/main" id="{EF465405-AAFF-C665-850C-7CC2D798CAE1}"/>
              </a:ext>
            </a:extLst>
          </p:cNvPr>
          <p:cNvGrpSpPr/>
          <p:nvPr/>
        </p:nvGrpSpPr>
        <p:grpSpPr>
          <a:xfrm>
            <a:off x="438197" y="1473429"/>
            <a:ext cx="1049089" cy="1077827"/>
            <a:chOff x="4247611" y="756816"/>
            <a:chExt cx="1049089" cy="1077827"/>
          </a:xfrm>
        </p:grpSpPr>
        <p:sp>
          <p:nvSpPr>
            <p:cNvPr id="982" name="Google Shape;689;p38">
              <a:extLst>
                <a:ext uri="{FF2B5EF4-FFF2-40B4-BE49-F238E27FC236}">
                  <a16:creationId xmlns:a16="http://schemas.microsoft.com/office/drawing/2014/main" id="{E81B9B47-228B-517D-6645-60DDC55DB0B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690;p38">
              <a:extLst>
                <a:ext uri="{FF2B5EF4-FFF2-40B4-BE49-F238E27FC236}">
                  <a16:creationId xmlns:a16="http://schemas.microsoft.com/office/drawing/2014/main" id="{5B619DF8-4B61-8CF4-2331-61A56FD8FE6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691;p38">
              <a:extLst>
                <a:ext uri="{FF2B5EF4-FFF2-40B4-BE49-F238E27FC236}">
                  <a16:creationId xmlns:a16="http://schemas.microsoft.com/office/drawing/2014/main" id="{EE4E0EE6-1495-BD7B-3027-60F29A21871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5" name="Google Shape;692;p38">
              <a:extLst>
                <a:ext uri="{FF2B5EF4-FFF2-40B4-BE49-F238E27FC236}">
                  <a16:creationId xmlns:a16="http://schemas.microsoft.com/office/drawing/2014/main" id="{C1C83880-313E-468E-A298-301F4B9013C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693;p38">
              <a:extLst>
                <a:ext uri="{FF2B5EF4-FFF2-40B4-BE49-F238E27FC236}">
                  <a16:creationId xmlns:a16="http://schemas.microsoft.com/office/drawing/2014/main" id="{5ED48269-600C-584B-C416-4A117769110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7" name="Google Shape;694;p38">
              <a:extLst>
                <a:ext uri="{FF2B5EF4-FFF2-40B4-BE49-F238E27FC236}">
                  <a16:creationId xmlns:a16="http://schemas.microsoft.com/office/drawing/2014/main" id="{9ABAD1D5-5DEC-7CF8-D24A-AFB60E76DCEA}"/>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8" name="Google Shape;688;p38">
            <a:extLst>
              <a:ext uri="{FF2B5EF4-FFF2-40B4-BE49-F238E27FC236}">
                <a16:creationId xmlns:a16="http://schemas.microsoft.com/office/drawing/2014/main" id="{C5761C36-D985-54C5-6949-39DCD46438E2}"/>
              </a:ext>
            </a:extLst>
          </p:cNvPr>
          <p:cNvGrpSpPr/>
          <p:nvPr/>
        </p:nvGrpSpPr>
        <p:grpSpPr>
          <a:xfrm>
            <a:off x="1162288" y="1478296"/>
            <a:ext cx="1049089" cy="1077827"/>
            <a:chOff x="4247611" y="756816"/>
            <a:chExt cx="1049089" cy="1077827"/>
          </a:xfrm>
        </p:grpSpPr>
        <p:sp>
          <p:nvSpPr>
            <p:cNvPr id="989" name="Google Shape;689;p38">
              <a:extLst>
                <a:ext uri="{FF2B5EF4-FFF2-40B4-BE49-F238E27FC236}">
                  <a16:creationId xmlns:a16="http://schemas.microsoft.com/office/drawing/2014/main" id="{7E78E29A-AE78-492F-C11A-CE2E356D4DD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690;p38">
              <a:extLst>
                <a:ext uri="{FF2B5EF4-FFF2-40B4-BE49-F238E27FC236}">
                  <a16:creationId xmlns:a16="http://schemas.microsoft.com/office/drawing/2014/main" id="{15825F51-B924-BD49-BB08-62A23A717D0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691;p38">
              <a:extLst>
                <a:ext uri="{FF2B5EF4-FFF2-40B4-BE49-F238E27FC236}">
                  <a16:creationId xmlns:a16="http://schemas.microsoft.com/office/drawing/2014/main" id="{F691FEC1-8D40-C54A-989C-CB45C95F467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692;p38">
              <a:extLst>
                <a:ext uri="{FF2B5EF4-FFF2-40B4-BE49-F238E27FC236}">
                  <a16:creationId xmlns:a16="http://schemas.microsoft.com/office/drawing/2014/main" id="{175C3E20-505F-DB26-8B4A-0FAB51618BE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3" name="Google Shape;693;p38">
              <a:extLst>
                <a:ext uri="{FF2B5EF4-FFF2-40B4-BE49-F238E27FC236}">
                  <a16:creationId xmlns:a16="http://schemas.microsoft.com/office/drawing/2014/main" id="{75AEE780-50A9-8877-C978-9191D0D6BDA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4" name="Google Shape;694;p38">
              <a:extLst>
                <a:ext uri="{FF2B5EF4-FFF2-40B4-BE49-F238E27FC236}">
                  <a16:creationId xmlns:a16="http://schemas.microsoft.com/office/drawing/2014/main" id="{9BB5C168-0D40-7548-0E81-F7115D804FC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95" name="Google Shape;688;p38">
            <a:extLst>
              <a:ext uri="{FF2B5EF4-FFF2-40B4-BE49-F238E27FC236}">
                <a16:creationId xmlns:a16="http://schemas.microsoft.com/office/drawing/2014/main" id="{DE857621-AF1F-4401-E21C-395A97B29349}"/>
              </a:ext>
            </a:extLst>
          </p:cNvPr>
          <p:cNvGrpSpPr/>
          <p:nvPr/>
        </p:nvGrpSpPr>
        <p:grpSpPr>
          <a:xfrm>
            <a:off x="1859482" y="583364"/>
            <a:ext cx="1049089" cy="1077827"/>
            <a:chOff x="4247611" y="756816"/>
            <a:chExt cx="1049089" cy="1077827"/>
          </a:xfrm>
        </p:grpSpPr>
        <p:sp>
          <p:nvSpPr>
            <p:cNvPr id="996" name="Google Shape;689;p38">
              <a:extLst>
                <a:ext uri="{FF2B5EF4-FFF2-40B4-BE49-F238E27FC236}">
                  <a16:creationId xmlns:a16="http://schemas.microsoft.com/office/drawing/2014/main" id="{EEFB7B22-04F9-F927-CA58-A9099926093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7" name="Google Shape;690;p38">
              <a:extLst>
                <a:ext uri="{FF2B5EF4-FFF2-40B4-BE49-F238E27FC236}">
                  <a16:creationId xmlns:a16="http://schemas.microsoft.com/office/drawing/2014/main" id="{9E86C439-6FA8-F273-CAC9-465C584086C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691;p38">
              <a:extLst>
                <a:ext uri="{FF2B5EF4-FFF2-40B4-BE49-F238E27FC236}">
                  <a16:creationId xmlns:a16="http://schemas.microsoft.com/office/drawing/2014/main" id="{5E3314DB-56C5-8A5D-3612-EA29BCD3577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692;p38">
              <a:extLst>
                <a:ext uri="{FF2B5EF4-FFF2-40B4-BE49-F238E27FC236}">
                  <a16:creationId xmlns:a16="http://schemas.microsoft.com/office/drawing/2014/main" id="{28B1C929-7789-C325-7469-01EBE632993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693;p38">
              <a:extLst>
                <a:ext uri="{FF2B5EF4-FFF2-40B4-BE49-F238E27FC236}">
                  <a16:creationId xmlns:a16="http://schemas.microsoft.com/office/drawing/2014/main" id="{187C2D5D-009F-9888-9FDC-A8462564CD9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694;p38">
              <a:extLst>
                <a:ext uri="{FF2B5EF4-FFF2-40B4-BE49-F238E27FC236}">
                  <a16:creationId xmlns:a16="http://schemas.microsoft.com/office/drawing/2014/main" id="{7A396690-CD8C-D7FF-2067-D7144682B34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688;p38">
            <a:extLst>
              <a:ext uri="{FF2B5EF4-FFF2-40B4-BE49-F238E27FC236}">
                <a16:creationId xmlns:a16="http://schemas.microsoft.com/office/drawing/2014/main" id="{E810A7A0-B36F-88E7-EB91-A4339D2128DF}"/>
              </a:ext>
            </a:extLst>
          </p:cNvPr>
          <p:cNvGrpSpPr/>
          <p:nvPr/>
        </p:nvGrpSpPr>
        <p:grpSpPr>
          <a:xfrm>
            <a:off x="2583573" y="588231"/>
            <a:ext cx="1049089" cy="1077827"/>
            <a:chOff x="4247611" y="756816"/>
            <a:chExt cx="1049089" cy="1077827"/>
          </a:xfrm>
        </p:grpSpPr>
        <p:sp>
          <p:nvSpPr>
            <p:cNvPr id="1003" name="Google Shape;689;p38">
              <a:extLst>
                <a:ext uri="{FF2B5EF4-FFF2-40B4-BE49-F238E27FC236}">
                  <a16:creationId xmlns:a16="http://schemas.microsoft.com/office/drawing/2014/main" id="{4A462FA3-DE53-73FB-E6FF-6070106C063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690;p38">
              <a:extLst>
                <a:ext uri="{FF2B5EF4-FFF2-40B4-BE49-F238E27FC236}">
                  <a16:creationId xmlns:a16="http://schemas.microsoft.com/office/drawing/2014/main" id="{54D60E56-C651-1676-FB4E-BAF839D344A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691;p38">
              <a:extLst>
                <a:ext uri="{FF2B5EF4-FFF2-40B4-BE49-F238E27FC236}">
                  <a16:creationId xmlns:a16="http://schemas.microsoft.com/office/drawing/2014/main" id="{00147856-357D-A859-E5D8-73EA3B83C5A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692;p38">
              <a:extLst>
                <a:ext uri="{FF2B5EF4-FFF2-40B4-BE49-F238E27FC236}">
                  <a16:creationId xmlns:a16="http://schemas.microsoft.com/office/drawing/2014/main" id="{5C371DF4-D709-A839-C679-2B8391FE4D57}"/>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7" name="Google Shape;693;p38">
              <a:extLst>
                <a:ext uri="{FF2B5EF4-FFF2-40B4-BE49-F238E27FC236}">
                  <a16:creationId xmlns:a16="http://schemas.microsoft.com/office/drawing/2014/main" id="{3B340C77-9BE6-9CE0-FB03-E81D88DDA2C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8" name="Google Shape;694;p38">
              <a:extLst>
                <a:ext uri="{FF2B5EF4-FFF2-40B4-BE49-F238E27FC236}">
                  <a16:creationId xmlns:a16="http://schemas.microsoft.com/office/drawing/2014/main" id="{5CF6F91C-D09A-AC9C-66E2-158729A59E5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9" name="Google Shape;688;p38">
            <a:extLst>
              <a:ext uri="{FF2B5EF4-FFF2-40B4-BE49-F238E27FC236}">
                <a16:creationId xmlns:a16="http://schemas.microsoft.com/office/drawing/2014/main" id="{06FED90B-6EC5-6B8C-0C3E-7D1317CD90C4}"/>
              </a:ext>
            </a:extLst>
          </p:cNvPr>
          <p:cNvGrpSpPr/>
          <p:nvPr/>
        </p:nvGrpSpPr>
        <p:grpSpPr>
          <a:xfrm>
            <a:off x="1856922" y="1490591"/>
            <a:ext cx="1049089" cy="1077827"/>
            <a:chOff x="4247611" y="756816"/>
            <a:chExt cx="1049089" cy="1077827"/>
          </a:xfrm>
        </p:grpSpPr>
        <p:sp>
          <p:nvSpPr>
            <p:cNvPr id="1010" name="Google Shape;689;p38">
              <a:extLst>
                <a:ext uri="{FF2B5EF4-FFF2-40B4-BE49-F238E27FC236}">
                  <a16:creationId xmlns:a16="http://schemas.microsoft.com/office/drawing/2014/main" id="{BA03C7F2-2A3F-AC69-1A60-5DB8572DAD5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690;p38">
              <a:extLst>
                <a:ext uri="{FF2B5EF4-FFF2-40B4-BE49-F238E27FC236}">
                  <a16:creationId xmlns:a16="http://schemas.microsoft.com/office/drawing/2014/main" id="{D0914C18-2D5D-B9C8-04E4-FF6C0AE87E3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691;p38">
              <a:extLst>
                <a:ext uri="{FF2B5EF4-FFF2-40B4-BE49-F238E27FC236}">
                  <a16:creationId xmlns:a16="http://schemas.microsoft.com/office/drawing/2014/main" id="{F2699657-F329-2843-7DE8-CA31580DA6C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3" name="Google Shape;692;p38">
              <a:extLst>
                <a:ext uri="{FF2B5EF4-FFF2-40B4-BE49-F238E27FC236}">
                  <a16:creationId xmlns:a16="http://schemas.microsoft.com/office/drawing/2014/main" id="{03A34FC2-4F8B-AD64-98FD-1505B33A930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4" name="Google Shape;693;p38">
              <a:extLst>
                <a:ext uri="{FF2B5EF4-FFF2-40B4-BE49-F238E27FC236}">
                  <a16:creationId xmlns:a16="http://schemas.microsoft.com/office/drawing/2014/main" id="{FBBAED29-78BB-8D89-170A-0C666DA171A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694;p38">
              <a:extLst>
                <a:ext uri="{FF2B5EF4-FFF2-40B4-BE49-F238E27FC236}">
                  <a16:creationId xmlns:a16="http://schemas.microsoft.com/office/drawing/2014/main" id="{8669972B-076D-D4E9-F106-12E02CB95A9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6" name="Google Shape;688;p38">
            <a:extLst>
              <a:ext uri="{FF2B5EF4-FFF2-40B4-BE49-F238E27FC236}">
                <a16:creationId xmlns:a16="http://schemas.microsoft.com/office/drawing/2014/main" id="{5E1451D6-1689-63CE-5D73-999E8D8693B1}"/>
              </a:ext>
            </a:extLst>
          </p:cNvPr>
          <p:cNvGrpSpPr/>
          <p:nvPr/>
        </p:nvGrpSpPr>
        <p:grpSpPr>
          <a:xfrm>
            <a:off x="2581013" y="1495458"/>
            <a:ext cx="1049089" cy="1077827"/>
            <a:chOff x="4247611" y="756816"/>
            <a:chExt cx="1049089" cy="1077827"/>
          </a:xfrm>
        </p:grpSpPr>
        <p:sp>
          <p:nvSpPr>
            <p:cNvPr id="1017" name="Google Shape;689;p38">
              <a:extLst>
                <a:ext uri="{FF2B5EF4-FFF2-40B4-BE49-F238E27FC236}">
                  <a16:creationId xmlns:a16="http://schemas.microsoft.com/office/drawing/2014/main" id="{DA521D87-3104-E824-01B7-B8B2934BF4A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8" name="Google Shape;690;p38">
              <a:extLst>
                <a:ext uri="{FF2B5EF4-FFF2-40B4-BE49-F238E27FC236}">
                  <a16:creationId xmlns:a16="http://schemas.microsoft.com/office/drawing/2014/main" id="{32D4EF52-8E8C-24AE-6F4F-783B1EB07D0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9" name="Google Shape;691;p38">
              <a:extLst>
                <a:ext uri="{FF2B5EF4-FFF2-40B4-BE49-F238E27FC236}">
                  <a16:creationId xmlns:a16="http://schemas.microsoft.com/office/drawing/2014/main" id="{C0051E0D-2F9C-7ACD-BB0E-C6AE1BCCB74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0" name="Google Shape;692;p38">
              <a:extLst>
                <a:ext uri="{FF2B5EF4-FFF2-40B4-BE49-F238E27FC236}">
                  <a16:creationId xmlns:a16="http://schemas.microsoft.com/office/drawing/2014/main" id="{B7483B78-6A32-2FA8-0D31-0775CD63619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1" name="Google Shape;693;p38">
              <a:extLst>
                <a:ext uri="{FF2B5EF4-FFF2-40B4-BE49-F238E27FC236}">
                  <a16:creationId xmlns:a16="http://schemas.microsoft.com/office/drawing/2014/main" id="{751DD7FC-F4F1-D036-94FF-A8FEA6440DA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2" name="Google Shape;694;p38">
              <a:extLst>
                <a:ext uri="{FF2B5EF4-FFF2-40B4-BE49-F238E27FC236}">
                  <a16:creationId xmlns:a16="http://schemas.microsoft.com/office/drawing/2014/main" id="{2E0A43B8-43E5-7DFD-9E52-85CB2C46E81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23" name="Google Shape;688;p38">
            <a:extLst>
              <a:ext uri="{FF2B5EF4-FFF2-40B4-BE49-F238E27FC236}">
                <a16:creationId xmlns:a16="http://schemas.microsoft.com/office/drawing/2014/main" id="{754B185C-BC93-B518-B2C4-EEF85A13FCBA}"/>
              </a:ext>
            </a:extLst>
          </p:cNvPr>
          <p:cNvGrpSpPr/>
          <p:nvPr/>
        </p:nvGrpSpPr>
        <p:grpSpPr>
          <a:xfrm>
            <a:off x="430775" y="2338910"/>
            <a:ext cx="1049089" cy="1077827"/>
            <a:chOff x="4247611" y="756816"/>
            <a:chExt cx="1049089" cy="1077827"/>
          </a:xfrm>
        </p:grpSpPr>
        <p:sp>
          <p:nvSpPr>
            <p:cNvPr id="1024" name="Google Shape;689;p38">
              <a:extLst>
                <a:ext uri="{FF2B5EF4-FFF2-40B4-BE49-F238E27FC236}">
                  <a16:creationId xmlns:a16="http://schemas.microsoft.com/office/drawing/2014/main" id="{885D78E8-5891-3143-60B4-6A77BBBE521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5" name="Google Shape;690;p38">
              <a:extLst>
                <a:ext uri="{FF2B5EF4-FFF2-40B4-BE49-F238E27FC236}">
                  <a16:creationId xmlns:a16="http://schemas.microsoft.com/office/drawing/2014/main" id="{F4066806-80A9-5CF8-6356-23F52EBB28A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6" name="Google Shape;691;p38">
              <a:extLst>
                <a:ext uri="{FF2B5EF4-FFF2-40B4-BE49-F238E27FC236}">
                  <a16:creationId xmlns:a16="http://schemas.microsoft.com/office/drawing/2014/main" id="{F6CF72C7-11B6-D07C-EC45-6DE941B0342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7" name="Google Shape;692;p38">
              <a:extLst>
                <a:ext uri="{FF2B5EF4-FFF2-40B4-BE49-F238E27FC236}">
                  <a16:creationId xmlns:a16="http://schemas.microsoft.com/office/drawing/2014/main" id="{B1F40A8B-54E5-1C5D-F4B3-5EB19C119FF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8" name="Google Shape;693;p38">
              <a:extLst>
                <a:ext uri="{FF2B5EF4-FFF2-40B4-BE49-F238E27FC236}">
                  <a16:creationId xmlns:a16="http://schemas.microsoft.com/office/drawing/2014/main" id="{D04AFC22-014D-717B-6DF7-0EFCB860954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9" name="Google Shape;694;p38">
              <a:extLst>
                <a:ext uri="{FF2B5EF4-FFF2-40B4-BE49-F238E27FC236}">
                  <a16:creationId xmlns:a16="http://schemas.microsoft.com/office/drawing/2014/main" id="{4A2B0B9F-BCD8-98D2-B9C0-6CB459E78D0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0" name="Google Shape;688;p38">
            <a:extLst>
              <a:ext uri="{FF2B5EF4-FFF2-40B4-BE49-F238E27FC236}">
                <a16:creationId xmlns:a16="http://schemas.microsoft.com/office/drawing/2014/main" id="{7BD0ABF3-1859-F940-8A7F-352E3FAF2806}"/>
              </a:ext>
            </a:extLst>
          </p:cNvPr>
          <p:cNvGrpSpPr/>
          <p:nvPr/>
        </p:nvGrpSpPr>
        <p:grpSpPr>
          <a:xfrm>
            <a:off x="1154866" y="2343777"/>
            <a:ext cx="1049089" cy="1077827"/>
            <a:chOff x="4247611" y="756816"/>
            <a:chExt cx="1049089" cy="1077827"/>
          </a:xfrm>
        </p:grpSpPr>
        <p:sp>
          <p:nvSpPr>
            <p:cNvPr id="1031" name="Google Shape;689;p38">
              <a:extLst>
                <a:ext uri="{FF2B5EF4-FFF2-40B4-BE49-F238E27FC236}">
                  <a16:creationId xmlns:a16="http://schemas.microsoft.com/office/drawing/2014/main" id="{6CD88FDB-C598-D813-8081-C3D39E0443D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2" name="Google Shape;690;p38">
              <a:extLst>
                <a:ext uri="{FF2B5EF4-FFF2-40B4-BE49-F238E27FC236}">
                  <a16:creationId xmlns:a16="http://schemas.microsoft.com/office/drawing/2014/main" id="{953F350D-13DB-BB76-FF4D-554BEADFAB7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3" name="Google Shape;691;p38">
              <a:extLst>
                <a:ext uri="{FF2B5EF4-FFF2-40B4-BE49-F238E27FC236}">
                  <a16:creationId xmlns:a16="http://schemas.microsoft.com/office/drawing/2014/main" id="{256846EA-CF10-F060-2EED-1A28A42FE61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4" name="Google Shape;692;p38">
              <a:extLst>
                <a:ext uri="{FF2B5EF4-FFF2-40B4-BE49-F238E27FC236}">
                  <a16:creationId xmlns:a16="http://schemas.microsoft.com/office/drawing/2014/main" id="{430EB142-0DC5-6694-63D3-058EB43DDE7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693;p38">
              <a:extLst>
                <a:ext uri="{FF2B5EF4-FFF2-40B4-BE49-F238E27FC236}">
                  <a16:creationId xmlns:a16="http://schemas.microsoft.com/office/drawing/2014/main" id="{D3C2435D-542D-64B0-7887-C261A262D86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694;p38">
              <a:extLst>
                <a:ext uri="{FF2B5EF4-FFF2-40B4-BE49-F238E27FC236}">
                  <a16:creationId xmlns:a16="http://schemas.microsoft.com/office/drawing/2014/main" id="{865A463A-399D-B3FD-1B82-358B04BA74E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7" name="Google Shape;688;p38">
            <a:extLst>
              <a:ext uri="{FF2B5EF4-FFF2-40B4-BE49-F238E27FC236}">
                <a16:creationId xmlns:a16="http://schemas.microsoft.com/office/drawing/2014/main" id="{2F28B11C-67D3-71CA-6769-A0915FBE9AE8}"/>
              </a:ext>
            </a:extLst>
          </p:cNvPr>
          <p:cNvGrpSpPr/>
          <p:nvPr/>
        </p:nvGrpSpPr>
        <p:grpSpPr>
          <a:xfrm>
            <a:off x="1849500" y="2356072"/>
            <a:ext cx="1049089" cy="1077827"/>
            <a:chOff x="4247611" y="756816"/>
            <a:chExt cx="1049089" cy="1077827"/>
          </a:xfrm>
        </p:grpSpPr>
        <p:sp>
          <p:nvSpPr>
            <p:cNvPr id="1038" name="Google Shape;689;p38">
              <a:extLst>
                <a:ext uri="{FF2B5EF4-FFF2-40B4-BE49-F238E27FC236}">
                  <a16:creationId xmlns:a16="http://schemas.microsoft.com/office/drawing/2014/main" id="{A454E92A-8A59-44FE-A0D8-1E64EE0FFA8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690;p38">
              <a:extLst>
                <a:ext uri="{FF2B5EF4-FFF2-40B4-BE49-F238E27FC236}">
                  <a16:creationId xmlns:a16="http://schemas.microsoft.com/office/drawing/2014/main" id="{4F101382-D36A-F537-8686-FA17BCBD1F9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0" name="Google Shape;691;p38">
              <a:extLst>
                <a:ext uri="{FF2B5EF4-FFF2-40B4-BE49-F238E27FC236}">
                  <a16:creationId xmlns:a16="http://schemas.microsoft.com/office/drawing/2014/main" id="{BBA427AF-58DB-D128-5E60-C435112787E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1" name="Google Shape;692;p38">
              <a:extLst>
                <a:ext uri="{FF2B5EF4-FFF2-40B4-BE49-F238E27FC236}">
                  <a16:creationId xmlns:a16="http://schemas.microsoft.com/office/drawing/2014/main" id="{155784E0-B0BA-4DB0-1704-F6D64C74691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693;p38">
              <a:extLst>
                <a:ext uri="{FF2B5EF4-FFF2-40B4-BE49-F238E27FC236}">
                  <a16:creationId xmlns:a16="http://schemas.microsoft.com/office/drawing/2014/main" id="{AFE64BFD-F280-94CE-2739-D1963360C5B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694;p38">
              <a:extLst>
                <a:ext uri="{FF2B5EF4-FFF2-40B4-BE49-F238E27FC236}">
                  <a16:creationId xmlns:a16="http://schemas.microsoft.com/office/drawing/2014/main" id="{0EC92FC2-40FD-6589-E6CB-B44E8997F71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44" name="Google Shape;688;p38">
            <a:extLst>
              <a:ext uri="{FF2B5EF4-FFF2-40B4-BE49-F238E27FC236}">
                <a16:creationId xmlns:a16="http://schemas.microsoft.com/office/drawing/2014/main" id="{F32CD0A9-4F4E-BCF9-65FD-39034E0F5AAA}"/>
              </a:ext>
            </a:extLst>
          </p:cNvPr>
          <p:cNvGrpSpPr/>
          <p:nvPr/>
        </p:nvGrpSpPr>
        <p:grpSpPr>
          <a:xfrm>
            <a:off x="2573591" y="2360939"/>
            <a:ext cx="1049089" cy="1077827"/>
            <a:chOff x="4247611" y="756816"/>
            <a:chExt cx="1049089" cy="1077827"/>
          </a:xfrm>
        </p:grpSpPr>
        <p:sp>
          <p:nvSpPr>
            <p:cNvPr id="1045" name="Google Shape;689;p38">
              <a:extLst>
                <a:ext uri="{FF2B5EF4-FFF2-40B4-BE49-F238E27FC236}">
                  <a16:creationId xmlns:a16="http://schemas.microsoft.com/office/drawing/2014/main" id="{02808E0F-4959-5E32-B364-97010E9C231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690;p38">
              <a:extLst>
                <a:ext uri="{FF2B5EF4-FFF2-40B4-BE49-F238E27FC236}">
                  <a16:creationId xmlns:a16="http://schemas.microsoft.com/office/drawing/2014/main" id="{23584122-8231-7B48-E36B-F7C64E9C21D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691;p38">
              <a:extLst>
                <a:ext uri="{FF2B5EF4-FFF2-40B4-BE49-F238E27FC236}">
                  <a16:creationId xmlns:a16="http://schemas.microsoft.com/office/drawing/2014/main" id="{45E1EFDE-02B7-FADE-254C-914DA5D2F0E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8" name="Google Shape;692;p38">
              <a:extLst>
                <a:ext uri="{FF2B5EF4-FFF2-40B4-BE49-F238E27FC236}">
                  <a16:creationId xmlns:a16="http://schemas.microsoft.com/office/drawing/2014/main" id="{129D4E6A-A641-CB9C-56FB-D621A66C22F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9" name="Google Shape;693;p38">
              <a:extLst>
                <a:ext uri="{FF2B5EF4-FFF2-40B4-BE49-F238E27FC236}">
                  <a16:creationId xmlns:a16="http://schemas.microsoft.com/office/drawing/2014/main" id="{CF4F6479-F5B0-7839-4A77-0B532C84BC7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694;p38">
              <a:extLst>
                <a:ext uri="{FF2B5EF4-FFF2-40B4-BE49-F238E27FC236}">
                  <a16:creationId xmlns:a16="http://schemas.microsoft.com/office/drawing/2014/main" id="{C9D21F10-A8F8-4873-3342-B7130BC3F44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1" name="Google Shape;688;p38">
            <a:extLst>
              <a:ext uri="{FF2B5EF4-FFF2-40B4-BE49-F238E27FC236}">
                <a16:creationId xmlns:a16="http://schemas.microsoft.com/office/drawing/2014/main" id="{74E26350-79D3-8FF4-C837-9F6EF878FE3B}"/>
              </a:ext>
            </a:extLst>
          </p:cNvPr>
          <p:cNvGrpSpPr/>
          <p:nvPr/>
        </p:nvGrpSpPr>
        <p:grpSpPr>
          <a:xfrm>
            <a:off x="3388232" y="557641"/>
            <a:ext cx="1049089" cy="1077827"/>
            <a:chOff x="4247611" y="756816"/>
            <a:chExt cx="1049089" cy="1077827"/>
          </a:xfrm>
        </p:grpSpPr>
        <p:sp>
          <p:nvSpPr>
            <p:cNvPr id="1052" name="Google Shape;689;p38">
              <a:extLst>
                <a:ext uri="{FF2B5EF4-FFF2-40B4-BE49-F238E27FC236}">
                  <a16:creationId xmlns:a16="http://schemas.microsoft.com/office/drawing/2014/main" id="{4A5781D4-2CCE-F76D-2BC8-6716D329931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3" name="Google Shape;690;p38">
              <a:extLst>
                <a:ext uri="{FF2B5EF4-FFF2-40B4-BE49-F238E27FC236}">
                  <a16:creationId xmlns:a16="http://schemas.microsoft.com/office/drawing/2014/main" id="{FEBE4EC0-678E-AEF3-0509-237713880AD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4" name="Google Shape;691;p38">
              <a:extLst>
                <a:ext uri="{FF2B5EF4-FFF2-40B4-BE49-F238E27FC236}">
                  <a16:creationId xmlns:a16="http://schemas.microsoft.com/office/drawing/2014/main" id="{3AEB8E75-E8C4-2173-35A4-5EBAF78BE53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5" name="Google Shape;692;p38">
              <a:extLst>
                <a:ext uri="{FF2B5EF4-FFF2-40B4-BE49-F238E27FC236}">
                  <a16:creationId xmlns:a16="http://schemas.microsoft.com/office/drawing/2014/main" id="{F7F4D2A9-7405-DDE2-B4D8-E6B459D910F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6" name="Google Shape;693;p38">
              <a:extLst>
                <a:ext uri="{FF2B5EF4-FFF2-40B4-BE49-F238E27FC236}">
                  <a16:creationId xmlns:a16="http://schemas.microsoft.com/office/drawing/2014/main" id="{052EA350-49EC-57D5-1556-CFE5522BC16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7" name="Google Shape;694;p38">
              <a:extLst>
                <a:ext uri="{FF2B5EF4-FFF2-40B4-BE49-F238E27FC236}">
                  <a16:creationId xmlns:a16="http://schemas.microsoft.com/office/drawing/2014/main" id="{D58B3D3F-5D4A-215B-0E82-F1CC18A5DB9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8" name="Google Shape;688;p38">
            <a:extLst>
              <a:ext uri="{FF2B5EF4-FFF2-40B4-BE49-F238E27FC236}">
                <a16:creationId xmlns:a16="http://schemas.microsoft.com/office/drawing/2014/main" id="{012E2C44-6D1A-29C8-2D78-3C338B7C587D}"/>
              </a:ext>
            </a:extLst>
          </p:cNvPr>
          <p:cNvGrpSpPr/>
          <p:nvPr/>
        </p:nvGrpSpPr>
        <p:grpSpPr>
          <a:xfrm>
            <a:off x="315565" y="3357882"/>
            <a:ext cx="1049089" cy="1077827"/>
            <a:chOff x="4247611" y="756816"/>
            <a:chExt cx="1049089" cy="1077827"/>
          </a:xfrm>
        </p:grpSpPr>
        <p:sp>
          <p:nvSpPr>
            <p:cNvPr id="1059" name="Google Shape;689;p38">
              <a:extLst>
                <a:ext uri="{FF2B5EF4-FFF2-40B4-BE49-F238E27FC236}">
                  <a16:creationId xmlns:a16="http://schemas.microsoft.com/office/drawing/2014/main" id="{729CB114-9DB6-4B16-9CEF-9D215902D7F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0" name="Google Shape;690;p38">
              <a:extLst>
                <a:ext uri="{FF2B5EF4-FFF2-40B4-BE49-F238E27FC236}">
                  <a16:creationId xmlns:a16="http://schemas.microsoft.com/office/drawing/2014/main" id="{FA48A9C1-F2E8-E309-5768-CCDD968C68B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1" name="Google Shape;691;p38">
              <a:extLst>
                <a:ext uri="{FF2B5EF4-FFF2-40B4-BE49-F238E27FC236}">
                  <a16:creationId xmlns:a16="http://schemas.microsoft.com/office/drawing/2014/main" id="{D16B9245-D857-4EFD-C5F6-E05E9353DB5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2" name="Google Shape;692;p38">
              <a:extLst>
                <a:ext uri="{FF2B5EF4-FFF2-40B4-BE49-F238E27FC236}">
                  <a16:creationId xmlns:a16="http://schemas.microsoft.com/office/drawing/2014/main" id="{6F311CD7-66DB-EA3A-5BD9-790411392BF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3" name="Google Shape;693;p38">
              <a:extLst>
                <a:ext uri="{FF2B5EF4-FFF2-40B4-BE49-F238E27FC236}">
                  <a16:creationId xmlns:a16="http://schemas.microsoft.com/office/drawing/2014/main" id="{F8897D61-F214-76BD-BC0C-C3237095466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694;p38">
              <a:extLst>
                <a:ext uri="{FF2B5EF4-FFF2-40B4-BE49-F238E27FC236}">
                  <a16:creationId xmlns:a16="http://schemas.microsoft.com/office/drawing/2014/main" id="{F7E57E5D-F882-104C-26EE-A75BDD63EC3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65" name="Google Shape;688;p38">
            <a:extLst>
              <a:ext uri="{FF2B5EF4-FFF2-40B4-BE49-F238E27FC236}">
                <a16:creationId xmlns:a16="http://schemas.microsoft.com/office/drawing/2014/main" id="{F8762801-571B-6948-97DD-C0811D6B8357}"/>
              </a:ext>
            </a:extLst>
          </p:cNvPr>
          <p:cNvGrpSpPr/>
          <p:nvPr/>
        </p:nvGrpSpPr>
        <p:grpSpPr>
          <a:xfrm>
            <a:off x="3385672" y="1464868"/>
            <a:ext cx="1049089" cy="1077827"/>
            <a:chOff x="4247611" y="756816"/>
            <a:chExt cx="1049089" cy="1077827"/>
          </a:xfrm>
        </p:grpSpPr>
        <p:sp>
          <p:nvSpPr>
            <p:cNvPr id="1066" name="Google Shape;689;p38">
              <a:extLst>
                <a:ext uri="{FF2B5EF4-FFF2-40B4-BE49-F238E27FC236}">
                  <a16:creationId xmlns:a16="http://schemas.microsoft.com/office/drawing/2014/main" id="{2C62B7B7-A6AE-61BF-9D93-6F55E9C5056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7" name="Google Shape;690;p38">
              <a:extLst>
                <a:ext uri="{FF2B5EF4-FFF2-40B4-BE49-F238E27FC236}">
                  <a16:creationId xmlns:a16="http://schemas.microsoft.com/office/drawing/2014/main" id="{DC7D69E2-4DB3-B895-CB21-2CBF4D6D3CE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8" name="Google Shape;691;p38">
              <a:extLst>
                <a:ext uri="{FF2B5EF4-FFF2-40B4-BE49-F238E27FC236}">
                  <a16:creationId xmlns:a16="http://schemas.microsoft.com/office/drawing/2014/main" id="{70D2481C-B00B-7CE4-565F-55856D649D4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9" name="Google Shape;692;p38">
              <a:extLst>
                <a:ext uri="{FF2B5EF4-FFF2-40B4-BE49-F238E27FC236}">
                  <a16:creationId xmlns:a16="http://schemas.microsoft.com/office/drawing/2014/main" id="{95724D21-2EBB-1D8F-8D95-AEF978D5EE4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0" name="Google Shape;693;p38">
              <a:extLst>
                <a:ext uri="{FF2B5EF4-FFF2-40B4-BE49-F238E27FC236}">
                  <a16:creationId xmlns:a16="http://schemas.microsoft.com/office/drawing/2014/main" id="{84B82E9D-B5BE-FE32-CEA4-0E6BDF3D918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1" name="Google Shape;694;p38">
              <a:extLst>
                <a:ext uri="{FF2B5EF4-FFF2-40B4-BE49-F238E27FC236}">
                  <a16:creationId xmlns:a16="http://schemas.microsoft.com/office/drawing/2014/main" id="{7BDCF443-FA7D-8A93-8D9D-4B6128E0424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2" name="Google Shape;688;p38">
            <a:extLst>
              <a:ext uri="{FF2B5EF4-FFF2-40B4-BE49-F238E27FC236}">
                <a16:creationId xmlns:a16="http://schemas.microsoft.com/office/drawing/2014/main" id="{E81ED083-78B7-BC35-FF97-34CAF2EB9813}"/>
              </a:ext>
            </a:extLst>
          </p:cNvPr>
          <p:cNvGrpSpPr/>
          <p:nvPr/>
        </p:nvGrpSpPr>
        <p:grpSpPr>
          <a:xfrm>
            <a:off x="-1049089" y="5017781"/>
            <a:ext cx="1049089" cy="1077827"/>
            <a:chOff x="4247611" y="756816"/>
            <a:chExt cx="1049089" cy="1077827"/>
          </a:xfrm>
        </p:grpSpPr>
        <p:sp>
          <p:nvSpPr>
            <p:cNvPr id="1073" name="Google Shape;689;p38">
              <a:extLst>
                <a:ext uri="{FF2B5EF4-FFF2-40B4-BE49-F238E27FC236}">
                  <a16:creationId xmlns:a16="http://schemas.microsoft.com/office/drawing/2014/main" id="{EBAD391D-EDAE-AACD-751A-C553F251BBF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4" name="Google Shape;690;p38">
              <a:extLst>
                <a:ext uri="{FF2B5EF4-FFF2-40B4-BE49-F238E27FC236}">
                  <a16:creationId xmlns:a16="http://schemas.microsoft.com/office/drawing/2014/main" id="{13BBFF35-6EE4-D9D5-E5A5-F6DD29DAB3A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691;p38">
              <a:extLst>
                <a:ext uri="{FF2B5EF4-FFF2-40B4-BE49-F238E27FC236}">
                  <a16:creationId xmlns:a16="http://schemas.microsoft.com/office/drawing/2014/main" id="{32255796-1E38-0095-98D9-51962D73C1C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692;p38">
              <a:extLst>
                <a:ext uri="{FF2B5EF4-FFF2-40B4-BE49-F238E27FC236}">
                  <a16:creationId xmlns:a16="http://schemas.microsoft.com/office/drawing/2014/main" id="{4EDBFB20-847B-16A0-D3FC-26E9115C1C8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7" name="Google Shape;693;p38">
              <a:extLst>
                <a:ext uri="{FF2B5EF4-FFF2-40B4-BE49-F238E27FC236}">
                  <a16:creationId xmlns:a16="http://schemas.microsoft.com/office/drawing/2014/main" id="{C7ECDC65-D4D9-C748-47E8-E010BC79561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8" name="Google Shape;694;p38">
              <a:extLst>
                <a:ext uri="{FF2B5EF4-FFF2-40B4-BE49-F238E27FC236}">
                  <a16:creationId xmlns:a16="http://schemas.microsoft.com/office/drawing/2014/main" id="{5F72C5F4-B29A-EBA2-9821-D9913C8D3F1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9" name="Google Shape;688;p38">
            <a:extLst>
              <a:ext uri="{FF2B5EF4-FFF2-40B4-BE49-F238E27FC236}">
                <a16:creationId xmlns:a16="http://schemas.microsoft.com/office/drawing/2014/main" id="{7CE7DA7E-3214-5C6E-11ED-CDB4B1686C69}"/>
              </a:ext>
            </a:extLst>
          </p:cNvPr>
          <p:cNvGrpSpPr/>
          <p:nvPr/>
        </p:nvGrpSpPr>
        <p:grpSpPr>
          <a:xfrm>
            <a:off x="1010199" y="3370177"/>
            <a:ext cx="1049089" cy="1077827"/>
            <a:chOff x="4247611" y="756816"/>
            <a:chExt cx="1049089" cy="1077827"/>
          </a:xfrm>
        </p:grpSpPr>
        <p:sp>
          <p:nvSpPr>
            <p:cNvPr id="1080" name="Google Shape;689;p38">
              <a:extLst>
                <a:ext uri="{FF2B5EF4-FFF2-40B4-BE49-F238E27FC236}">
                  <a16:creationId xmlns:a16="http://schemas.microsoft.com/office/drawing/2014/main" id="{892A03AD-450F-5F4B-85B3-FDB19FD4537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1" name="Google Shape;690;p38">
              <a:extLst>
                <a:ext uri="{FF2B5EF4-FFF2-40B4-BE49-F238E27FC236}">
                  <a16:creationId xmlns:a16="http://schemas.microsoft.com/office/drawing/2014/main" id="{DF45F861-221B-2A1C-23D6-215581F137B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2" name="Google Shape;691;p38">
              <a:extLst>
                <a:ext uri="{FF2B5EF4-FFF2-40B4-BE49-F238E27FC236}">
                  <a16:creationId xmlns:a16="http://schemas.microsoft.com/office/drawing/2014/main" id="{BC13C431-4357-B2CC-1A6D-562EC4D05E0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692;p38">
              <a:extLst>
                <a:ext uri="{FF2B5EF4-FFF2-40B4-BE49-F238E27FC236}">
                  <a16:creationId xmlns:a16="http://schemas.microsoft.com/office/drawing/2014/main" id="{0C18BBA4-3801-03D6-3FAD-29C82E40B21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4" name="Google Shape;693;p38">
              <a:extLst>
                <a:ext uri="{FF2B5EF4-FFF2-40B4-BE49-F238E27FC236}">
                  <a16:creationId xmlns:a16="http://schemas.microsoft.com/office/drawing/2014/main" id="{979114FF-7085-F44E-3546-C28DE6508BB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5" name="Google Shape;694;p38">
              <a:extLst>
                <a:ext uri="{FF2B5EF4-FFF2-40B4-BE49-F238E27FC236}">
                  <a16:creationId xmlns:a16="http://schemas.microsoft.com/office/drawing/2014/main" id="{19FF0B23-8A84-C2D3-3104-312646A879E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86" name="Google Shape;688;p38">
            <a:extLst>
              <a:ext uri="{FF2B5EF4-FFF2-40B4-BE49-F238E27FC236}">
                <a16:creationId xmlns:a16="http://schemas.microsoft.com/office/drawing/2014/main" id="{D2C72F1B-CE50-B3FB-2168-5BD69986C0F3}"/>
              </a:ext>
            </a:extLst>
          </p:cNvPr>
          <p:cNvGrpSpPr/>
          <p:nvPr/>
        </p:nvGrpSpPr>
        <p:grpSpPr>
          <a:xfrm>
            <a:off x="1734290" y="3375044"/>
            <a:ext cx="1049089" cy="1077827"/>
            <a:chOff x="4247611" y="756816"/>
            <a:chExt cx="1049089" cy="1077827"/>
          </a:xfrm>
        </p:grpSpPr>
        <p:sp>
          <p:nvSpPr>
            <p:cNvPr id="1087" name="Google Shape;689;p38">
              <a:extLst>
                <a:ext uri="{FF2B5EF4-FFF2-40B4-BE49-F238E27FC236}">
                  <a16:creationId xmlns:a16="http://schemas.microsoft.com/office/drawing/2014/main" id="{9068D777-95BB-3AF2-550A-D0AC5A08EE5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8" name="Google Shape;690;p38">
              <a:extLst>
                <a:ext uri="{FF2B5EF4-FFF2-40B4-BE49-F238E27FC236}">
                  <a16:creationId xmlns:a16="http://schemas.microsoft.com/office/drawing/2014/main" id="{034D2BB3-CE4F-4651-5118-193FB0C89B1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9" name="Google Shape;691;p38">
              <a:extLst>
                <a:ext uri="{FF2B5EF4-FFF2-40B4-BE49-F238E27FC236}">
                  <a16:creationId xmlns:a16="http://schemas.microsoft.com/office/drawing/2014/main" id="{9EB471F4-7425-A10C-4387-12C3376B185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0" name="Google Shape;692;p38">
              <a:extLst>
                <a:ext uri="{FF2B5EF4-FFF2-40B4-BE49-F238E27FC236}">
                  <a16:creationId xmlns:a16="http://schemas.microsoft.com/office/drawing/2014/main" id="{4F46E305-6FCA-F0A4-7310-2D3DF590E9D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1" name="Google Shape;693;p38">
              <a:extLst>
                <a:ext uri="{FF2B5EF4-FFF2-40B4-BE49-F238E27FC236}">
                  <a16:creationId xmlns:a16="http://schemas.microsoft.com/office/drawing/2014/main" id="{93EB3C39-6CE4-DBBA-A0D6-F8F194653C5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2" name="Google Shape;694;p38">
              <a:extLst>
                <a:ext uri="{FF2B5EF4-FFF2-40B4-BE49-F238E27FC236}">
                  <a16:creationId xmlns:a16="http://schemas.microsoft.com/office/drawing/2014/main" id="{91C6E21A-763C-AF99-00F6-189C4B2EF39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93" name="Google Shape;688;p38">
            <a:extLst>
              <a:ext uri="{FF2B5EF4-FFF2-40B4-BE49-F238E27FC236}">
                <a16:creationId xmlns:a16="http://schemas.microsoft.com/office/drawing/2014/main" id="{F4FE8951-3799-11AA-4A3C-4A700601FEDE}"/>
              </a:ext>
            </a:extLst>
          </p:cNvPr>
          <p:cNvGrpSpPr/>
          <p:nvPr/>
        </p:nvGrpSpPr>
        <p:grpSpPr>
          <a:xfrm>
            <a:off x="2493539" y="3355384"/>
            <a:ext cx="1049089" cy="1077827"/>
            <a:chOff x="4247611" y="756816"/>
            <a:chExt cx="1049089" cy="1077827"/>
          </a:xfrm>
        </p:grpSpPr>
        <p:sp>
          <p:nvSpPr>
            <p:cNvPr id="1094" name="Google Shape;689;p38">
              <a:extLst>
                <a:ext uri="{FF2B5EF4-FFF2-40B4-BE49-F238E27FC236}">
                  <a16:creationId xmlns:a16="http://schemas.microsoft.com/office/drawing/2014/main" id="{9A61EE88-6F35-11B2-8E5C-FBBA8CAAA62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5" name="Google Shape;690;p38">
              <a:extLst>
                <a:ext uri="{FF2B5EF4-FFF2-40B4-BE49-F238E27FC236}">
                  <a16:creationId xmlns:a16="http://schemas.microsoft.com/office/drawing/2014/main" id="{D304929C-6731-5BC6-F1E2-F87B8BE315F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6" name="Google Shape;691;p38">
              <a:extLst>
                <a:ext uri="{FF2B5EF4-FFF2-40B4-BE49-F238E27FC236}">
                  <a16:creationId xmlns:a16="http://schemas.microsoft.com/office/drawing/2014/main" id="{4683F73C-F543-4142-77B0-E8D523BD2EA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7" name="Google Shape;692;p38">
              <a:extLst>
                <a:ext uri="{FF2B5EF4-FFF2-40B4-BE49-F238E27FC236}">
                  <a16:creationId xmlns:a16="http://schemas.microsoft.com/office/drawing/2014/main" id="{7F5251DA-2593-9C26-B3FD-A340A7B1061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8" name="Google Shape;693;p38">
              <a:extLst>
                <a:ext uri="{FF2B5EF4-FFF2-40B4-BE49-F238E27FC236}">
                  <a16:creationId xmlns:a16="http://schemas.microsoft.com/office/drawing/2014/main" id="{FC619532-2F9D-3919-4045-BBA6F701526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9" name="Google Shape;694;p38">
              <a:extLst>
                <a:ext uri="{FF2B5EF4-FFF2-40B4-BE49-F238E27FC236}">
                  <a16:creationId xmlns:a16="http://schemas.microsoft.com/office/drawing/2014/main" id="{336D9048-22B8-ACAA-FB7B-2580F2A3F33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0" name="Google Shape;688;p38">
            <a:extLst>
              <a:ext uri="{FF2B5EF4-FFF2-40B4-BE49-F238E27FC236}">
                <a16:creationId xmlns:a16="http://schemas.microsoft.com/office/drawing/2014/main" id="{B49DEDAA-9EF5-24EA-55E4-8D586FE9CC14}"/>
              </a:ext>
            </a:extLst>
          </p:cNvPr>
          <p:cNvGrpSpPr/>
          <p:nvPr/>
        </p:nvGrpSpPr>
        <p:grpSpPr>
          <a:xfrm>
            <a:off x="3217630" y="3360251"/>
            <a:ext cx="1049089" cy="1077827"/>
            <a:chOff x="4247611" y="756816"/>
            <a:chExt cx="1049089" cy="1077827"/>
          </a:xfrm>
        </p:grpSpPr>
        <p:sp>
          <p:nvSpPr>
            <p:cNvPr id="1101" name="Google Shape;689;p38">
              <a:extLst>
                <a:ext uri="{FF2B5EF4-FFF2-40B4-BE49-F238E27FC236}">
                  <a16:creationId xmlns:a16="http://schemas.microsoft.com/office/drawing/2014/main" id="{952DB02B-1342-F367-7172-26FDB468F4D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2" name="Google Shape;690;p38">
              <a:extLst>
                <a:ext uri="{FF2B5EF4-FFF2-40B4-BE49-F238E27FC236}">
                  <a16:creationId xmlns:a16="http://schemas.microsoft.com/office/drawing/2014/main" id="{4C5975ED-5340-31A7-D7C1-355D6E9D7C8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3" name="Google Shape;691;p38">
              <a:extLst>
                <a:ext uri="{FF2B5EF4-FFF2-40B4-BE49-F238E27FC236}">
                  <a16:creationId xmlns:a16="http://schemas.microsoft.com/office/drawing/2014/main" id="{2F4247D5-8CA2-66F1-BEAC-F95E2853C8D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4" name="Google Shape;692;p38">
              <a:extLst>
                <a:ext uri="{FF2B5EF4-FFF2-40B4-BE49-F238E27FC236}">
                  <a16:creationId xmlns:a16="http://schemas.microsoft.com/office/drawing/2014/main" id="{2CC3BF64-EEC1-4FE5-2FE5-70FDD66E99C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5" name="Google Shape;693;p38">
              <a:extLst>
                <a:ext uri="{FF2B5EF4-FFF2-40B4-BE49-F238E27FC236}">
                  <a16:creationId xmlns:a16="http://schemas.microsoft.com/office/drawing/2014/main" id="{09A0D515-96E7-6D01-4E11-39C89B5376A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6" name="Google Shape;694;p38">
              <a:extLst>
                <a:ext uri="{FF2B5EF4-FFF2-40B4-BE49-F238E27FC236}">
                  <a16:creationId xmlns:a16="http://schemas.microsoft.com/office/drawing/2014/main" id="{3E3B7FC7-2B27-45D6-1C91-E8B4B531F3D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7" name="Google Shape;688;p38">
            <a:extLst>
              <a:ext uri="{FF2B5EF4-FFF2-40B4-BE49-F238E27FC236}">
                <a16:creationId xmlns:a16="http://schemas.microsoft.com/office/drawing/2014/main" id="{DC5866DC-6677-7117-A8E5-3E0CA82F9523}"/>
              </a:ext>
            </a:extLst>
          </p:cNvPr>
          <p:cNvGrpSpPr/>
          <p:nvPr/>
        </p:nvGrpSpPr>
        <p:grpSpPr>
          <a:xfrm>
            <a:off x="3378250" y="2330349"/>
            <a:ext cx="1049089" cy="1077827"/>
            <a:chOff x="4247611" y="756816"/>
            <a:chExt cx="1049089" cy="1077827"/>
          </a:xfrm>
        </p:grpSpPr>
        <p:sp>
          <p:nvSpPr>
            <p:cNvPr id="1108" name="Google Shape;689;p38">
              <a:extLst>
                <a:ext uri="{FF2B5EF4-FFF2-40B4-BE49-F238E27FC236}">
                  <a16:creationId xmlns:a16="http://schemas.microsoft.com/office/drawing/2014/main" id="{D755BC32-02D6-30EE-5CB7-130968A011D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9" name="Google Shape;690;p38">
              <a:extLst>
                <a:ext uri="{FF2B5EF4-FFF2-40B4-BE49-F238E27FC236}">
                  <a16:creationId xmlns:a16="http://schemas.microsoft.com/office/drawing/2014/main" id="{3BAAF926-24D6-74B1-D262-1FB841CD4E1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0" name="Google Shape;691;p38">
              <a:extLst>
                <a:ext uri="{FF2B5EF4-FFF2-40B4-BE49-F238E27FC236}">
                  <a16:creationId xmlns:a16="http://schemas.microsoft.com/office/drawing/2014/main" id="{87AF1E51-49CE-FF61-D20B-81739CF7DD3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1" name="Google Shape;692;p38">
              <a:extLst>
                <a:ext uri="{FF2B5EF4-FFF2-40B4-BE49-F238E27FC236}">
                  <a16:creationId xmlns:a16="http://schemas.microsoft.com/office/drawing/2014/main" id="{AFEBD244-9802-FDCE-FBAE-016665618CE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2" name="Google Shape;693;p38">
              <a:extLst>
                <a:ext uri="{FF2B5EF4-FFF2-40B4-BE49-F238E27FC236}">
                  <a16:creationId xmlns:a16="http://schemas.microsoft.com/office/drawing/2014/main" id="{412952D0-033C-161D-C6CE-30876CA06E2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3" name="Google Shape;694;p38">
              <a:extLst>
                <a:ext uri="{FF2B5EF4-FFF2-40B4-BE49-F238E27FC236}">
                  <a16:creationId xmlns:a16="http://schemas.microsoft.com/office/drawing/2014/main" id="{6D55BFF1-8C46-2B91-87BC-1A5DD066DE8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14" name="Google Shape;688;p38">
            <a:extLst>
              <a:ext uri="{FF2B5EF4-FFF2-40B4-BE49-F238E27FC236}">
                <a16:creationId xmlns:a16="http://schemas.microsoft.com/office/drawing/2014/main" id="{36CBF125-DC0D-FB12-7169-864A1E1E1D9A}"/>
              </a:ext>
            </a:extLst>
          </p:cNvPr>
          <p:cNvGrpSpPr/>
          <p:nvPr/>
        </p:nvGrpSpPr>
        <p:grpSpPr>
          <a:xfrm>
            <a:off x="384505" y="5761342"/>
            <a:ext cx="1049089" cy="1077827"/>
            <a:chOff x="4247611" y="756816"/>
            <a:chExt cx="1049089" cy="1077827"/>
          </a:xfrm>
        </p:grpSpPr>
        <p:sp>
          <p:nvSpPr>
            <p:cNvPr id="1115" name="Google Shape;689;p38">
              <a:extLst>
                <a:ext uri="{FF2B5EF4-FFF2-40B4-BE49-F238E27FC236}">
                  <a16:creationId xmlns:a16="http://schemas.microsoft.com/office/drawing/2014/main" id="{B2A679EA-2DA7-D25E-9A68-195B4B879B7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6" name="Google Shape;690;p38">
              <a:extLst>
                <a:ext uri="{FF2B5EF4-FFF2-40B4-BE49-F238E27FC236}">
                  <a16:creationId xmlns:a16="http://schemas.microsoft.com/office/drawing/2014/main" id="{06C456FF-C2E1-10B6-19CB-FB2E52C236D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7" name="Google Shape;691;p38">
              <a:extLst>
                <a:ext uri="{FF2B5EF4-FFF2-40B4-BE49-F238E27FC236}">
                  <a16:creationId xmlns:a16="http://schemas.microsoft.com/office/drawing/2014/main" id="{864AC4FE-0C63-C919-E0D8-7D54A76A171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8" name="Google Shape;692;p38">
              <a:extLst>
                <a:ext uri="{FF2B5EF4-FFF2-40B4-BE49-F238E27FC236}">
                  <a16:creationId xmlns:a16="http://schemas.microsoft.com/office/drawing/2014/main" id="{771CA8CD-283A-CCC5-CAB0-939C62774B3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9" name="Google Shape;693;p38">
              <a:extLst>
                <a:ext uri="{FF2B5EF4-FFF2-40B4-BE49-F238E27FC236}">
                  <a16:creationId xmlns:a16="http://schemas.microsoft.com/office/drawing/2014/main" id="{0F3096B6-C07A-25E5-CEDE-CEA22CEF3D0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0" name="Google Shape;694;p38">
              <a:extLst>
                <a:ext uri="{FF2B5EF4-FFF2-40B4-BE49-F238E27FC236}">
                  <a16:creationId xmlns:a16="http://schemas.microsoft.com/office/drawing/2014/main" id="{375673BB-A113-E623-45A5-AC649C51EB3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1" name="Google Shape;688;p38">
            <a:extLst>
              <a:ext uri="{FF2B5EF4-FFF2-40B4-BE49-F238E27FC236}">
                <a16:creationId xmlns:a16="http://schemas.microsoft.com/office/drawing/2014/main" id="{EEE5D012-E17F-1E38-EFC2-120FABB83A22}"/>
              </a:ext>
            </a:extLst>
          </p:cNvPr>
          <p:cNvGrpSpPr/>
          <p:nvPr/>
        </p:nvGrpSpPr>
        <p:grpSpPr>
          <a:xfrm>
            <a:off x="1079139" y="5773637"/>
            <a:ext cx="1049089" cy="1077827"/>
            <a:chOff x="4247611" y="756816"/>
            <a:chExt cx="1049089" cy="1077827"/>
          </a:xfrm>
        </p:grpSpPr>
        <p:sp>
          <p:nvSpPr>
            <p:cNvPr id="1122" name="Google Shape;689;p38">
              <a:extLst>
                <a:ext uri="{FF2B5EF4-FFF2-40B4-BE49-F238E27FC236}">
                  <a16:creationId xmlns:a16="http://schemas.microsoft.com/office/drawing/2014/main" id="{72A7B59D-E12E-84AC-78BF-94B41725F89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3" name="Google Shape;690;p38">
              <a:extLst>
                <a:ext uri="{FF2B5EF4-FFF2-40B4-BE49-F238E27FC236}">
                  <a16:creationId xmlns:a16="http://schemas.microsoft.com/office/drawing/2014/main" id="{3208C839-0281-4B40-2EBF-7A360C727FC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4" name="Google Shape;691;p38">
              <a:extLst>
                <a:ext uri="{FF2B5EF4-FFF2-40B4-BE49-F238E27FC236}">
                  <a16:creationId xmlns:a16="http://schemas.microsoft.com/office/drawing/2014/main" id="{1161FA91-34F8-3056-9E2A-D66D2049D27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5" name="Google Shape;692;p38">
              <a:extLst>
                <a:ext uri="{FF2B5EF4-FFF2-40B4-BE49-F238E27FC236}">
                  <a16:creationId xmlns:a16="http://schemas.microsoft.com/office/drawing/2014/main" id="{30E735D8-C6B6-FEA3-5E18-E45BC9D0ED3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6" name="Google Shape;693;p38">
              <a:extLst>
                <a:ext uri="{FF2B5EF4-FFF2-40B4-BE49-F238E27FC236}">
                  <a16:creationId xmlns:a16="http://schemas.microsoft.com/office/drawing/2014/main" id="{59D64302-CAE2-AE2D-3367-A3EB57111D8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7" name="Google Shape;694;p38">
              <a:extLst>
                <a:ext uri="{FF2B5EF4-FFF2-40B4-BE49-F238E27FC236}">
                  <a16:creationId xmlns:a16="http://schemas.microsoft.com/office/drawing/2014/main" id="{429A6548-AD15-02F9-DE71-8E8CF07DE87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8" name="Google Shape;688;p38">
            <a:extLst>
              <a:ext uri="{FF2B5EF4-FFF2-40B4-BE49-F238E27FC236}">
                <a16:creationId xmlns:a16="http://schemas.microsoft.com/office/drawing/2014/main" id="{6650BD9C-B206-5B90-9A1A-27E79A5D723F}"/>
              </a:ext>
            </a:extLst>
          </p:cNvPr>
          <p:cNvGrpSpPr/>
          <p:nvPr/>
        </p:nvGrpSpPr>
        <p:grpSpPr>
          <a:xfrm>
            <a:off x="1803230" y="5778504"/>
            <a:ext cx="1049089" cy="1077827"/>
            <a:chOff x="4247611" y="756816"/>
            <a:chExt cx="1049089" cy="1077827"/>
          </a:xfrm>
        </p:grpSpPr>
        <p:sp>
          <p:nvSpPr>
            <p:cNvPr id="1129" name="Google Shape;689;p38">
              <a:extLst>
                <a:ext uri="{FF2B5EF4-FFF2-40B4-BE49-F238E27FC236}">
                  <a16:creationId xmlns:a16="http://schemas.microsoft.com/office/drawing/2014/main" id="{8B94F42B-C9DD-84C4-A663-5390614B2B4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690;p38">
              <a:extLst>
                <a:ext uri="{FF2B5EF4-FFF2-40B4-BE49-F238E27FC236}">
                  <a16:creationId xmlns:a16="http://schemas.microsoft.com/office/drawing/2014/main" id="{2C0A0156-9235-9DFD-C632-4CB55063FDB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1" name="Google Shape;691;p38">
              <a:extLst>
                <a:ext uri="{FF2B5EF4-FFF2-40B4-BE49-F238E27FC236}">
                  <a16:creationId xmlns:a16="http://schemas.microsoft.com/office/drawing/2014/main" id="{318DEE0B-C647-CF36-2186-AA458FAC9BE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692;p38">
              <a:extLst>
                <a:ext uri="{FF2B5EF4-FFF2-40B4-BE49-F238E27FC236}">
                  <a16:creationId xmlns:a16="http://schemas.microsoft.com/office/drawing/2014/main" id="{CA34FC21-55AC-24DD-B329-ED273133EE0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3" name="Google Shape;693;p38">
              <a:extLst>
                <a:ext uri="{FF2B5EF4-FFF2-40B4-BE49-F238E27FC236}">
                  <a16:creationId xmlns:a16="http://schemas.microsoft.com/office/drawing/2014/main" id="{D3511309-07CC-118F-BFEF-C9572E8F749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4" name="Google Shape;694;p38">
              <a:extLst>
                <a:ext uri="{FF2B5EF4-FFF2-40B4-BE49-F238E27FC236}">
                  <a16:creationId xmlns:a16="http://schemas.microsoft.com/office/drawing/2014/main" id="{7CAA9F08-E541-3B49-58D6-3B8027B5F7E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135" name="Google Shape;661;p38">
            <a:extLst>
              <a:ext uri="{FF2B5EF4-FFF2-40B4-BE49-F238E27FC236}">
                <a16:creationId xmlns:a16="http://schemas.microsoft.com/office/drawing/2014/main" id="{D97EE03C-20F1-62C1-DF8B-1FE56F0B349D}"/>
              </a:ext>
            </a:extLst>
          </p:cNvPr>
          <p:cNvSpPr txBox="1">
            <a:spLocks/>
          </p:cNvSpPr>
          <p:nvPr/>
        </p:nvSpPr>
        <p:spPr>
          <a:xfrm>
            <a:off x="-6646393" y="1386840"/>
            <a:ext cx="4756200"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IR PLAG DATASET</a:t>
            </a:r>
          </a:p>
        </p:txBody>
      </p:sp>
      <p:sp>
        <p:nvSpPr>
          <p:cNvPr id="3" name="Google Shape;661;p38">
            <a:extLst>
              <a:ext uri="{FF2B5EF4-FFF2-40B4-BE49-F238E27FC236}">
                <a16:creationId xmlns:a16="http://schemas.microsoft.com/office/drawing/2014/main" id="{9B9F496F-87E5-E610-0640-7998910042CB}"/>
              </a:ext>
            </a:extLst>
          </p:cNvPr>
          <p:cNvSpPr txBox="1">
            <a:spLocks/>
          </p:cNvSpPr>
          <p:nvPr/>
        </p:nvSpPr>
        <p:spPr>
          <a:xfrm>
            <a:off x="-2836393" y="1386840"/>
            <a:ext cx="2836393"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FIRE14_DATASET</a:t>
            </a:r>
          </a:p>
        </p:txBody>
      </p:sp>
      <p:sp>
        <p:nvSpPr>
          <p:cNvPr id="4" name="Google Shape;661;p38">
            <a:extLst>
              <a:ext uri="{FF2B5EF4-FFF2-40B4-BE49-F238E27FC236}">
                <a16:creationId xmlns:a16="http://schemas.microsoft.com/office/drawing/2014/main" id="{51872751-B079-D022-989A-885448E75FBB}"/>
              </a:ext>
            </a:extLst>
          </p:cNvPr>
          <p:cNvSpPr txBox="1">
            <a:spLocks/>
          </p:cNvSpPr>
          <p:nvPr/>
        </p:nvSpPr>
        <p:spPr>
          <a:xfrm>
            <a:off x="-3620810" y="1682820"/>
            <a:ext cx="2836393"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6000" dirty="0"/>
              <a:t>+</a:t>
            </a:r>
          </a:p>
        </p:txBody>
      </p:sp>
      <p:grpSp>
        <p:nvGrpSpPr>
          <p:cNvPr id="6" name="Google Shape;688;p38">
            <a:extLst>
              <a:ext uri="{FF2B5EF4-FFF2-40B4-BE49-F238E27FC236}">
                <a16:creationId xmlns:a16="http://schemas.microsoft.com/office/drawing/2014/main" id="{85E465A5-C92E-CBF2-9CA2-5602F3B56B5E}"/>
              </a:ext>
            </a:extLst>
          </p:cNvPr>
          <p:cNvGrpSpPr/>
          <p:nvPr/>
        </p:nvGrpSpPr>
        <p:grpSpPr>
          <a:xfrm>
            <a:off x="989645" y="3353015"/>
            <a:ext cx="1049089" cy="1077827"/>
            <a:chOff x="4247611" y="756816"/>
            <a:chExt cx="1049089" cy="1077827"/>
          </a:xfrm>
        </p:grpSpPr>
        <p:sp>
          <p:nvSpPr>
            <p:cNvPr id="7" name="Google Shape;689;p38">
              <a:extLst>
                <a:ext uri="{FF2B5EF4-FFF2-40B4-BE49-F238E27FC236}">
                  <a16:creationId xmlns:a16="http://schemas.microsoft.com/office/drawing/2014/main" id="{491B3074-1084-0DB2-B949-03A84AA1ADA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 name="Google Shape;690;p38">
              <a:extLst>
                <a:ext uri="{FF2B5EF4-FFF2-40B4-BE49-F238E27FC236}">
                  <a16:creationId xmlns:a16="http://schemas.microsoft.com/office/drawing/2014/main" id="{06566376-4D93-E280-E24A-2B61EF3FEA2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 name="Google Shape;691;p38">
              <a:extLst>
                <a:ext uri="{FF2B5EF4-FFF2-40B4-BE49-F238E27FC236}">
                  <a16:creationId xmlns:a16="http://schemas.microsoft.com/office/drawing/2014/main" id="{866DD1B8-CE0E-DD27-4E4E-78A31345E67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 name="Google Shape;692;p38">
              <a:extLst>
                <a:ext uri="{FF2B5EF4-FFF2-40B4-BE49-F238E27FC236}">
                  <a16:creationId xmlns:a16="http://schemas.microsoft.com/office/drawing/2014/main" id="{9392A60C-7B62-06F3-8020-F96E8A4D24B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 name="Google Shape;693;p38">
              <a:extLst>
                <a:ext uri="{FF2B5EF4-FFF2-40B4-BE49-F238E27FC236}">
                  <a16:creationId xmlns:a16="http://schemas.microsoft.com/office/drawing/2014/main" id="{4D3F7170-BC01-3174-8AC4-3A993EB7C01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 name="Google Shape;694;p38">
              <a:extLst>
                <a:ext uri="{FF2B5EF4-FFF2-40B4-BE49-F238E27FC236}">
                  <a16:creationId xmlns:a16="http://schemas.microsoft.com/office/drawing/2014/main" id="{E8630829-E210-3EB3-E708-CC2F8FA9828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 name="Google Shape;688;p38">
            <a:extLst>
              <a:ext uri="{FF2B5EF4-FFF2-40B4-BE49-F238E27FC236}">
                <a16:creationId xmlns:a16="http://schemas.microsoft.com/office/drawing/2014/main" id="{380E3E03-6B75-7755-AE7D-4CEFF64A9DBE}"/>
              </a:ext>
            </a:extLst>
          </p:cNvPr>
          <p:cNvGrpSpPr/>
          <p:nvPr/>
        </p:nvGrpSpPr>
        <p:grpSpPr>
          <a:xfrm>
            <a:off x="1713736" y="3357882"/>
            <a:ext cx="1049089" cy="1077827"/>
            <a:chOff x="4247611" y="756816"/>
            <a:chExt cx="1049089" cy="1077827"/>
          </a:xfrm>
        </p:grpSpPr>
        <p:sp>
          <p:nvSpPr>
            <p:cNvPr id="14" name="Google Shape;689;p38">
              <a:extLst>
                <a:ext uri="{FF2B5EF4-FFF2-40B4-BE49-F238E27FC236}">
                  <a16:creationId xmlns:a16="http://schemas.microsoft.com/office/drawing/2014/main" id="{810F4F30-759C-334D-5892-68970D883F8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690;p38">
              <a:extLst>
                <a:ext uri="{FF2B5EF4-FFF2-40B4-BE49-F238E27FC236}">
                  <a16:creationId xmlns:a16="http://schemas.microsoft.com/office/drawing/2014/main" id="{F9DC319A-CCD0-9F0F-3EC6-1609A990D9D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 name="Google Shape;691;p38">
              <a:extLst>
                <a:ext uri="{FF2B5EF4-FFF2-40B4-BE49-F238E27FC236}">
                  <a16:creationId xmlns:a16="http://schemas.microsoft.com/office/drawing/2014/main" id="{8CC9FBAA-BF50-7D7F-0963-5E91F788486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 name="Google Shape;692;p38">
              <a:extLst>
                <a:ext uri="{FF2B5EF4-FFF2-40B4-BE49-F238E27FC236}">
                  <a16:creationId xmlns:a16="http://schemas.microsoft.com/office/drawing/2014/main" id="{0DC5D3CB-B791-5D0F-BB9B-85AF2896CD7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 name="Google Shape;693;p38">
              <a:extLst>
                <a:ext uri="{FF2B5EF4-FFF2-40B4-BE49-F238E27FC236}">
                  <a16:creationId xmlns:a16="http://schemas.microsoft.com/office/drawing/2014/main" id="{591F8BA2-E586-FB43-70AB-CBE2AAFA5B8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 name="Google Shape;694;p38">
              <a:extLst>
                <a:ext uri="{FF2B5EF4-FFF2-40B4-BE49-F238E27FC236}">
                  <a16:creationId xmlns:a16="http://schemas.microsoft.com/office/drawing/2014/main" id="{2C113D39-4AF8-E94C-F513-70413A25AE9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7" name="Google Shape;688;p38">
            <a:extLst>
              <a:ext uri="{FF2B5EF4-FFF2-40B4-BE49-F238E27FC236}">
                <a16:creationId xmlns:a16="http://schemas.microsoft.com/office/drawing/2014/main" id="{12744E9B-43EA-3E6C-AD55-409D7788DB5E}"/>
              </a:ext>
            </a:extLst>
          </p:cNvPr>
          <p:cNvGrpSpPr/>
          <p:nvPr/>
        </p:nvGrpSpPr>
        <p:grpSpPr>
          <a:xfrm>
            <a:off x="363951" y="5744180"/>
            <a:ext cx="1049089" cy="1077827"/>
            <a:chOff x="4247611" y="756816"/>
            <a:chExt cx="1049089" cy="1077827"/>
          </a:xfrm>
        </p:grpSpPr>
        <p:sp>
          <p:nvSpPr>
            <p:cNvPr id="28" name="Google Shape;689;p38">
              <a:extLst>
                <a:ext uri="{FF2B5EF4-FFF2-40B4-BE49-F238E27FC236}">
                  <a16:creationId xmlns:a16="http://schemas.microsoft.com/office/drawing/2014/main" id="{CDED988F-3B1A-F572-CD97-1349930299C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690;p38">
              <a:extLst>
                <a:ext uri="{FF2B5EF4-FFF2-40B4-BE49-F238E27FC236}">
                  <a16:creationId xmlns:a16="http://schemas.microsoft.com/office/drawing/2014/main" id="{BE3D2EFE-3F51-BC06-2599-C2ACD9EE55A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691;p38">
              <a:extLst>
                <a:ext uri="{FF2B5EF4-FFF2-40B4-BE49-F238E27FC236}">
                  <a16:creationId xmlns:a16="http://schemas.microsoft.com/office/drawing/2014/main" id="{96197007-7C47-4BF8-FBFE-E3C11CA0E86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692;p38">
              <a:extLst>
                <a:ext uri="{FF2B5EF4-FFF2-40B4-BE49-F238E27FC236}">
                  <a16:creationId xmlns:a16="http://schemas.microsoft.com/office/drawing/2014/main" id="{94801A7B-42FE-48B1-0F13-7AC96FFC6DA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 name="Google Shape;693;p38">
              <a:extLst>
                <a:ext uri="{FF2B5EF4-FFF2-40B4-BE49-F238E27FC236}">
                  <a16:creationId xmlns:a16="http://schemas.microsoft.com/office/drawing/2014/main" id="{388AF219-5C68-3AE8-F246-9F28CFE8F7E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 name="Google Shape;694;p38">
              <a:extLst>
                <a:ext uri="{FF2B5EF4-FFF2-40B4-BE49-F238E27FC236}">
                  <a16:creationId xmlns:a16="http://schemas.microsoft.com/office/drawing/2014/main" id="{83040A6C-E136-078D-DFD6-5B1CFA2B1D6A}"/>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4" name="Google Shape;688;p38">
            <a:extLst>
              <a:ext uri="{FF2B5EF4-FFF2-40B4-BE49-F238E27FC236}">
                <a16:creationId xmlns:a16="http://schemas.microsoft.com/office/drawing/2014/main" id="{5C70E825-37D4-0D79-66A9-C9429711448F}"/>
              </a:ext>
            </a:extLst>
          </p:cNvPr>
          <p:cNvGrpSpPr/>
          <p:nvPr/>
        </p:nvGrpSpPr>
        <p:grpSpPr>
          <a:xfrm>
            <a:off x="1058585" y="5756475"/>
            <a:ext cx="1049089" cy="1077827"/>
            <a:chOff x="4247611" y="756816"/>
            <a:chExt cx="1049089" cy="1077827"/>
          </a:xfrm>
        </p:grpSpPr>
        <p:sp>
          <p:nvSpPr>
            <p:cNvPr id="35" name="Google Shape;689;p38">
              <a:extLst>
                <a:ext uri="{FF2B5EF4-FFF2-40B4-BE49-F238E27FC236}">
                  <a16:creationId xmlns:a16="http://schemas.microsoft.com/office/drawing/2014/main" id="{EAB62B6C-5550-B230-7B0B-30C973037C2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 name="Google Shape;690;p38">
              <a:extLst>
                <a:ext uri="{FF2B5EF4-FFF2-40B4-BE49-F238E27FC236}">
                  <a16:creationId xmlns:a16="http://schemas.microsoft.com/office/drawing/2014/main" id="{A69CCDD7-B1B1-82D5-9C49-FF4B1AF5677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 name="Google Shape;691;p38">
              <a:extLst>
                <a:ext uri="{FF2B5EF4-FFF2-40B4-BE49-F238E27FC236}">
                  <a16:creationId xmlns:a16="http://schemas.microsoft.com/office/drawing/2014/main" id="{B067E8AF-F6AD-A180-FFEB-0E6C450924F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692;p38">
              <a:extLst>
                <a:ext uri="{FF2B5EF4-FFF2-40B4-BE49-F238E27FC236}">
                  <a16:creationId xmlns:a16="http://schemas.microsoft.com/office/drawing/2014/main" id="{371B543F-B0C3-DCCF-C1CC-FF138D8870A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 name="Google Shape;693;p38">
              <a:extLst>
                <a:ext uri="{FF2B5EF4-FFF2-40B4-BE49-F238E27FC236}">
                  <a16:creationId xmlns:a16="http://schemas.microsoft.com/office/drawing/2014/main" id="{9509BB21-4FB1-72E0-B75A-C2D08199BE0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 name="Google Shape;694;p38">
              <a:extLst>
                <a:ext uri="{FF2B5EF4-FFF2-40B4-BE49-F238E27FC236}">
                  <a16:creationId xmlns:a16="http://schemas.microsoft.com/office/drawing/2014/main" id="{67281F4A-8FB8-7E31-43D4-1472DE52258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1" name="Google Shape;688;p38">
            <a:extLst>
              <a:ext uri="{FF2B5EF4-FFF2-40B4-BE49-F238E27FC236}">
                <a16:creationId xmlns:a16="http://schemas.microsoft.com/office/drawing/2014/main" id="{E660D02B-4B35-879A-4C13-3F1B0F9654ED}"/>
              </a:ext>
            </a:extLst>
          </p:cNvPr>
          <p:cNvGrpSpPr/>
          <p:nvPr/>
        </p:nvGrpSpPr>
        <p:grpSpPr>
          <a:xfrm>
            <a:off x="1782676" y="5761342"/>
            <a:ext cx="1049089" cy="1077827"/>
            <a:chOff x="4247611" y="756816"/>
            <a:chExt cx="1049089" cy="1077827"/>
          </a:xfrm>
        </p:grpSpPr>
        <p:sp>
          <p:nvSpPr>
            <p:cNvPr id="42" name="Google Shape;689;p38">
              <a:extLst>
                <a:ext uri="{FF2B5EF4-FFF2-40B4-BE49-F238E27FC236}">
                  <a16:creationId xmlns:a16="http://schemas.microsoft.com/office/drawing/2014/main" id="{A92A383B-FBAB-B2AC-4E20-25AC2CBCEBF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 name="Google Shape;690;p38">
              <a:extLst>
                <a:ext uri="{FF2B5EF4-FFF2-40B4-BE49-F238E27FC236}">
                  <a16:creationId xmlns:a16="http://schemas.microsoft.com/office/drawing/2014/main" id="{2AC0C10C-B798-DC59-EA52-BFBB577859B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 name="Google Shape;691;p38">
              <a:extLst>
                <a:ext uri="{FF2B5EF4-FFF2-40B4-BE49-F238E27FC236}">
                  <a16:creationId xmlns:a16="http://schemas.microsoft.com/office/drawing/2014/main" id="{6F41302F-FE94-82BB-D975-9FF6E792177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692;p38">
              <a:extLst>
                <a:ext uri="{FF2B5EF4-FFF2-40B4-BE49-F238E27FC236}">
                  <a16:creationId xmlns:a16="http://schemas.microsoft.com/office/drawing/2014/main" id="{2C79DF6F-9417-41E8-ACFE-606ECD46A0F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 name="Google Shape;693;p38">
              <a:extLst>
                <a:ext uri="{FF2B5EF4-FFF2-40B4-BE49-F238E27FC236}">
                  <a16:creationId xmlns:a16="http://schemas.microsoft.com/office/drawing/2014/main" id="{A8680578-57ED-9D1F-89C0-35775A8826B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 name="Google Shape;694;p38">
              <a:extLst>
                <a:ext uri="{FF2B5EF4-FFF2-40B4-BE49-F238E27FC236}">
                  <a16:creationId xmlns:a16="http://schemas.microsoft.com/office/drawing/2014/main" id="{43A3075C-6A17-F7EA-59F3-CA1073E3B3C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8" name="Google Shape;688;p38">
            <a:extLst>
              <a:ext uri="{FF2B5EF4-FFF2-40B4-BE49-F238E27FC236}">
                <a16:creationId xmlns:a16="http://schemas.microsoft.com/office/drawing/2014/main" id="{FE6BC0C5-6489-137E-9692-6F2E6BABDDEE}"/>
              </a:ext>
            </a:extLst>
          </p:cNvPr>
          <p:cNvGrpSpPr/>
          <p:nvPr/>
        </p:nvGrpSpPr>
        <p:grpSpPr>
          <a:xfrm>
            <a:off x="325382" y="3353015"/>
            <a:ext cx="1049089" cy="1077827"/>
            <a:chOff x="4247611" y="756816"/>
            <a:chExt cx="1049089" cy="1077827"/>
          </a:xfrm>
        </p:grpSpPr>
        <p:sp>
          <p:nvSpPr>
            <p:cNvPr id="49" name="Google Shape;689;p38">
              <a:extLst>
                <a:ext uri="{FF2B5EF4-FFF2-40B4-BE49-F238E27FC236}">
                  <a16:creationId xmlns:a16="http://schemas.microsoft.com/office/drawing/2014/main" id="{1115CFB6-A77D-E14E-DBBD-60437598013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 name="Google Shape;690;p38">
              <a:extLst>
                <a:ext uri="{FF2B5EF4-FFF2-40B4-BE49-F238E27FC236}">
                  <a16:creationId xmlns:a16="http://schemas.microsoft.com/office/drawing/2014/main" id="{7F2A257C-3C0B-7D6F-D7E6-2F1F36339C0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 name="Google Shape;691;p38">
              <a:extLst>
                <a:ext uri="{FF2B5EF4-FFF2-40B4-BE49-F238E27FC236}">
                  <a16:creationId xmlns:a16="http://schemas.microsoft.com/office/drawing/2014/main" id="{5FB9CDD2-35BA-7260-08EA-70DC307CD94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 name="Google Shape;692;p38">
              <a:extLst>
                <a:ext uri="{FF2B5EF4-FFF2-40B4-BE49-F238E27FC236}">
                  <a16:creationId xmlns:a16="http://schemas.microsoft.com/office/drawing/2014/main" id="{128CBD15-D677-EDC5-F04E-41FA28B2202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3" name="Google Shape;693;p38">
              <a:extLst>
                <a:ext uri="{FF2B5EF4-FFF2-40B4-BE49-F238E27FC236}">
                  <a16:creationId xmlns:a16="http://schemas.microsoft.com/office/drawing/2014/main" id="{75B77531-6689-6400-0CFF-89529BCA72E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 name="Google Shape;694;p38">
              <a:extLst>
                <a:ext uri="{FF2B5EF4-FFF2-40B4-BE49-F238E27FC236}">
                  <a16:creationId xmlns:a16="http://schemas.microsoft.com/office/drawing/2014/main" id="{CA736FA8-9FDB-C38E-7032-7EE2A8D7F64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5" name="Google Shape;688;p38">
            <a:extLst>
              <a:ext uri="{FF2B5EF4-FFF2-40B4-BE49-F238E27FC236}">
                <a16:creationId xmlns:a16="http://schemas.microsoft.com/office/drawing/2014/main" id="{8AD16DF1-FFCF-91E2-FB29-CFC9458BCB4F}"/>
              </a:ext>
            </a:extLst>
          </p:cNvPr>
          <p:cNvGrpSpPr/>
          <p:nvPr/>
        </p:nvGrpSpPr>
        <p:grpSpPr>
          <a:xfrm>
            <a:off x="89324" y="5332954"/>
            <a:ext cx="1049089" cy="1077827"/>
            <a:chOff x="4247611" y="756816"/>
            <a:chExt cx="1049089" cy="1077827"/>
          </a:xfrm>
        </p:grpSpPr>
        <p:sp>
          <p:nvSpPr>
            <p:cNvPr id="56" name="Google Shape;689;p38">
              <a:extLst>
                <a:ext uri="{FF2B5EF4-FFF2-40B4-BE49-F238E27FC236}">
                  <a16:creationId xmlns:a16="http://schemas.microsoft.com/office/drawing/2014/main" id="{8DAB6446-C369-99EC-D496-2B60B6BCFA0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 name="Google Shape;690;p38">
              <a:extLst>
                <a:ext uri="{FF2B5EF4-FFF2-40B4-BE49-F238E27FC236}">
                  <a16:creationId xmlns:a16="http://schemas.microsoft.com/office/drawing/2014/main" id="{76466CB3-0CB7-0B83-255A-5589E0E30F5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691;p38">
              <a:extLst>
                <a:ext uri="{FF2B5EF4-FFF2-40B4-BE49-F238E27FC236}">
                  <a16:creationId xmlns:a16="http://schemas.microsoft.com/office/drawing/2014/main" id="{25202CAD-BBAC-1121-CF02-1B0AF61B8DE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692;p38">
              <a:extLst>
                <a:ext uri="{FF2B5EF4-FFF2-40B4-BE49-F238E27FC236}">
                  <a16:creationId xmlns:a16="http://schemas.microsoft.com/office/drawing/2014/main" id="{0E45C5B8-F847-85A8-76E6-466DF2CAF68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 name="Google Shape;693;p38">
              <a:extLst>
                <a:ext uri="{FF2B5EF4-FFF2-40B4-BE49-F238E27FC236}">
                  <a16:creationId xmlns:a16="http://schemas.microsoft.com/office/drawing/2014/main" id="{6AA520C8-F6E4-9463-CE35-D6584D0AB61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 name="Google Shape;694;p38">
              <a:extLst>
                <a:ext uri="{FF2B5EF4-FFF2-40B4-BE49-F238E27FC236}">
                  <a16:creationId xmlns:a16="http://schemas.microsoft.com/office/drawing/2014/main" id="{6B146E3C-74C5-B1C5-452A-70920B6FD74A}"/>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2" name="Google Shape;688;p38">
            <a:extLst>
              <a:ext uri="{FF2B5EF4-FFF2-40B4-BE49-F238E27FC236}">
                <a16:creationId xmlns:a16="http://schemas.microsoft.com/office/drawing/2014/main" id="{A9604E2C-D92D-0D8B-DCA3-C32150714D85}"/>
              </a:ext>
            </a:extLst>
          </p:cNvPr>
          <p:cNvGrpSpPr/>
          <p:nvPr/>
        </p:nvGrpSpPr>
        <p:grpSpPr>
          <a:xfrm>
            <a:off x="2503356" y="3350517"/>
            <a:ext cx="1049089" cy="1077827"/>
            <a:chOff x="4247611" y="756816"/>
            <a:chExt cx="1049089" cy="1077827"/>
          </a:xfrm>
        </p:grpSpPr>
        <p:sp>
          <p:nvSpPr>
            <p:cNvPr id="63" name="Google Shape;689;p38">
              <a:extLst>
                <a:ext uri="{FF2B5EF4-FFF2-40B4-BE49-F238E27FC236}">
                  <a16:creationId xmlns:a16="http://schemas.microsoft.com/office/drawing/2014/main" id="{77A3335A-34A4-AE0B-D7E1-C326CD8FC98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0" name="Google Shape;690;p38">
              <a:extLst>
                <a:ext uri="{FF2B5EF4-FFF2-40B4-BE49-F238E27FC236}">
                  <a16:creationId xmlns:a16="http://schemas.microsoft.com/office/drawing/2014/main" id="{1839CDD2-DFB1-3551-0D2D-4A3CBEAB4D3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1" name="Google Shape;691;p38">
              <a:extLst>
                <a:ext uri="{FF2B5EF4-FFF2-40B4-BE49-F238E27FC236}">
                  <a16:creationId xmlns:a16="http://schemas.microsoft.com/office/drawing/2014/main" id="{FD8E7FB9-0FFC-7616-380F-3678E542607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2" name="Google Shape;692;p38">
              <a:extLst>
                <a:ext uri="{FF2B5EF4-FFF2-40B4-BE49-F238E27FC236}">
                  <a16:creationId xmlns:a16="http://schemas.microsoft.com/office/drawing/2014/main" id="{A875ECE2-DF24-0588-2B67-E8A276BC55F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3" name="Google Shape;693;p38">
              <a:extLst>
                <a:ext uri="{FF2B5EF4-FFF2-40B4-BE49-F238E27FC236}">
                  <a16:creationId xmlns:a16="http://schemas.microsoft.com/office/drawing/2014/main" id="{5A783F6F-E19E-2750-BC2F-F93A9CAAB45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694;p38">
              <a:extLst>
                <a:ext uri="{FF2B5EF4-FFF2-40B4-BE49-F238E27FC236}">
                  <a16:creationId xmlns:a16="http://schemas.microsoft.com/office/drawing/2014/main" id="{A3A2F1F7-C497-16A7-E9D1-472053DB66E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5" name="Google Shape;688;p38">
            <a:extLst>
              <a:ext uri="{FF2B5EF4-FFF2-40B4-BE49-F238E27FC236}">
                <a16:creationId xmlns:a16="http://schemas.microsoft.com/office/drawing/2014/main" id="{9CEC7D8B-BBCA-4672-4670-31FA05DD26A5}"/>
              </a:ext>
            </a:extLst>
          </p:cNvPr>
          <p:cNvGrpSpPr/>
          <p:nvPr/>
        </p:nvGrpSpPr>
        <p:grpSpPr>
          <a:xfrm>
            <a:off x="3227447" y="3355384"/>
            <a:ext cx="1049089" cy="1077827"/>
            <a:chOff x="4247611" y="756816"/>
            <a:chExt cx="1049089" cy="1077827"/>
          </a:xfrm>
        </p:grpSpPr>
        <p:sp>
          <p:nvSpPr>
            <p:cNvPr id="966" name="Google Shape;689;p38">
              <a:extLst>
                <a:ext uri="{FF2B5EF4-FFF2-40B4-BE49-F238E27FC236}">
                  <a16:creationId xmlns:a16="http://schemas.microsoft.com/office/drawing/2014/main" id="{C0A79BB4-A7D2-E42B-9F0E-A9E2377E8CC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690;p38">
              <a:extLst>
                <a:ext uri="{FF2B5EF4-FFF2-40B4-BE49-F238E27FC236}">
                  <a16:creationId xmlns:a16="http://schemas.microsoft.com/office/drawing/2014/main" id="{0DB20028-418E-3B5A-1DD2-DECA59BF8A5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691;p38">
              <a:extLst>
                <a:ext uri="{FF2B5EF4-FFF2-40B4-BE49-F238E27FC236}">
                  <a16:creationId xmlns:a16="http://schemas.microsoft.com/office/drawing/2014/main" id="{635DACB7-C35A-6BB2-E6A1-D1492365E0C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692;p38">
              <a:extLst>
                <a:ext uri="{FF2B5EF4-FFF2-40B4-BE49-F238E27FC236}">
                  <a16:creationId xmlns:a16="http://schemas.microsoft.com/office/drawing/2014/main" id="{72A46EBD-68BA-085A-9256-A68B186F209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7" name="Google Shape;693;p38">
              <a:extLst>
                <a:ext uri="{FF2B5EF4-FFF2-40B4-BE49-F238E27FC236}">
                  <a16:creationId xmlns:a16="http://schemas.microsoft.com/office/drawing/2014/main" id="{20A71676-8174-46A1-DBC9-6BEF059F097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8" name="Google Shape;694;p38">
              <a:extLst>
                <a:ext uri="{FF2B5EF4-FFF2-40B4-BE49-F238E27FC236}">
                  <a16:creationId xmlns:a16="http://schemas.microsoft.com/office/drawing/2014/main" id="{58870253-78A5-1806-6120-6DBD68F228E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79" name="Google Shape;688;p38">
            <a:extLst>
              <a:ext uri="{FF2B5EF4-FFF2-40B4-BE49-F238E27FC236}">
                <a16:creationId xmlns:a16="http://schemas.microsoft.com/office/drawing/2014/main" id="{B5C66AF0-4F64-236E-563A-78F17F618494}"/>
              </a:ext>
            </a:extLst>
          </p:cNvPr>
          <p:cNvGrpSpPr/>
          <p:nvPr/>
        </p:nvGrpSpPr>
        <p:grpSpPr>
          <a:xfrm>
            <a:off x="999462" y="3348148"/>
            <a:ext cx="1049089" cy="1077827"/>
            <a:chOff x="4247611" y="756816"/>
            <a:chExt cx="1049089" cy="1077827"/>
          </a:xfrm>
        </p:grpSpPr>
        <p:sp>
          <p:nvSpPr>
            <p:cNvPr id="980" name="Google Shape;689;p38">
              <a:extLst>
                <a:ext uri="{FF2B5EF4-FFF2-40B4-BE49-F238E27FC236}">
                  <a16:creationId xmlns:a16="http://schemas.microsoft.com/office/drawing/2014/main" id="{EC5B0C60-82BA-FE18-200A-27CDD35D895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0" name="Google Shape;690;p38">
              <a:extLst>
                <a:ext uri="{FF2B5EF4-FFF2-40B4-BE49-F238E27FC236}">
                  <a16:creationId xmlns:a16="http://schemas.microsoft.com/office/drawing/2014/main" id="{318D08FC-44DF-8F24-F316-9592B30E582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1" name="Google Shape;691;p38">
              <a:extLst>
                <a:ext uri="{FF2B5EF4-FFF2-40B4-BE49-F238E27FC236}">
                  <a16:creationId xmlns:a16="http://schemas.microsoft.com/office/drawing/2014/main" id="{754FCA87-B361-269D-22BC-DD45209A1AA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2" name="Google Shape;692;p38">
              <a:extLst>
                <a:ext uri="{FF2B5EF4-FFF2-40B4-BE49-F238E27FC236}">
                  <a16:creationId xmlns:a16="http://schemas.microsoft.com/office/drawing/2014/main" id="{4756AC58-8068-7101-0E65-9A5B2852171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3" name="Google Shape;693;p38">
              <a:extLst>
                <a:ext uri="{FF2B5EF4-FFF2-40B4-BE49-F238E27FC236}">
                  <a16:creationId xmlns:a16="http://schemas.microsoft.com/office/drawing/2014/main" id="{0D929F95-42B4-B321-EAFA-338222DF38D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4" name="Google Shape;694;p38">
              <a:extLst>
                <a:ext uri="{FF2B5EF4-FFF2-40B4-BE49-F238E27FC236}">
                  <a16:creationId xmlns:a16="http://schemas.microsoft.com/office/drawing/2014/main" id="{986F7199-797F-EB7B-8E46-D3C0596212D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45" name="Google Shape;688;p38">
            <a:extLst>
              <a:ext uri="{FF2B5EF4-FFF2-40B4-BE49-F238E27FC236}">
                <a16:creationId xmlns:a16="http://schemas.microsoft.com/office/drawing/2014/main" id="{BAFA4CDE-1220-0A71-4BAB-C11384B516D3}"/>
              </a:ext>
            </a:extLst>
          </p:cNvPr>
          <p:cNvGrpSpPr/>
          <p:nvPr/>
        </p:nvGrpSpPr>
        <p:grpSpPr>
          <a:xfrm>
            <a:off x="1723553" y="3353015"/>
            <a:ext cx="1049089" cy="1077827"/>
            <a:chOff x="4247611" y="756816"/>
            <a:chExt cx="1049089" cy="1077827"/>
          </a:xfrm>
        </p:grpSpPr>
        <p:sp>
          <p:nvSpPr>
            <p:cNvPr id="646" name="Google Shape;689;p38">
              <a:extLst>
                <a:ext uri="{FF2B5EF4-FFF2-40B4-BE49-F238E27FC236}">
                  <a16:creationId xmlns:a16="http://schemas.microsoft.com/office/drawing/2014/main" id="{7A1D7C67-7318-48FF-68B7-248B77A4CB7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7" name="Google Shape;690;p38">
              <a:extLst>
                <a:ext uri="{FF2B5EF4-FFF2-40B4-BE49-F238E27FC236}">
                  <a16:creationId xmlns:a16="http://schemas.microsoft.com/office/drawing/2014/main" id="{68F7FB24-C94A-EDE9-36D6-41C0E8DD7D5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8" name="Google Shape;691;p38">
              <a:extLst>
                <a:ext uri="{FF2B5EF4-FFF2-40B4-BE49-F238E27FC236}">
                  <a16:creationId xmlns:a16="http://schemas.microsoft.com/office/drawing/2014/main" id="{0B416D53-6AD0-7F84-DF89-2DFE2427953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9" name="Google Shape;692;p38">
              <a:extLst>
                <a:ext uri="{FF2B5EF4-FFF2-40B4-BE49-F238E27FC236}">
                  <a16:creationId xmlns:a16="http://schemas.microsoft.com/office/drawing/2014/main" id="{EADAF6C8-9249-FC34-2C8F-11E61471429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0" name="Google Shape;693;p38">
              <a:extLst>
                <a:ext uri="{FF2B5EF4-FFF2-40B4-BE49-F238E27FC236}">
                  <a16:creationId xmlns:a16="http://schemas.microsoft.com/office/drawing/2014/main" id="{9A68EFDD-8DE0-3DA6-0E72-10AAA665F32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1" name="Google Shape;694;p38">
              <a:extLst>
                <a:ext uri="{FF2B5EF4-FFF2-40B4-BE49-F238E27FC236}">
                  <a16:creationId xmlns:a16="http://schemas.microsoft.com/office/drawing/2014/main" id="{3B718563-5E5F-6527-9723-8DB22C0DEF0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52" name="Google Shape;688;p38">
            <a:extLst>
              <a:ext uri="{FF2B5EF4-FFF2-40B4-BE49-F238E27FC236}">
                <a16:creationId xmlns:a16="http://schemas.microsoft.com/office/drawing/2014/main" id="{4F1361AA-8B38-A7D1-4996-8706177BB0A8}"/>
              </a:ext>
            </a:extLst>
          </p:cNvPr>
          <p:cNvGrpSpPr/>
          <p:nvPr/>
        </p:nvGrpSpPr>
        <p:grpSpPr>
          <a:xfrm>
            <a:off x="1792493" y="5756475"/>
            <a:ext cx="1049089" cy="1077827"/>
            <a:chOff x="4247611" y="756816"/>
            <a:chExt cx="1049089" cy="1077827"/>
          </a:xfrm>
        </p:grpSpPr>
        <p:sp>
          <p:nvSpPr>
            <p:cNvPr id="653" name="Google Shape;689;p38">
              <a:extLst>
                <a:ext uri="{FF2B5EF4-FFF2-40B4-BE49-F238E27FC236}">
                  <a16:creationId xmlns:a16="http://schemas.microsoft.com/office/drawing/2014/main" id="{650E04BD-BBA9-CBBC-FEC2-E7EFB469678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4" name="Google Shape;690;p38">
              <a:extLst>
                <a:ext uri="{FF2B5EF4-FFF2-40B4-BE49-F238E27FC236}">
                  <a16:creationId xmlns:a16="http://schemas.microsoft.com/office/drawing/2014/main" id="{713A1914-57E6-07B5-876C-1A0A0D5160C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3" name="Google Shape;691;p38">
              <a:extLst>
                <a:ext uri="{FF2B5EF4-FFF2-40B4-BE49-F238E27FC236}">
                  <a16:creationId xmlns:a16="http://schemas.microsoft.com/office/drawing/2014/main" id="{3B79424C-A384-7A1E-B68E-1612FAAC841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8" name="Google Shape;692;p38">
              <a:extLst>
                <a:ext uri="{FF2B5EF4-FFF2-40B4-BE49-F238E27FC236}">
                  <a16:creationId xmlns:a16="http://schemas.microsoft.com/office/drawing/2014/main" id="{9B270F5E-7B27-437C-618A-53B624C478E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9" name="Google Shape;693;p38">
              <a:extLst>
                <a:ext uri="{FF2B5EF4-FFF2-40B4-BE49-F238E27FC236}">
                  <a16:creationId xmlns:a16="http://schemas.microsoft.com/office/drawing/2014/main" id="{31CB9C4C-DB34-09BE-6DF3-DAC481BF789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0" name="Google Shape;694;p38">
              <a:extLst>
                <a:ext uri="{FF2B5EF4-FFF2-40B4-BE49-F238E27FC236}">
                  <a16:creationId xmlns:a16="http://schemas.microsoft.com/office/drawing/2014/main" id="{C39B7224-B83A-8ACE-58D2-FFA83991D2E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93" name="Google Shape;1028;p51">
            <a:extLst>
              <a:ext uri="{FF2B5EF4-FFF2-40B4-BE49-F238E27FC236}">
                <a16:creationId xmlns:a16="http://schemas.microsoft.com/office/drawing/2014/main" id="{2E64EEA3-02C7-3B36-6325-9218146F09DF}"/>
              </a:ext>
            </a:extLst>
          </p:cNvPr>
          <p:cNvSpPr txBox="1"/>
          <p:nvPr/>
        </p:nvSpPr>
        <p:spPr>
          <a:xfrm>
            <a:off x="364087" y="150032"/>
            <a:ext cx="3111440"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accent2"/>
                </a:solidFill>
                <a:latin typeface="Barlow"/>
                <a:ea typeface="Barlow"/>
                <a:cs typeface="Barlow"/>
                <a:sym typeface="Barlow"/>
              </a:rPr>
              <a:t>439  </a:t>
            </a:r>
            <a:r>
              <a:rPr lang="en-US" b="1" dirty="0" err="1">
                <a:solidFill>
                  <a:schemeClr val="accent2"/>
                </a:solidFill>
                <a:latin typeface="Barlow"/>
                <a:ea typeface="Barlow"/>
                <a:cs typeface="Barlow"/>
                <a:sym typeface="Barlow"/>
              </a:rPr>
              <a:t>Ejemplos</a:t>
            </a:r>
            <a:endParaRPr lang="en-US" b="1" dirty="0">
              <a:solidFill>
                <a:schemeClr val="accent2"/>
              </a:solidFill>
              <a:latin typeface="Barlow"/>
              <a:ea typeface="Barlow"/>
              <a:cs typeface="Barlow"/>
              <a:sym typeface="Barlow"/>
            </a:endParaRPr>
          </a:p>
          <a:p>
            <a:pPr lvl="0" algn="ctr" rtl="0">
              <a:spcBef>
                <a:spcPts val="0"/>
              </a:spcBef>
              <a:spcAft>
                <a:spcPts val="0"/>
              </a:spcAft>
            </a:pPr>
            <a:r>
              <a:rPr lang="en-US" b="1" dirty="0">
                <a:solidFill>
                  <a:schemeClr val="accent2"/>
                </a:solidFill>
                <a:latin typeface="Barlow"/>
                <a:ea typeface="Barlow"/>
                <a:cs typeface="Barlow"/>
                <a:sym typeface="Barlow"/>
              </a:rPr>
              <a:t> de PLAGIO</a:t>
            </a:r>
          </a:p>
        </p:txBody>
      </p:sp>
      <p:sp>
        <p:nvSpPr>
          <p:cNvPr id="696" name="Google Shape;1028;p51">
            <a:extLst>
              <a:ext uri="{FF2B5EF4-FFF2-40B4-BE49-F238E27FC236}">
                <a16:creationId xmlns:a16="http://schemas.microsoft.com/office/drawing/2014/main" id="{22F59872-2E9C-16F8-E890-05059BECCA26}"/>
              </a:ext>
            </a:extLst>
          </p:cNvPr>
          <p:cNvSpPr txBox="1"/>
          <p:nvPr/>
        </p:nvSpPr>
        <p:spPr>
          <a:xfrm>
            <a:off x="5560120" y="2571750"/>
            <a:ext cx="2677100" cy="1333500"/>
          </a:xfrm>
          <a:prstGeom prst="rect">
            <a:avLst/>
          </a:prstGeom>
          <a:noFill/>
          <a:ln>
            <a:noFill/>
          </a:ln>
        </p:spPr>
        <p:txBody>
          <a:bodyPr spcFirstLastPara="1" wrap="square" lIns="91425" tIns="91425" rIns="91425" bIns="91425" anchor="t" anchorCtr="0">
            <a:noAutofit/>
          </a:bodyPr>
          <a:lstStyle/>
          <a:p>
            <a:pPr marL="285750" lvl="0" indent="-285750" algn="ctr" rtl="0">
              <a:spcBef>
                <a:spcPts val="0"/>
              </a:spcBef>
              <a:spcAft>
                <a:spcPts val="0"/>
              </a:spcAft>
              <a:buFont typeface="Arial" panose="020B0604020202020204" pitchFamily="34" charset="0"/>
              <a:buChar char="•"/>
            </a:pPr>
            <a:r>
              <a:rPr lang="en-US" b="1" dirty="0">
                <a:solidFill>
                  <a:schemeClr val="dk1"/>
                </a:solidFill>
                <a:latin typeface="Barlow"/>
                <a:ea typeface="Barlow"/>
                <a:cs typeface="Barlow"/>
                <a:sym typeface="Barlow"/>
              </a:rPr>
              <a:t>544 Pares de </a:t>
            </a:r>
            <a:r>
              <a:rPr lang="en-US" b="1" dirty="0" err="1">
                <a:solidFill>
                  <a:schemeClr val="dk1"/>
                </a:solidFill>
                <a:latin typeface="Barlow"/>
                <a:ea typeface="Barlow"/>
                <a:cs typeface="Barlow"/>
                <a:sym typeface="Barlow"/>
              </a:rPr>
              <a:t>archivos</a:t>
            </a:r>
            <a:r>
              <a:rPr lang="en-US" b="1" dirty="0">
                <a:solidFill>
                  <a:schemeClr val="dk1"/>
                </a:solidFill>
                <a:latin typeface="Barlow"/>
                <a:ea typeface="Barlow"/>
                <a:cs typeface="Barlow"/>
                <a:sym typeface="Barlow"/>
              </a:rPr>
              <a:t> de Código </a:t>
            </a:r>
            <a:r>
              <a:rPr lang="en-US" b="1" dirty="0" err="1">
                <a:solidFill>
                  <a:schemeClr val="dk1"/>
                </a:solidFill>
                <a:latin typeface="Barlow"/>
                <a:ea typeface="Barlow"/>
                <a:cs typeface="Barlow"/>
                <a:sym typeface="Barlow"/>
              </a:rPr>
              <a:t>en</a:t>
            </a:r>
            <a:r>
              <a:rPr lang="en-US" b="1" dirty="0">
                <a:solidFill>
                  <a:schemeClr val="dk1"/>
                </a:solidFill>
                <a:latin typeface="Barlow"/>
                <a:ea typeface="Barlow"/>
                <a:cs typeface="Barlow"/>
                <a:sym typeface="Barlow"/>
              </a:rPr>
              <a:t> </a:t>
            </a:r>
            <a:r>
              <a:rPr lang="en-US" b="1" dirty="0" err="1">
                <a:solidFill>
                  <a:schemeClr val="dk1"/>
                </a:solidFill>
                <a:latin typeface="Barlow"/>
                <a:ea typeface="Barlow"/>
                <a:cs typeface="Barlow"/>
                <a:sym typeface="Barlow"/>
              </a:rPr>
              <a:t>lenguaje</a:t>
            </a:r>
            <a:r>
              <a:rPr lang="en-US" b="1" dirty="0">
                <a:solidFill>
                  <a:schemeClr val="dk1"/>
                </a:solidFill>
                <a:latin typeface="Barlow"/>
                <a:ea typeface="Barlow"/>
                <a:cs typeface="Barlow"/>
                <a:sym typeface="Barlow"/>
              </a:rPr>
              <a:t> Java</a:t>
            </a:r>
          </a:p>
          <a:p>
            <a:pPr marL="285750" lvl="0" indent="-285750" algn="ctr" rtl="0">
              <a:spcBef>
                <a:spcPts val="0"/>
              </a:spcBef>
              <a:spcAft>
                <a:spcPts val="0"/>
              </a:spcAft>
              <a:buFont typeface="Arial" panose="020B0604020202020204" pitchFamily="34" charset="0"/>
              <a:buChar char="•"/>
            </a:pPr>
            <a:r>
              <a:rPr lang="en-US" b="1" dirty="0" err="1">
                <a:solidFill>
                  <a:schemeClr val="dk1"/>
                </a:solidFill>
                <a:latin typeface="Barlow"/>
                <a:ea typeface="Barlow"/>
                <a:cs typeface="Barlow"/>
                <a:sym typeface="Barlow"/>
              </a:rPr>
              <a:t>Caracteristicas</a:t>
            </a:r>
            <a:r>
              <a:rPr lang="en-US" b="1" dirty="0">
                <a:solidFill>
                  <a:schemeClr val="dk1"/>
                </a:solidFill>
                <a:latin typeface="Barlow"/>
                <a:ea typeface="Barlow"/>
                <a:cs typeface="Barlow"/>
                <a:sym typeface="Barlow"/>
              </a:rPr>
              <a:t> del dataset</a:t>
            </a:r>
          </a:p>
        </p:txBody>
      </p:sp>
      <p:sp>
        <p:nvSpPr>
          <p:cNvPr id="697" name="Google Shape;1028;p51">
            <a:extLst>
              <a:ext uri="{FF2B5EF4-FFF2-40B4-BE49-F238E27FC236}">
                <a16:creationId xmlns:a16="http://schemas.microsoft.com/office/drawing/2014/main" id="{BF2A535D-51CE-79CA-2DCF-A003CB4B9B03}"/>
              </a:ext>
            </a:extLst>
          </p:cNvPr>
          <p:cNvSpPr txBox="1"/>
          <p:nvPr/>
        </p:nvSpPr>
        <p:spPr>
          <a:xfrm>
            <a:off x="2448680" y="127035"/>
            <a:ext cx="3111440"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tx1"/>
                </a:solidFill>
                <a:latin typeface="Barlow"/>
                <a:ea typeface="Barlow"/>
                <a:cs typeface="Barlow"/>
                <a:sym typeface="Barlow"/>
              </a:rPr>
              <a:t>105 </a:t>
            </a:r>
            <a:r>
              <a:rPr lang="en-US" b="1" dirty="0" err="1">
                <a:solidFill>
                  <a:schemeClr val="tx1"/>
                </a:solidFill>
                <a:latin typeface="Barlow"/>
                <a:ea typeface="Barlow"/>
                <a:cs typeface="Barlow"/>
                <a:sym typeface="Barlow"/>
              </a:rPr>
              <a:t>ejemplo</a:t>
            </a:r>
            <a:endParaRPr lang="en-US" b="1" dirty="0">
              <a:solidFill>
                <a:schemeClr val="tx1"/>
              </a:solidFill>
              <a:latin typeface="Barlow"/>
              <a:ea typeface="Barlow"/>
              <a:cs typeface="Barlow"/>
              <a:sym typeface="Barlow"/>
            </a:endParaRPr>
          </a:p>
          <a:p>
            <a:pPr lvl="0" algn="ctr" rtl="0">
              <a:spcBef>
                <a:spcPts val="0"/>
              </a:spcBef>
              <a:spcAft>
                <a:spcPts val="0"/>
              </a:spcAft>
            </a:pPr>
            <a:r>
              <a:rPr lang="en-US" b="1" dirty="0">
                <a:solidFill>
                  <a:schemeClr val="tx1"/>
                </a:solidFill>
                <a:latin typeface="Barlow"/>
                <a:ea typeface="Barlow"/>
                <a:cs typeface="Barlow"/>
                <a:sym typeface="Barlow"/>
              </a:rPr>
              <a:t> de NO </a:t>
            </a:r>
            <a:r>
              <a:rPr lang="en-US" b="1" dirty="0" err="1">
                <a:solidFill>
                  <a:schemeClr val="tx1"/>
                </a:solidFill>
                <a:latin typeface="Barlow"/>
                <a:ea typeface="Barlow"/>
                <a:cs typeface="Barlow"/>
                <a:sym typeface="Barlow"/>
              </a:rPr>
              <a:t>plagio</a:t>
            </a:r>
            <a:endParaRPr lang="en-US" b="1" dirty="0">
              <a:solidFill>
                <a:schemeClr val="tx1"/>
              </a:solidFill>
              <a:latin typeface="Barlow"/>
              <a:ea typeface="Barlow"/>
              <a:cs typeface="Barlow"/>
              <a:sym typeface="Barlow"/>
            </a:endParaRPr>
          </a:p>
        </p:txBody>
      </p:sp>
    </p:spTree>
    <p:extLst>
      <p:ext uri="{BB962C8B-B14F-4D97-AF65-F5344CB8AC3E}">
        <p14:creationId xmlns:p14="http://schemas.microsoft.com/office/powerpoint/2010/main" val="1244168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4">
          <a:extLst>
            <a:ext uri="{FF2B5EF4-FFF2-40B4-BE49-F238E27FC236}">
              <a16:creationId xmlns:a16="http://schemas.microsoft.com/office/drawing/2014/main" id="{F0B29053-1415-5F7A-D82D-29889CF5A14C}"/>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5D77E3CF-5693-CDC7-18A7-ABF5EFE90892}"/>
              </a:ext>
            </a:extLst>
          </p:cNvPr>
          <p:cNvSpPr/>
          <p:nvPr/>
        </p:nvSpPr>
        <p:spPr>
          <a:xfrm>
            <a:off x="406396" y="3442311"/>
            <a:ext cx="4213860" cy="960121"/>
          </a:xfrm>
          <a:prstGeom prst="rect">
            <a:avLst/>
          </a:prstGeom>
          <a:solidFill>
            <a:schemeClr val="tx1">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632A2BB8-1E87-E4F4-6D27-748948CBFF17}"/>
              </a:ext>
            </a:extLst>
          </p:cNvPr>
          <p:cNvSpPr/>
          <p:nvPr/>
        </p:nvSpPr>
        <p:spPr>
          <a:xfrm>
            <a:off x="406396" y="548640"/>
            <a:ext cx="4213860" cy="2804160"/>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5" name="Google Shape;655;p38">
            <a:extLst>
              <a:ext uri="{FF2B5EF4-FFF2-40B4-BE49-F238E27FC236}">
                <a16:creationId xmlns:a16="http://schemas.microsoft.com/office/drawing/2014/main" id="{9E58690F-4899-E6E3-C8C1-7E30F71C8BCD}"/>
              </a:ext>
            </a:extLst>
          </p:cNvPr>
          <p:cNvGrpSpPr/>
          <p:nvPr/>
        </p:nvGrpSpPr>
        <p:grpSpPr>
          <a:xfrm>
            <a:off x="-2210777" y="11632"/>
            <a:ext cx="1991753" cy="1419968"/>
            <a:chOff x="7876636" y="3049896"/>
            <a:chExt cx="2269028" cy="1617644"/>
          </a:xfrm>
        </p:grpSpPr>
        <p:sp>
          <p:nvSpPr>
            <p:cNvPr id="656" name="Google Shape;656;p38">
              <a:extLst>
                <a:ext uri="{FF2B5EF4-FFF2-40B4-BE49-F238E27FC236}">
                  <a16:creationId xmlns:a16="http://schemas.microsoft.com/office/drawing/2014/main" id="{3BDFD50C-F633-1F25-87CC-E2214E377159}"/>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38">
              <a:extLst>
                <a:ext uri="{FF2B5EF4-FFF2-40B4-BE49-F238E27FC236}">
                  <a16:creationId xmlns:a16="http://schemas.microsoft.com/office/drawing/2014/main" id="{D199CCF3-3FD1-A5E3-EEF5-1C11519EE16C}"/>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38">
              <a:extLst>
                <a:ext uri="{FF2B5EF4-FFF2-40B4-BE49-F238E27FC236}">
                  <a16:creationId xmlns:a16="http://schemas.microsoft.com/office/drawing/2014/main" id="{C0651AD7-43AE-458B-268F-EC7C82CDBC7B}"/>
                </a:ext>
              </a:extLst>
            </p:cNvPr>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38">
              <a:extLst>
                <a:ext uri="{FF2B5EF4-FFF2-40B4-BE49-F238E27FC236}">
                  <a16:creationId xmlns:a16="http://schemas.microsoft.com/office/drawing/2014/main" id="{4747C647-81E9-382E-74EB-B03E01925CB3}"/>
                </a:ext>
              </a:extLst>
            </p:cNvPr>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38">
              <a:extLst>
                <a:ext uri="{FF2B5EF4-FFF2-40B4-BE49-F238E27FC236}">
                  <a16:creationId xmlns:a16="http://schemas.microsoft.com/office/drawing/2014/main" id="{96D51548-C595-7698-2F91-58D0F68928A1}"/>
                </a:ext>
              </a:extLst>
            </p:cNvPr>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1" name="Google Shape;661;p38">
            <a:extLst>
              <a:ext uri="{FF2B5EF4-FFF2-40B4-BE49-F238E27FC236}">
                <a16:creationId xmlns:a16="http://schemas.microsoft.com/office/drawing/2014/main" id="{BC601EAE-20A5-4FC4-B291-6C232F30A46B}"/>
              </a:ext>
            </a:extLst>
          </p:cNvPr>
          <p:cNvSpPr txBox="1">
            <a:spLocks noGrp="1"/>
          </p:cNvSpPr>
          <p:nvPr>
            <p:ph type="title"/>
          </p:nvPr>
        </p:nvSpPr>
        <p:spPr>
          <a:xfrm>
            <a:off x="4737160" y="-128750"/>
            <a:ext cx="4756200" cy="10517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Preparación</a:t>
            </a:r>
            <a:endParaRPr dirty="0"/>
          </a:p>
        </p:txBody>
      </p:sp>
      <p:sp>
        <p:nvSpPr>
          <p:cNvPr id="662" name="Google Shape;662;p38">
            <a:extLst>
              <a:ext uri="{FF2B5EF4-FFF2-40B4-BE49-F238E27FC236}">
                <a16:creationId xmlns:a16="http://schemas.microsoft.com/office/drawing/2014/main" id="{5D8435CA-2752-45E1-929D-1DA5D77E458B}"/>
              </a:ext>
            </a:extLst>
          </p:cNvPr>
          <p:cNvSpPr txBox="1">
            <a:spLocks noGrp="1"/>
          </p:cNvSpPr>
          <p:nvPr>
            <p:ph type="title" idx="2"/>
          </p:nvPr>
        </p:nvSpPr>
        <p:spPr>
          <a:xfrm>
            <a:off x="-1548532" y="397116"/>
            <a:ext cx="1243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664" name="Google Shape;664;p38">
            <a:extLst>
              <a:ext uri="{FF2B5EF4-FFF2-40B4-BE49-F238E27FC236}">
                <a16:creationId xmlns:a16="http://schemas.microsoft.com/office/drawing/2014/main" id="{D2240586-9C07-0DFF-EF37-52D27E455BE9}"/>
              </a:ext>
            </a:extLst>
          </p:cNvPr>
          <p:cNvGrpSpPr/>
          <p:nvPr/>
        </p:nvGrpSpPr>
        <p:grpSpPr>
          <a:xfrm>
            <a:off x="-4094636" y="1112576"/>
            <a:ext cx="3523665" cy="3945312"/>
            <a:chOff x="6992171" y="301623"/>
            <a:chExt cx="3275999" cy="3668010"/>
          </a:xfrm>
        </p:grpSpPr>
        <p:grpSp>
          <p:nvGrpSpPr>
            <p:cNvPr id="665" name="Google Shape;665;p38">
              <a:extLst>
                <a:ext uri="{FF2B5EF4-FFF2-40B4-BE49-F238E27FC236}">
                  <a16:creationId xmlns:a16="http://schemas.microsoft.com/office/drawing/2014/main" id="{3D20A185-3C46-EA88-582B-C4F9F06676DA}"/>
                </a:ext>
              </a:extLst>
            </p:cNvPr>
            <p:cNvGrpSpPr/>
            <p:nvPr/>
          </p:nvGrpSpPr>
          <p:grpSpPr>
            <a:xfrm rot="-4084063">
              <a:off x="7119087" y="978271"/>
              <a:ext cx="3022167" cy="2314713"/>
              <a:chOff x="5814398" y="539495"/>
              <a:chExt cx="3022252" cy="2314778"/>
            </a:xfrm>
          </p:grpSpPr>
          <p:sp>
            <p:nvSpPr>
              <p:cNvPr id="666" name="Google Shape;666;p38">
                <a:extLst>
                  <a:ext uri="{FF2B5EF4-FFF2-40B4-BE49-F238E27FC236}">
                    <a16:creationId xmlns:a16="http://schemas.microsoft.com/office/drawing/2014/main" id="{221CE019-E125-9259-DA9A-223EA3474A52}"/>
                  </a:ext>
                </a:extLst>
              </p:cNvPr>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38">
                <a:extLst>
                  <a:ext uri="{FF2B5EF4-FFF2-40B4-BE49-F238E27FC236}">
                    <a16:creationId xmlns:a16="http://schemas.microsoft.com/office/drawing/2014/main" id="{5065AF2C-2B7A-80E0-4228-BA1AA2A5039B}"/>
                  </a:ext>
                </a:extLst>
              </p:cNvPr>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8" name="Google Shape;668;p38">
              <a:extLst>
                <a:ext uri="{FF2B5EF4-FFF2-40B4-BE49-F238E27FC236}">
                  <a16:creationId xmlns:a16="http://schemas.microsoft.com/office/drawing/2014/main" id="{C83F2271-6695-1054-277A-BA7FA0261841}"/>
                </a:ext>
              </a:extLst>
            </p:cNvPr>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38">
              <a:extLst>
                <a:ext uri="{FF2B5EF4-FFF2-40B4-BE49-F238E27FC236}">
                  <a16:creationId xmlns:a16="http://schemas.microsoft.com/office/drawing/2014/main" id="{D4E7532D-49B5-F162-094F-AFC348ED988A}"/>
                </a:ext>
              </a:extLst>
            </p:cNvPr>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38">
              <a:extLst>
                <a:ext uri="{FF2B5EF4-FFF2-40B4-BE49-F238E27FC236}">
                  <a16:creationId xmlns:a16="http://schemas.microsoft.com/office/drawing/2014/main" id="{5DFBC4AC-DF62-16B7-8673-2F797975B4DD}"/>
                </a:ext>
              </a:extLst>
            </p:cNvPr>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38">
              <a:extLst>
                <a:ext uri="{FF2B5EF4-FFF2-40B4-BE49-F238E27FC236}">
                  <a16:creationId xmlns:a16="http://schemas.microsoft.com/office/drawing/2014/main" id="{2D31A18B-41DD-2C7A-CD69-2A6FFA063DAE}"/>
                </a:ext>
              </a:extLst>
            </p:cNvPr>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38">
              <a:extLst>
                <a:ext uri="{FF2B5EF4-FFF2-40B4-BE49-F238E27FC236}">
                  <a16:creationId xmlns:a16="http://schemas.microsoft.com/office/drawing/2014/main" id="{FEABE599-BC61-1418-E821-A39EE82D1427}"/>
                </a:ext>
              </a:extLst>
            </p:cNvPr>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38">
              <a:extLst>
                <a:ext uri="{FF2B5EF4-FFF2-40B4-BE49-F238E27FC236}">
                  <a16:creationId xmlns:a16="http://schemas.microsoft.com/office/drawing/2014/main" id="{3CC9C3DB-9C18-6D0D-8499-31BA78530E40}"/>
                </a:ext>
              </a:extLst>
            </p:cNvPr>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38">
              <a:extLst>
                <a:ext uri="{FF2B5EF4-FFF2-40B4-BE49-F238E27FC236}">
                  <a16:creationId xmlns:a16="http://schemas.microsoft.com/office/drawing/2014/main" id="{018F5CB7-D91B-A0A9-89A0-97AA39EEFEB8}"/>
                </a:ext>
              </a:extLst>
            </p:cNvPr>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38">
              <a:extLst>
                <a:ext uri="{FF2B5EF4-FFF2-40B4-BE49-F238E27FC236}">
                  <a16:creationId xmlns:a16="http://schemas.microsoft.com/office/drawing/2014/main" id="{9EF6DED6-0491-E654-30FC-DA428F5D626A}"/>
                </a:ext>
              </a:extLst>
            </p:cNvPr>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38">
              <a:extLst>
                <a:ext uri="{FF2B5EF4-FFF2-40B4-BE49-F238E27FC236}">
                  <a16:creationId xmlns:a16="http://schemas.microsoft.com/office/drawing/2014/main" id="{13BEA313-8B88-0069-8FBE-09E4601C9E19}"/>
                </a:ext>
              </a:extLst>
            </p:cNvPr>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38">
              <a:extLst>
                <a:ext uri="{FF2B5EF4-FFF2-40B4-BE49-F238E27FC236}">
                  <a16:creationId xmlns:a16="http://schemas.microsoft.com/office/drawing/2014/main" id="{38479293-9D3C-8FD5-930E-3CD7C3A894DC}"/>
                </a:ext>
              </a:extLst>
            </p:cNvPr>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38">
              <a:extLst>
                <a:ext uri="{FF2B5EF4-FFF2-40B4-BE49-F238E27FC236}">
                  <a16:creationId xmlns:a16="http://schemas.microsoft.com/office/drawing/2014/main" id="{A97F0655-6C32-15E1-780E-FC8A60DA53D9}"/>
                </a:ext>
              </a:extLst>
            </p:cNvPr>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38">
              <a:extLst>
                <a:ext uri="{FF2B5EF4-FFF2-40B4-BE49-F238E27FC236}">
                  <a16:creationId xmlns:a16="http://schemas.microsoft.com/office/drawing/2014/main" id="{78A07405-1562-7619-8008-0351CA9B79FB}"/>
                </a:ext>
              </a:extLst>
            </p:cNvPr>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0" name="Google Shape;680;p38">
              <a:extLst>
                <a:ext uri="{FF2B5EF4-FFF2-40B4-BE49-F238E27FC236}">
                  <a16:creationId xmlns:a16="http://schemas.microsoft.com/office/drawing/2014/main" id="{868F3D7E-E36F-C2A1-B30A-B44E8BAF5005}"/>
                </a:ext>
              </a:extLst>
            </p:cNvPr>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1" name="Google Shape;681;p38">
              <a:extLst>
                <a:ext uri="{FF2B5EF4-FFF2-40B4-BE49-F238E27FC236}">
                  <a16:creationId xmlns:a16="http://schemas.microsoft.com/office/drawing/2014/main" id="{15A48C25-062E-6C88-1FF6-F86DDE736760}"/>
                </a:ext>
              </a:extLst>
            </p:cNvPr>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2" name="Google Shape;682;p38">
              <a:extLst>
                <a:ext uri="{FF2B5EF4-FFF2-40B4-BE49-F238E27FC236}">
                  <a16:creationId xmlns:a16="http://schemas.microsoft.com/office/drawing/2014/main" id="{2C7994F1-DC11-F992-E135-434E66DCC8D4}"/>
                </a:ext>
              </a:extLst>
            </p:cNvPr>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3" name="Google Shape;683;p38">
              <a:extLst>
                <a:ext uri="{FF2B5EF4-FFF2-40B4-BE49-F238E27FC236}">
                  <a16:creationId xmlns:a16="http://schemas.microsoft.com/office/drawing/2014/main" id="{61E23FF7-A425-2A9D-F803-D1B22A123356}"/>
                </a:ext>
              </a:extLst>
            </p:cNvPr>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4" name="Google Shape;684;p38">
              <a:extLst>
                <a:ext uri="{FF2B5EF4-FFF2-40B4-BE49-F238E27FC236}">
                  <a16:creationId xmlns:a16="http://schemas.microsoft.com/office/drawing/2014/main" id="{541F1FC5-5EA2-8B26-CE9B-DD2F135CE83D}"/>
                </a:ext>
              </a:extLst>
            </p:cNvPr>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38">
              <a:extLst>
                <a:ext uri="{FF2B5EF4-FFF2-40B4-BE49-F238E27FC236}">
                  <a16:creationId xmlns:a16="http://schemas.microsoft.com/office/drawing/2014/main" id="{541C69A3-CA2B-AFA1-1762-B5FB250C7DF8}"/>
                </a:ext>
              </a:extLst>
            </p:cNvPr>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6" name="Google Shape;686;p38">
              <a:extLst>
                <a:ext uri="{FF2B5EF4-FFF2-40B4-BE49-F238E27FC236}">
                  <a16:creationId xmlns:a16="http://schemas.microsoft.com/office/drawing/2014/main" id="{FE49C204-5BD6-20C5-B4C1-E57FD3C13A03}"/>
                </a:ext>
              </a:extLst>
            </p:cNvPr>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7" name="Google Shape;687;p38">
              <a:extLst>
                <a:ext uri="{FF2B5EF4-FFF2-40B4-BE49-F238E27FC236}">
                  <a16:creationId xmlns:a16="http://schemas.microsoft.com/office/drawing/2014/main" id="{99927E95-093C-4537-B1EF-F38B42C6BAFF}"/>
                </a:ext>
              </a:extLst>
            </p:cNvPr>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 name="Google Shape;688;p38">
            <a:extLst>
              <a:ext uri="{FF2B5EF4-FFF2-40B4-BE49-F238E27FC236}">
                <a16:creationId xmlns:a16="http://schemas.microsoft.com/office/drawing/2014/main" id="{BB64CFDD-A24F-87DF-0F42-EB134822C456}"/>
              </a:ext>
            </a:extLst>
          </p:cNvPr>
          <p:cNvGrpSpPr/>
          <p:nvPr/>
        </p:nvGrpSpPr>
        <p:grpSpPr>
          <a:xfrm>
            <a:off x="440757" y="566202"/>
            <a:ext cx="1049089" cy="1077827"/>
            <a:chOff x="4247611" y="756816"/>
            <a:chExt cx="1049089" cy="1077827"/>
          </a:xfrm>
        </p:grpSpPr>
        <p:sp>
          <p:nvSpPr>
            <p:cNvPr id="17" name="Google Shape;689;p38">
              <a:extLst>
                <a:ext uri="{FF2B5EF4-FFF2-40B4-BE49-F238E27FC236}">
                  <a16:creationId xmlns:a16="http://schemas.microsoft.com/office/drawing/2014/main" id="{7C3DFF09-9165-1AF5-077A-746178547C9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690;p38">
              <a:extLst>
                <a:ext uri="{FF2B5EF4-FFF2-40B4-BE49-F238E27FC236}">
                  <a16:creationId xmlns:a16="http://schemas.microsoft.com/office/drawing/2014/main" id="{49C69233-928B-5808-15F5-79FDB97A6E9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691;p38">
              <a:extLst>
                <a:ext uri="{FF2B5EF4-FFF2-40B4-BE49-F238E27FC236}">
                  <a16:creationId xmlns:a16="http://schemas.microsoft.com/office/drawing/2014/main" id="{CD926AAC-9692-6771-6E2D-612D7DF102C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20" name="Google Shape;692;p38">
              <a:extLst>
                <a:ext uri="{FF2B5EF4-FFF2-40B4-BE49-F238E27FC236}">
                  <a16:creationId xmlns:a16="http://schemas.microsoft.com/office/drawing/2014/main" id="{861A3FF9-9988-1742-D826-76F62A7BF9B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693;p38">
              <a:extLst>
                <a:ext uri="{FF2B5EF4-FFF2-40B4-BE49-F238E27FC236}">
                  <a16:creationId xmlns:a16="http://schemas.microsoft.com/office/drawing/2014/main" id="{AEC720A0-8607-F9D2-F901-A6BD79B395E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694;p38">
              <a:extLst>
                <a:ext uri="{FF2B5EF4-FFF2-40B4-BE49-F238E27FC236}">
                  <a16:creationId xmlns:a16="http://schemas.microsoft.com/office/drawing/2014/main" id="{6017F561-FCCA-6B78-2A21-D5649D39A63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7" name="Google Shape;688;p38">
            <a:extLst>
              <a:ext uri="{FF2B5EF4-FFF2-40B4-BE49-F238E27FC236}">
                <a16:creationId xmlns:a16="http://schemas.microsoft.com/office/drawing/2014/main" id="{0F676E60-CCD7-6DF8-2D8C-F9FDAB4ED2C9}"/>
              </a:ext>
            </a:extLst>
          </p:cNvPr>
          <p:cNvGrpSpPr/>
          <p:nvPr/>
        </p:nvGrpSpPr>
        <p:grpSpPr>
          <a:xfrm>
            <a:off x="1164848" y="571069"/>
            <a:ext cx="1049089" cy="1077827"/>
            <a:chOff x="4247611" y="756816"/>
            <a:chExt cx="1049089" cy="1077827"/>
          </a:xfrm>
        </p:grpSpPr>
        <p:sp>
          <p:nvSpPr>
            <p:cNvPr id="968" name="Google Shape;689;p38">
              <a:extLst>
                <a:ext uri="{FF2B5EF4-FFF2-40B4-BE49-F238E27FC236}">
                  <a16:creationId xmlns:a16="http://schemas.microsoft.com/office/drawing/2014/main" id="{EA08B583-4077-A2E4-1745-B52508B76B0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690;p38">
              <a:extLst>
                <a:ext uri="{FF2B5EF4-FFF2-40B4-BE49-F238E27FC236}">
                  <a16:creationId xmlns:a16="http://schemas.microsoft.com/office/drawing/2014/main" id="{B8C593A7-C0CD-B0A3-3A69-2F1A5568320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691;p38">
              <a:extLst>
                <a:ext uri="{FF2B5EF4-FFF2-40B4-BE49-F238E27FC236}">
                  <a16:creationId xmlns:a16="http://schemas.microsoft.com/office/drawing/2014/main" id="{82532CD9-3180-9BCC-2FC8-6D9A6568257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692;p38">
              <a:extLst>
                <a:ext uri="{FF2B5EF4-FFF2-40B4-BE49-F238E27FC236}">
                  <a16:creationId xmlns:a16="http://schemas.microsoft.com/office/drawing/2014/main" id="{26E06536-4145-FDCE-B7FF-3A46DDFEFCE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693;p38">
              <a:extLst>
                <a:ext uri="{FF2B5EF4-FFF2-40B4-BE49-F238E27FC236}">
                  <a16:creationId xmlns:a16="http://schemas.microsoft.com/office/drawing/2014/main" id="{42A3003E-2DD6-603F-5B71-EC5F69BB645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sp>
          <p:nvSpPr>
            <p:cNvPr id="973" name="Google Shape;694;p38">
              <a:extLst>
                <a:ext uri="{FF2B5EF4-FFF2-40B4-BE49-F238E27FC236}">
                  <a16:creationId xmlns:a16="http://schemas.microsoft.com/office/drawing/2014/main" id="{E1B7EDBB-DA56-ACEE-A907-EEB19A8C28F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1" name="Google Shape;688;p38">
            <a:extLst>
              <a:ext uri="{FF2B5EF4-FFF2-40B4-BE49-F238E27FC236}">
                <a16:creationId xmlns:a16="http://schemas.microsoft.com/office/drawing/2014/main" id="{904C3019-D709-C510-21C6-E1AD486A65C8}"/>
              </a:ext>
            </a:extLst>
          </p:cNvPr>
          <p:cNvGrpSpPr/>
          <p:nvPr/>
        </p:nvGrpSpPr>
        <p:grpSpPr>
          <a:xfrm>
            <a:off x="438197" y="1473429"/>
            <a:ext cx="1049089" cy="1077827"/>
            <a:chOff x="4247611" y="756816"/>
            <a:chExt cx="1049089" cy="1077827"/>
          </a:xfrm>
        </p:grpSpPr>
        <p:sp>
          <p:nvSpPr>
            <p:cNvPr id="982" name="Google Shape;689;p38">
              <a:extLst>
                <a:ext uri="{FF2B5EF4-FFF2-40B4-BE49-F238E27FC236}">
                  <a16:creationId xmlns:a16="http://schemas.microsoft.com/office/drawing/2014/main" id="{FDE8673A-4BC4-A5F8-32A2-27023CBBA05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690;p38">
              <a:extLst>
                <a:ext uri="{FF2B5EF4-FFF2-40B4-BE49-F238E27FC236}">
                  <a16:creationId xmlns:a16="http://schemas.microsoft.com/office/drawing/2014/main" id="{0FDEC46A-B91B-8CAA-FC47-84B164BA95E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691;p38">
              <a:extLst>
                <a:ext uri="{FF2B5EF4-FFF2-40B4-BE49-F238E27FC236}">
                  <a16:creationId xmlns:a16="http://schemas.microsoft.com/office/drawing/2014/main" id="{5DF6F3F0-3336-64B9-ADC6-09E19832713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5" name="Google Shape;692;p38">
              <a:extLst>
                <a:ext uri="{FF2B5EF4-FFF2-40B4-BE49-F238E27FC236}">
                  <a16:creationId xmlns:a16="http://schemas.microsoft.com/office/drawing/2014/main" id="{9D79F6F0-B43C-7D00-2438-BF41B977825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693;p38">
              <a:extLst>
                <a:ext uri="{FF2B5EF4-FFF2-40B4-BE49-F238E27FC236}">
                  <a16:creationId xmlns:a16="http://schemas.microsoft.com/office/drawing/2014/main" id="{D7407B62-A64F-A1F3-3FB8-39B0AD46AE4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7" name="Google Shape;694;p38">
              <a:extLst>
                <a:ext uri="{FF2B5EF4-FFF2-40B4-BE49-F238E27FC236}">
                  <a16:creationId xmlns:a16="http://schemas.microsoft.com/office/drawing/2014/main" id="{98A226A2-5CFD-810F-C612-DD6552FBF5C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8" name="Google Shape;688;p38">
            <a:extLst>
              <a:ext uri="{FF2B5EF4-FFF2-40B4-BE49-F238E27FC236}">
                <a16:creationId xmlns:a16="http://schemas.microsoft.com/office/drawing/2014/main" id="{F7AA4C18-93CC-9DA2-2DF0-1D39F20B4302}"/>
              </a:ext>
            </a:extLst>
          </p:cNvPr>
          <p:cNvGrpSpPr/>
          <p:nvPr/>
        </p:nvGrpSpPr>
        <p:grpSpPr>
          <a:xfrm>
            <a:off x="1162288" y="1478296"/>
            <a:ext cx="1049089" cy="1077827"/>
            <a:chOff x="4247611" y="756816"/>
            <a:chExt cx="1049089" cy="1077827"/>
          </a:xfrm>
        </p:grpSpPr>
        <p:sp>
          <p:nvSpPr>
            <p:cNvPr id="989" name="Google Shape;689;p38">
              <a:extLst>
                <a:ext uri="{FF2B5EF4-FFF2-40B4-BE49-F238E27FC236}">
                  <a16:creationId xmlns:a16="http://schemas.microsoft.com/office/drawing/2014/main" id="{D0AB848E-B220-74A9-BC10-EA75889DF90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690;p38">
              <a:extLst>
                <a:ext uri="{FF2B5EF4-FFF2-40B4-BE49-F238E27FC236}">
                  <a16:creationId xmlns:a16="http://schemas.microsoft.com/office/drawing/2014/main" id="{18014913-07D7-C954-2B39-AFEE522BF4F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691;p38">
              <a:extLst>
                <a:ext uri="{FF2B5EF4-FFF2-40B4-BE49-F238E27FC236}">
                  <a16:creationId xmlns:a16="http://schemas.microsoft.com/office/drawing/2014/main" id="{A72AC521-B4D3-2B2D-9CDD-D3AE0CB61E8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692;p38">
              <a:extLst>
                <a:ext uri="{FF2B5EF4-FFF2-40B4-BE49-F238E27FC236}">
                  <a16:creationId xmlns:a16="http://schemas.microsoft.com/office/drawing/2014/main" id="{5AEAB29A-92BC-281E-35F2-1AD0C8E9C31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3" name="Google Shape;693;p38">
              <a:extLst>
                <a:ext uri="{FF2B5EF4-FFF2-40B4-BE49-F238E27FC236}">
                  <a16:creationId xmlns:a16="http://schemas.microsoft.com/office/drawing/2014/main" id="{9384AE4F-2B99-C442-9559-5B195751D63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4" name="Google Shape;694;p38">
              <a:extLst>
                <a:ext uri="{FF2B5EF4-FFF2-40B4-BE49-F238E27FC236}">
                  <a16:creationId xmlns:a16="http://schemas.microsoft.com/office/drawing/2014/main" id="{91CA1573-AF2B-30C9-EE73-4E4FB3E1E35A}"/>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95" name="Google Shape;688;p38">
            <a:extLst>
              <a:ext uri="{FF2B5EF4-FFF2-40B4-BE49-F238E27FC236}">
                <a16:creationId xmlns:a16="http://schemas.microsoft.com/office/drawing/2014/main" id="{C11A05B9-B743-7434-9175-B3082204E2AD}"/>
              </a:ext>
            </a:extLst>
          </p:cNvPr>
          <p:cNvGrpSpPr/>
          <p:nvPr/>
        </p:nvGrpSpPr>
        <p:grpSpPr>
          <a:xfrm>
            <a:off x="1859482" y="583364"/>
            <a:ext cx="1049089" cy="1077827"/>
            <a:chOff x="4247611" y="756816"/>
            <a:chExt cx="1049089" cy="1077827"/>
          </a:xfrm>
        </p:grpSpPr>
        <p:sp>
          <p:nvSpPr>
            <p:cNvPr id="996" name="Google Shape;689;p38">
              <a:extLst>
                <a:ext uri="{FF2B5EF4-FFF2-40B4-BE49-F238E27FC236}">
                  <a16:creationId xmlns:a16="http://schemas.microsoft.com/office/drawing/2014/main" id="{A5EE6A0A-87B8-1160-E5A9-930683643EA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7" name="Google Shape;690;p38">
              <a:extLst>
                <a:ext uri="{FF2B5EF4-FFF2-40B4-BE49-F238E27FC236}">
                  <a16:creationId xmlns:a16="http://schemas.microsoft.com/office/drawing/2014/main" id="{6B429FE6-B519-9C80-0245-0EB6F60A826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691;p38">
              <a:extLst>
                <a:ext uri="{FF2B5EF4-FFF2-40B4-BE49-F238E27FC236}">
                  <a16:creationId xmlns:a16="http://schemas.microsoft.com/office/drawing/2014/main" id="{E4E6B6F0-BA62-7A2E-7ED3-2891557FDC4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692;p38">
              <a:extLst>
                <a:ext uri="{FF2B5EF4-FFF2-40B4-BE49-F238E27FC236}">
                  <a16:creationId xmlns:a16="http://schemas.microsoft.com/office/drawing/2014/main" id="{2E8A9CD8-AA87-8920-FD4B-A6FE1943E1E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693;p38">
              <a:extLst>
                <a:ext uri="{FF2B5EF4-FFF2-40B4-BE49-F238E27FC236}">
                  <a16:creationId xmlns:a16="http://schemas.microsoft.com/office/drawing/2014/main" id="{BBA0B42F-22A3-BFBD-604F-B6B330190AB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694;p38">
              <a:extLst>
                <a:ext uri="{FF2B5EF4-FFF2-40B4-BE49-F238E27FC236}">
                  <a16:creationId xmlns:a16="http://schemas.microsoft.com/office/drawing/2014/main" id="{137E6F63-69B6-18D5-18C2-FD01AEAD44B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688;p38">
            <a:extLst>
              <a:ext uri="{FF2B5EF4-FFF2-40B4-BE49-F238E27FC236}">
                <a16:creationId xmlns:a16="http://schemas.microsoft.com/office/drawing/2014/main" id="{21706478-3046-6E16-5B99-B58E6455A108}"/>
              </a:ext>
            </a:extLst>
          </p:cNvPr>
          <p:cNvGrpSpPr/>
          <p:nvPr/>
        </p:nvGrpSpPr>
        <p:grpSpPr>
          <a:xfrm>
            <a:off x="2583573" y="588231"/>
            <a:ext cx="1049089" cy="1077827"/>
            <a:chOff x="4247611" y="756816"/>
            <a:chExt cx="1049089" cy="1077827"/>
          </a:xfrm>
        </p:grpSpPr>
        <p:sp>
          <p:nvSpPr>
            <p:cNvPr id="1003" name="Google Shape;689;p38">
              <a:extLst>
                <a:ext uri="{FF2B5EF4-FFF2-40B4-BE49-F238E27FC236}">
                  <a16:creationId xmlns:a16="http://schemas.microsoft.com/office/drawing/2014/main" id="{0F1B79FA-CAB9-44F7-CE97-4051AD66D5D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690;p38">
              <a:extLst>
                <a:ext uri="{FF2B5EF4-FFF2-40B4-BE49-F238E27FC236}">
                  <a16:creationId xmlns:a16="http://schemas.microsoft.com/office/drawing/2014/main" id="{AD5E3AB0-57B0-DC7F-F2E9-C2CE255088A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691;p38">
              <a:extLst>
                <a:ext uri="{FF2B5EF4-FFF2-40B4-BE49-F238E27FC236}">
                  <a16:creationId xmlns:a16="http://schemas.microsoft.com/office/drawing/2014/main" id="{11F0B805-7C1D-C919-505E-799E8273B11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692;p38">
              <a:extLst>
                <a:ext uri="{FF2B5EF4-FFF2-40B4-BE49-F238E27FC236}">
                  <a16:creationId xmlns:a16="http://schemas.microsoft.com/office/drawing/2014/main" id="{6C75E6E1-4F3A-A1B4-A287-0FA4FFBC12E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7" name="Google Shape;693;p38">
              <a:extLst>
                <a:ext uri="{FF2B5EF4-FFF2-40B4-BE49-F238E27FC236}">
                  <a16:creationId xmlns:a16="http://schemas.microsoft.com/office/drawing/2014/main" id="{656EB5F4-6FDB-26FE-0060-2028625195D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8" name="Google Shape;694;p38">
              <a:extLst>
                <a:ext uri="{FF2B5EF4-FFF2-40B4-BE49-F238E27FC236}">
                  <a16:creationId xmlns:a16="http://schemas.microsoft.com/office/drawing/2014/main" id="{C7C959A3-332E-5DCE-7E6D-0F3952B46AF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9" name="Google Shape;688;p38">
            <a:extLst>
              <a:ext uri="{FF2B5EF4-FFF2-40B4-BE49-F238E27FC236}">
                <a16:creationId xmlns:a16="http://schemas.microsoft.com/office/drawing/2014/main" id="{51967BEC-DF62-1B8C-03BA-C6476E82BFEF}"/>
              </a:ext>
            </a:extLst>
          </p:cNvPr>
          <p:cNvGrpSpPr/>
          <p:nvPr/>
        </p:nvGrpSpPr>
        <p:grpSpPr>
          <a:xfrm>
            <a:off x="1856922" y="1490591"/>
            <a:ext cx="1049089" cy="1077827"/>
            <a:chOff x="4247611" y="756816"/>
            <a:chExt cx="1049089" cy="1077827"/>
          </a:xfrm>
        </p:grpSpPr>
        <p:sp>
          <p:nvSpPr>
            <p:cNvPr id="1010" name="Google Shape;689;p38">
              <a:extLst>
                <a:ext uri="{FF2B5EF4-FFF2-40B4-BE49-F238E27FC236}">
                  <a16:creationId xmlns:a16="http://schemas.microsoft.com/office/drawing/2014/main" id="{909E04C0-54AB-A03B-96C2-9426713181E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690;p38">
              <a:extLst>
                <a:ext uri="{FF2B5EF4-FFF2-40B4-BE49-F238E27FC236}">
                  <a16:creationId xmlns:a16="http://schemas.microsoft.com/office/drawing/2014/main" id="{F5E4EAB0-35D8-BADA-08C1-887BB6CBA4E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691;p38">
              <a:extLst>
                <a:ext uri="{FF2B5EF4-FFF2-40B4-BE49-F238E27FC236}">
                  <a16:creationId xmlns:a16="http://schemas.microsoft.com/office/drawing/2014/main" id="{482C0C94-AA4C-FD91-98CE-3AB35C5D722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3" name="Google Shape;692;p38">
              <a:extLst>
                <a:ext uri="{FF2B5EF4-FFF2-40B4-BE49-F238E27FC236}">
                  <a16:creationId xmlns:a16="http://schemas.microsoft.com/office/drawing/2014/main" id="{457BFBF2-277D-DFAE-4F2F-E9A6D64BFBF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4" name="Google Shape;693;p38">
              <a:extLst>
                <a:ext uri="{FF2B5EF4-FFF2-40B4-BE49-F238E27FC236}">
                  <a16:creationId xmlns:a16="http://schemas.microsoft.com/office/drawing/2014/main" id="{CDFC5F7E-2A43-3C49-BC8A-3DD4CFFF740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694;p38">
              <a:extLst>
                <a:ext uri="{FF2B5EF4-FFF2-40B4-BE49-F238E27FC236}">
                  <a16:creationId xmlns:a16="http://schemas.microsoft.com/office/drawing/2014/main" id="{DD769EC0-E313-93BF-288F-9DBE9CB7CCC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6" name="Google Shape;688;p38">
            <a:extLst>
              <a:ext uri="{FF2B5EF4-FFF2-40B4-BE49-F238E27FC236}">
                <a16:creationId xmlns:a16="http://schemas.microsoft.com/office/drawing/2014/main" id="{A518FB2A-5587-70D9-56B3-0A67E15B86C1}"/>
              </a:ext>
            </a:extLst>
          </p:cNvPr>
          <p:cNvGrpSpPr/>
          <p:nvPr/>
        </p:nvGrpSpPr>
        <p:grpSpPr>
          <a:xfrm>
            <a:off x="2581013" y="1495458"/>
            <a:ext cx="1049089" cy="1077827"/>
            <a:chOff x="4247611" y="756816"/>
            <a:chExt cx="1049089" cy="1077827"/>
          </a:xfrm>
        </p:grpSpPr>
        <p:sp>
          <p:nvSpPr>
            <p:cNvPr id="1017" name="Google Shape;689;p38">
              <a:extLst>
                <a:ext uri="{FF2B5EF4-FFF2-40B4-BE49-F238E27FC236}">
                  <a16:creationId xmlns:a16="http://schemas.microsoft.com/office/drawing/2014/main" id="{1A74239D-D161-DD2B-EC1E-639B8A74E96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8" name="Google Shape;690;p38">
              <a:extLst>
                <a:ext uri="{FF2B5EF4-FFF2-40B4-BE49-F238E27FC236}">
                  <a16:creationId xmlns:a16="http://schemas.microsoft.com/office/drawing/2014/main" id="{8748F197-2015-D4D7-F68B-6E995FF26F4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9" name="Google Shape;691;p38">
              <a:extLst>
                <a:ext uri="{FF2B5EF4-FFF2-40B4-BE49-F238E27FC236}">
                  <a16:creationId xmlns:a16="http://schemas.microsoft.com/office/drawing/2014/main" id="{730C2072-3CE3-BCE6-F308-6854A450726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0" name="Google Shape;692;p38">
              <a:extLst>
                <a:ext uri="{FF2B5EF4-FFF2-40B4-BE49-F238E27FC236}">
                  <a16:creationId xmlns:a16="http://schemas.microsoft.com/office/drawing/2014/main" id="{7311B20E-007A-3BF9-FEF6-9B2F5AD91F87}"/>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1" name="Google Shape;693;p38">
              <a:extLst>
                <a:ext uri="{FF2B5EF4-FFF2-40B4-BE49-F238E27FC236}">
                  <a16:creationId xmlns:a16="http://schemas.microsoft.com/office/drawing/2014/main" id="{7C7F9319-64DE-6993-E1E7-F4646FC80CF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2" name="Google Shape;694;p38">
              <a:extLst>
                <a:ext uri="{FF2B5EF4-FFF2-40B4-BE49-F238E27FC236}">
                  <a16:creationId xmlns:a16="http://schemas.microsoft.com/office/drawing/2014/main" id="{F8466804-5FD7-9C40-15CE-946C6265FA9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23" name="Google Shape;688;p38">
            <a:extLst>
              <a:ext uri="{FF2B5EF4-FFF2-40B4-BE49-F238E27FC236}">
                <a16:creationId xmlns:a16="http://schemas.microsoft.com/office/drawing/2014/main" id="{7A7B0C9A-9ED3-6BB7-C29F-2580841BBBD8}"/>
              </a:ext>
            </a:extLst>
          </p:cNvPr>
          <p:cNvGrpSpPr/>
          <p:nvPr/>
        </p:nvGrpSpPr>
        <p:grpSpPr>
          <a:xfrm>
            <a:off x="430775" y="2338910"/>
            <a:ext cx="1049089" cy="1077827"/>
            <a:chOff x="4247611" y="756816"/>
            <a:chExt cx="1049089" cy="1077827"/>
          </a:xfrm>
        </p:grpSpPr>
        <p:sp>
          <p:nvSpPr>
            <p:cNvPr id="1024" name="Google Shape;689;p38">
              <a:extLst>
                <a:ext uri="{FF2B5EF4-FFF2-40B4-BE49-F238E27FC236}">
                  <a16:creationId xmlns:a16="http://schemas.microsoft.com/office/drawing/2014/main" id="{9A2F4E19-CEED-4B88-30F0-B2500A4915A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5" name="Google Shape;690;p38">
              <a:extLst>
                <a:ext uri="{FF2B5EF4-FFF2-40B4-BE49-F238E27FC236}">
                  <a16:creationId xmlns:a16="http://schemas.microsoft.com/office/drawing/2014/main" id="{E530D31D-D3F2-30C0-793D-93DF400F51B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6" name="Google Shape;691;p38">
              <a:extLst>
                <a:ext uri="{FF2B5EF4-FFF2-40B4-BE49-F238E27FC236}">
                  <a16:creationId xmlns:a16="http://schemas.microsoft.com/office/drawing/2014/main" id="{4F729168-A271-B0E8-1543-62C99AFD860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7" name="Google Shape;692;p38">
              <a:extLst>
                <a:ext uri="{FF2B5EF4-FFF2-40B4-BE49-F238E27FC236}">
                  <a16:creationId xmlns:a16="http://schemas.microsoft.com/office/drawing/2014/main" id="{8940E9E4-97CC-324B-102D-943A754B5E6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8" name="Google Shape;693;p38">
              <a:extLst>
                <a:ext uri="{FF2B5EF4-FFF2-40B4-BE49-F238E27FC236}">
                  <a16:creationId xmlns:a16="http://schemas.microsoft.com/office/drawing/2014/main" id="{14721012-1FC6-8FD4-500D-EA5DB8DC7F4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9" name="Google Shape;694;p38">
              <a:extLst>
                <a:ext uri="{FF2B5EF4-FFF2-40B4-BE49-F238E27FC236}">
                  <a16:creationId xmlns:a16="http://schemas.microsoft.com/office/drawing/2014/main" id="{48F707E9-613F-8D5E-E1B5-57D928656C0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0" name="Google Shape;688;p38">
            <a:extLst>
              <a:ext uri="{FF2B5EF4-FFF2-40B4-BE49-F238E27FC236}">
                <a16:creationId xmlns:a16="http://schemas.microsoft.com/office/drawing/2014/main" id="{DD4FEF9E-4B65-4D45-9CC6-B84C0ADCDB5D}"/>
              </a:ext>
            </a:extLst>
          </p:cNvPr>
          <p:cNvGrpSpPr/>
          <p:nvPr/>
        </p:nvGrpSpPr>
        <p:grpSpPr>
          <a:xfrm>
            <a:off x="1154866" y="2343777"/>
            <a:ext cx="1049089" cy="1077827"/>
            <a:chOff x="4247611" y="756816"/>
            <a:chExt cx="1049089" cy="1077827"/>
          </a:xfrm>
        </p:grpSpPr>
        <p:sp>
          <p:nvSpPr>
            <p:cNvPr id="1031" name="Google Shape;689;p38">
              <a:extLst>
                <a:ext uri="{FF2B5EF4-FFF2-40B4-BE49-F238E27FC236}">
                  <a16:creationId xmlns:a16="http://schemas.microsoft.com/office/drawing/2014/main" id="{0D2DBCFD-6C53-4939-6B0C-FDF0AB5869B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2" name="Google Shape;690;p38">
              <a:extLst>
                <a:ext uri="{FF2B5EF4-FFF2-40B4-BE49-F238E27FC236}">
                  <a16:creationId xmlns:a16="http://schemas.microsoft.com/office/drawing/2014/main" id="{FD31687C-6232-D6B6-C7CF-55A63F320DB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3" name="Google Shape;691;p38">
              <a:extLst>
                <a:ext uri="{FF2B5EF4-FFF2-40B4-BE49-F238E27FC236}">
                  <a16:creationId xmlns:a16="http://schemas.microsoft.com/office/drawing/2014/main" id="{B347E7B1-6D50-B354-9ACB-82F8BFBA955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4" name="Google Shape;692;p38">
              <a:extLst>
                <a:ext uri="{FF2B5EF4-FFF2-40B4-BE49-F238E27FC236}">
                  <a16:creationId xmlns:a16="http://schemas.microsoft.com/office/drawing/2014/main" id="{B067ADAD-ADEC-19A1-BD0A-A2BABD40AC0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693;p38">
              <a:extLst>
                <a:ext uri="{FF2B5EF4-FFF2-40B4-BE49-F238E27FC236}">
                  <a16:creationId xmlns:a16="http://schemas.microsoft.com/office/drawing/2014/main" id="{A7D2FF59-131C-C799-1429-148F1C18B90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694;p38">
              <a:extLst>
                <a:ext uri="{FF2B5EF4-FFF2-40B4-BE49-F238E27FC236}">
                  <a16:creationId xmlns:a16="http://schemas.microsoft.com/office/drawing/2014/main" id="{C69C6DE9-A96E-9450-A5A8-06EC0B2E3FD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7" name="Google Shape;688;p38">
            <a:extLst>
              <a:ext uri="{FF2B5EF4-FFF2-40B4-BE49-F238E27FC236}">
                <a16:creationId xmlns:a16="http://schemas.microsoft.com/office/drawing/2014/main" id="{956F3501-B766-779F-1D79-C9C2D60630DC}"/>
              </a:ext>
            </a:extLst>
          </p:cNvPr>
          <p:cNvGrpSpPr/>
          <p:nvPr/>
        </p:nvGrpSpPr>
        <p:grpSpPr>
          <a:xfrm>
            <a:off x="1849500" y="2356072"/>
            <a:ext cx="1049089" cy="1077827"/>
            <a:chOff x="4247611" y="756816"/>
            <a:chExt cx="1049089" cy="1077827"/>
          </a:xfrm>
        </p:grpSpPr>
        <p:sp>
          <p:nvSpPr>
            <p:cNvPr id="1038" name="Google Shape;689;p38">
              <a:extLst>
                <a:ext uri="{FF2B5EF4-FFF2-40B4-BE49-F238E27FC236}">
                  <a16:creationId xmlns:a16="http://schemas.microsoft.com/office/drawing/2014/main" id="{31E0B2FA-9A19-03D7-0A81-C8F44043375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690;p38">
              <a:extLst>
                <a:ext uri="{FF2B5EF4-FFF2-40B4-BE49-F238E27FC236}">
                  <a16:creationId xmlns:a16="http://schemas.microsoft.com/office/drawing/2014/main" id="{8AF39C5A-DC6E-DB17-B11B-58E3293AB03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0" name="Google Shape;691;p38">
              <a:extLst>
                <a:ext uri="{FF2B5EF4-FFF2-40B4-BE49-F238E27FC236}">
                  <a16:creationId xmlns:a16="http://schemas.microsoft.com/office/drawing/2014/main" id="{890CE43F-EB06-A7AD-F1E0-ED2A7F0073E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1" name="Google Shape;692;p38">
              <a:extLst>
                <a:ext uri="{FF2B5EF4-FFF2-40B4-BE49-F238E27FC236}">
                  <a16:creationId xmlns:a16="http://schemas.microsoft.com/office/drawing/2014/main" id="{A32D6D59-7F23-7113-EBAE-62B8317D48F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693;p38">
              <a:extLst>
                <a:ext uri="{FF2B5EF4-FFF2-40B4-BE49-F238E27FC236}">
                  <a16:creationId xmlns:a16="http://schemas.microsoft.com/office/drawing/2014/main" id="{398D9716-311B-9CA9-5A9C-F93E2EBC802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694;p38">
              <a:extLst>
                <a:ext uri="{FF2B5EF4-FFF2-40B4-BE49-F238E27FC236}">
                  <a16:creationId xmlns:a16="http://schemas.microsoft.com/office/drawing/2014/main" id="{F3A27A18-2486-1E1E-0FA5-4BBB0DB16F1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44" name="Google Shape;688;p38">
            <a:extLst>
              <a:ext uri="{FF2B5EF4-FFF2-40B4-BE49-F238E27FC236}">
                <a16:creationId xmlns:a16="http://schemas.microsoft.com/office/drawing/2014/main" id="{95B74C28-1054-C5AD-9C32-B5C8E647CD60}"/>
              </a:ext>
            </a:extLst>
          </p:cNvPr>
          <p:cNvGrpSpPr/>
          <p:nvPr/>
        </p:nvGrpSpPr>
        <p:grpSpPr>
          <a:xfrm>
            <a:off x="2573591" y="2360939"/>
            <a:ext cx="1049089" cy="1077827"/>
            <a:chOff x="4247611" y="756816"/>
            <a:chExt cx="1049089" cy="1077827"/>
          </a:xfrm>
        </p:grpSpPr>
        <p:sp>
          <p:nvSpPr>
            <p:cNvPr id="1045" name="Google Shape;689;p38">
              <a:extLst>
                <a:ext uri="{FF2B5EF4-FFF2-40B4-BE49-F238E27FC236}">
                  <a16:creationId xmlns:a16="http://schemas.microsoft.com/office/drawing/2014/main" id="{4927C37C-1C1B-A127-191F-D559E26FC6B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690;p38">
              <a:extLst>
                <a:ext uri="{FF2B5EF4-FFF2-40B4-BE49-F238E27FC236}">
                  <a16:creationId xmlns:a16="http://schemas.microsoft.com/office/drawing/2014/main" id="{C760732B-DCEB-6CF2-28E5-95FC478D0EB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691;p38">
              <a:extLst>
                <a:ext uri="{FF2B5EF4-FFF2-40B4-BE49-F238E27FC236}">
                  <a16:creationId xmlns:a16="http://schemas.microsoft.com/office/drawing/2014/main" id="{DFF2DA7B-7BD0-5E63-BDE6-EF014FBB6E2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8" name="Google Shape;692;p38">
              <a:extLst>
                <a:ext uri="{FF2B5EF4-FFF2-40B4-BE49-F238E27FC236}">
                  <a16:creationId xmlns:a16="http://schemas.microsoft.com/office/drawing/2014/main" id="{C5BF8880-0D5F-E0D1-8491-878AB11D983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9" name="Google Shape;693;p38">
              <a:extLst>
                <a:ext uri="{FF2B5EF4-FFF2-40B4-BE49-F238E27FC236}">
                  <a16:creationId xmlns:a16="http://schemas.microsoft.com/office/drawing/2014/main" id="{A9384265-03EF-81E7-D5A6-C5AE4D5DDD7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694;p38">
              <a:extLst>
                <a:ext uri="{FF2B5EF4-FFF2-40B4-BE49-F238E27FC236}">
                  <a16:creationId xmlns:a16="http://schemas.microsoft.com/office/drawing/2014/main" id="{E54D8F6C-08C5-C899-032B-35C2A8189E0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1" name="Google Shape;688;p38">
            <a:extLst>
              <a:ext uri="{FF2B5EF4-FFF2-40B4-BE49-F238E27FC236}">
                <a16:creationId xmlns:a16="http://schemas.microsoft.com/office/drawing/2014/main" id="{D6A9CA48-9750-6568-87CA-6F24698C056D}"/>
              </a:ext>
            </a:extLst>
          </p:cNvPr>
          <p:cNvGrpSpPr/>
          <p:nvPr/>
        </p:nvGrpSpPr>
        <p:grpSpPr>
          <a:xfrm>
            <a:off x="3388232" y="557641"/>
            <a:ext cx="1049089" cy="1077827"/>
            <a:chOff x="4247611" y="756816"/>
            <a:chExt cx="1049089" cy="1077827"/>
          </a:xfrm>
        </p:grpSpPr>
        <p:sp>
          <p:nvSpPr>
            <p:cNvPr id="1052" name="Google Shape;689;p38">
              <a:extLst>
                <a:ext uri="{FF2B5EF4-FFF2-40B4-BE49-F238E27FC236}">
                  <a16:creationId xmlns:a16="http://schemas.microsoft.com/office/drawing/2014/main" id="{3A59387A-9234-ABE8-6BC7-BC2F19D60FB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3" name="Google Shape;690;p38">
              <a:extLst>
                <a:ext uri="{FF2B5EF4-FFF2-40B4-BE49-F238E27FC236}">
                  <a16:creationId xmlns:a16="http://schemas.microsoft.com/office/drawing/2014/main" id="{2A6F911D-81CB-9584-5E12-8DFAEAB2B0F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4" name="Google Shape;691;p38">
              <a:extLst>
                <a:ext uri="{FF2B5EF4-FFF2-40B4-BE49-F238E27FC236}">
                  <a16:creationId xmlns:a16="http://schemas.microsoft.com/office/drawing/2014/main" id="{96AA53FE-6A70-13E5-8DEB-C7F5F6C6277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5" name="Google Shape;692;p38">
              <a:extLst>
                <a:ext uri="{FF2B5EF4-FFF2-40B4-BE49-F238E27FC236}">
                  <a16:creationId xmlns:a16="http://schemas.microsoft.com/office/drawing/2014/main" id="{3C247C5B-0162-98B2-4A09-43539F4164C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6" name="Google Shape;693;p38">
              <a:extLst>
                <a:ext uri="{FF2B5EF4-FFF2-40B4-BE49-F238E27FC236}">
                  <a16:creationId xmlns:a16="http://schemas.microsoft.com/office/drawing/2014/main" id="{B0250974-26EA-FE0A-7C19-5C2C5BE31F6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7" name="Google Shape;694;p38">
              <a:extLst>
                <a:ext uri="{FF2B5EF4-FFF2-40B4-BE49-F238E27FC236}">
                  <a16:creationId xmlns:a16="http://schemas.microsoft.com/office/drawing/2014/main" id="{A900E1E5-E9AD-7056-CEE7-0AC0AB2DFAF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8" name="Google Shape;688;p38">
            <a:extLst>
              <a:ext uri="{FF2B5EF4-FFF2-40B4-BE49-F238E27FC236}">
                <a16:creationId xmlns:a16="http://schemas.microsoft.com/office/drawing/2014/main" id="{ADAF99F2-100C-17C1-B5CE-29FBD477B5CA}"/>
              </a:ext>
            </a:extLst>
          </p:cNvPr>
          <p:cNvGrpSpPr/>
          <p:nvPr/>
        </p:nvGrpSpPr>
        <p:grpSpPr>
          <a:xfrm>
            <a:off x="315565" y="3357882"/>
            <a:ext cx="1049089" cy="1077827"/>
            <a:chOff x="4247611" y="756816"/>
            <a:chExt cx="1049089" cy="1077827"/>
          </a:xfrm>
        </p:grpSpPr>
        <p:sp>
          <p:nvSpPr>
            <p:cNvPr id="1059" name="Google Shape;689;p38">
              <a:extLst>
                <a:ext uri="{FF2B5EF4-FFF2-40B4-BE49-F238E27FC236}">
                  <a16:creationId xmlns:a16="http://schemas.microsoft.com/office/drawing/2014/main" id="{71FFB5DA-82E4-B51F-668A-D459DA97401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0" name="Google Shape;690;p38">
              <a:extLst>
                <a:ext uri="{FF2B5EF4-FFF2-40B4-BE49-F238E27FC236}">
                  <a16:creationId xmlns:a16="http://schemas.microsoft.com/office/drawing/2014/main" id="{43357C26-8EC1-7E63-C73C-C8349F51D22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1" name="Google Shape;691;p38">
              <a:extLst>
                <a:ext uri="{FF2B5EF4-FFF2-40B4-BE49-F238E27FC236}">
                  <a16:creationId xmlns:a16="http://schemas.microsoft.com/office/drawing/2014/main" id="{A1C37F5E-B884-127D-4BC0-14363BD49E0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2" name="Google Shape;692;p38">
              <a:extLst>
                <a:ext uri="{FF2B5EF4-FFF2-40B4-BE49-F238E27FC236}">
                  <a16:creationId xmlns:a16="http://schemas.microsoft.com/office/drawing/2014/main" id="{46653652-F87A-205C-24F5-A21FBE215A2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3" name="Google Shape;693;p38">
              <a:extLst>
                <a:ext uri="{FF2B5EF4-FFF2-40B4-BE49-F238E27FC236}">
                  <a16:creationId xmlns:a16="http://schemas.microsoft.com/office/drawing/2014/main" id="{C3524A78-AEB3-287C-F98C-842F80AC2B7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694;p38">
              <a:extLst>
                <a:ext uri="{FF2B5EF4-FFF2-40B4-BE49-F238E27FC236}">
                  <a16:creationId xmlns:a16="http://schemas.microsoft.com/office/drawing/2014/main" id="{6798BD4A-6877-A1D8-4EB7-F78CAFB92E7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65" name="Google Shape;688;p38">
            <a:extLst>
              <a:ext uri="{FF2B5EF4-FFF2-40B4-BE49-F238E27FC236}">
                <a16:creationId xmlns:a16="http://schemas.microsoft.com/office/drawing/2014/main" id="{CA5CA0F9-7E85-9F0D-2992-49BE8CB1AF67}"/>
              </a:ext>
            </a:extLst>
          </p:cNvPr>
          <p:cNvGrpSpPr/>
          <p:nvPr/>
        </p:nvGrpSpPr>
        <p:grpSpPr>
          <a:xfrm>
            <a:off x="3385672" y="1464868"/>
            <a:ext cx="1049089" cy="1077827"/>
            <a:chOff x="4247611" y="756816"/>
            <a:chExt cx="1049089" cy="1077827"/>
          </a:xfrm>
        </p:grpSpPr>
        <p:sp>
          <p:nvSpPr>
            <p:cNvPr id="1066" name="Google Shape;689;p38">
              <a:extLst>
                <a:ext uri="{FF2B5EF4-FFF2-40B4-BE49-F238E27FC236}">
                  <a16:creationId xmlns:a16="http://schemas.microsoft.com/office/drawing/2014/main" id="{5723565E-EDF8-EFAB-89AD-8F60F4266E5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7" name="Google Shape;690;p38">
              <a:extLst>
                <a:ext uri="{FF2B5EF4-FFF2-40B4-BE49-F238E27FC236}">
                  <a16:creationId xmlns:a16="http://schemas.microsoft.com/office/drawing/2014/main" id="{89E0E1F7-B0A5-165F-7996-842F8A41A9D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8" name="Google Shape;691;p38">
              <a:extLst>
                <a:ext uri="{FF2B5EF4-FFF2-40B4-BE49-F238E27FC236}">
                  <a16:creationId xmlns:a16="http://schemas.microsoft.com/office/drawing/2014/main" id="{0D3C4519-0168-5AEF-39DD-1412DAA8EE5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9" name="Google Shape;692;p38">
              <a:extLst>
                <a:ext uri="{FF2B5EF4-FFF2-40B4-BE49-F238E27FC236}">
                  <a16:creationId xmlns:a16="http://schemas.microsoft.com/office/drawing/2014/main" id="{B9F531AD-E43A-C700-8EB7-728B97FDB59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0" name="Google Shape;693;p38">
              <a:extLst>
                <a:ext uri="{FF2B5EF4-FFF2-40B4-BE49-F238E27FC236}">
                  <a16:creationId xmlns:a16="http://schemas.microsoft.com/office/drawing/2014/main" id="{B512B895-B751-90A8-2BD8-AEF735C4857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1" name="Google Shape;694;p38">
              <a:extLst>
                <a:ext uri="{FF2B5EF4-FFF2-40B4-BE49-F238E27FC236}">
                  <a16:creationId xmlns:a16="http://schemas.microsoft.com/office/drawing/2014/main" id="{801E2D1A-BC16-1EF6-666C-E4C2E103FC9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2" name="Google Shape;688;p38">
            <a:extLst>
              <a:ext uri="{FF2B5EF4-FFF2-40B4-BE49-F238E27FC236}">
                <a16:creationId xmlns:a16="http://schemas.microsoft.com/office/drawing/2014/main" id="{7F2B629B-3D9F-C1AA-F2E3-472CF3381B9C}"/>
              </a:ext>
            </a:extLst>
          </p:cNvPr>
          <p:cNvGrpSpPr/>
          <p:nvPr/>
        </p:nvGrpSpPr>
        <p:grpSpPr>
          <a:xfrm>
            <a:off x="-1049089" y="5017781"/>
            <a:ext cx="1049089" cy="1077827"/>
            <a:chOff x="4247611" y="756816"/>
            <a:chExt cx="1049089" cy="1077827"/>
          </a:xfrm>
        </p:grpSpPr>
        <p:sp>
          <p:nvSpPr>
            <p:cNvPr id="1073" name="Google Shape;689;p38">
              <a:extLst>
                <a:ext uri="{FF2B5EF4-FFF2-40B4-BE49-F238E27FC236}">
                  <a16:creationId xmlns:a16="http://schemas.microsoft.com/office/drawing/2014/main" id="{9DB71429-8C0B-5B9A-2BED-DD5FED58BFD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4" name="Google Shape;690;p38">
              <a:extLst>
                <a:ext uri="{FF2B5EF4-FFF2-40B4-BE49-F238E27FC236}">
                  <a16:creationId xmlns:a16="http://schemas.microsoft.com/office/drawing/2014/main" id="{095FBD37-229A-AC79-462C-2BAAA99A0A7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691;p38">
              <a:extLst>
                <a:ext uri="{FF2B5EF4-FFF2-40B4-BE49-F238E27FC236}">
                  <a16:creationId xmlns:a16="http://schemas.microsoft.com/office/drawing/2014/main" id="{DCB0C775-FCCC-ED2F-9039-800B0542AE6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692;p38">
              <a:extLst>
                <a:ext uri="{FF2B5EF4-FFF2-40B4-BE49-F238E27FC236}">
                  <a16:creationId xmlns:a16="http://schemas.microsoft.com/office/drawing/2014/main" id="{E0D08570-4BD8-7444-DEB0-163020176B2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7" name="Google Shape;693;p38">
              <a:extLst>
                <a:ext uri="{FF2B5EF4-FFF2-40B4-BE49-F238E27FC236}">
                  <a16:creationId xmlns:a16="http://schemas.microsoft.com/office/drawing/2014/main" id="{6CB3BD52-8C17-4D86-8DA7-6FFBC19ABA0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8" name="Google Shape;694;p38">
              <a:extLst>
                <a:ext uri="{FF2B5EF4-FFF2-40B4-BE49-F238E27FC236}">
                  <a16:creationId xmlns:a16="http://schemas.microsoft.com/office/drawing/2014/main" id="{C896DE6B-5D6E-F345-7AB9-95697A25408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9" name="Google Shape;688;p38">
            <a:extLst>
              <a:ext uri="{FF2B5EF4-FFF2-40B4-BE49-F238E27FC236}">
                <a16:creationId xmlns:a16="http://schemas.microsoft.com/office/drawing/2014/main" id="{6D4974B9-1299-E034-4FE5-9B13D737061E}"/>
              </a:ext>
            </a:extLst>
          </p:cNvPr>
          <p:cNvGrpSpPr/>
          <p:nvPr/>
        </p:nvGrpSpPr>
        <p:grpSpPr>
          <a:xfrm>
            <a:off x="1010199" y="3370177"/>
            <a:ext cx="1049089" cy="1077827"/>
            <a:chOff x="4247611" y="756816"/>
            <a:chExt cx="1049089" cy="1077827"/>
          </a:xfrm>
        </p:grpSpPr>
        <p:sp>
          <p:nvSpPr>
            <p:cNvPr id="1080" name="Google Shape;689;p38">
              <a:extLst>
                <a:ext uri="{FF2B5EF4-FFF2-40B4-BE49-F238E27FC236}">
                  <a16:creationId xmlns:a16="http://schemas.microsoft.com/office/drawing/2014/main" id="{3C471126-2842-63EC-0A04-F0AF645DC95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1" name="Google Shape;690;p38">
              <a:extLst>
                <a:ext uri="{FF2B5EF4-FFF2-40B4-BE49-F238E27FC236}">
                  <a16:creationId xmlns:a16="http://schemas.microsoft.com/office/drawing/2014/main" id="{ED8B287A-F08C-CA3B-2A62-75DCC370EDF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2" name="Google Shape;691;p38">
              <a:extLst>
                <a:ext uri="{FF2B5EF4-FFF2-40B4-BE49-F238E27FC236}">
                  <a16:creationId xmlns:a16="http://schemas.microsoft.com/office/drawing/2014/main" id="{0702AEF7-E1D7-8F31-A9DC-8E596D6DCA8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692;p38">
              <a:extLst>
                <a:ext uri="{FF2B5EF4-FFF2-40B4-BE49-F238E27FC236}">
                  <a16:creationId xmlns:a16="http://schemas.microsoft.com/office/drawing/2014/main" id="{8C7AEA96-54DC-DE75-C84B-FBD076E0267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4" name="Google Shape;693;p38">
              <a:extLst>
                <a:ext uri="{FF2B5EF4-FFF2-40B4-BE49-F238E27FC236}">
                  <a16:creationId xmlns:a16="http://schemas.microsoft.com/office/drawing/2014/main" id="{1F9B4687-B0BF-1F6C-F407-ABA103EA51E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5" name="Google Shape;694;p38">
              <a:extLst>
                <a:ext uri="{FF2B5EF4-FFF2-40B4-BE49-F238E27FC236}">
                  <a16:creationId xmlns:a16="http://schemas.microsoft.com/office/drawing/2014/main" id="{AAD5481E-0BB9-7EB4-0CB3-139E906915A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86" name="Google Shape;688;p38">
            <a:extLst>
              <a:ext uri="{FF2B5EF4-FFF2-40B4-BE49-F238E27FC236}">
                <a16:creationId xmlns:a16="http://schemas.microsoft.com/office/drawing/2014/main" id="{25D44ACF-96D3-BDA3-D493-3D7A43CAAC45}"/>
              </a:ext>
            </a:extLst>
          </p:cNvPr>
          <p:cNvGrpSpPr/>
          <p:nvPr/>
        </p:nvGrpSpPr>
        <p:grpSpPr>
          <a:xfrm>
            <a:off x="1734290" y="3375044"/>
            <a:ext cx="1049089" cy="1077827"/>
            <a:chOff x="4247611" y="756816"/>
            <a:chExt cx="1049089" cy="1077827"/>
          </a:xfrm>
        </p:grpSpPr>
        <p:sp>
          <p:nvSpPr>
            <p:cNvPr id="1087" name="Google Shape;689;p38">
              <a:extLst>
                <a:ext uri="{FF2B5EF4-FFF2-40B4-BE49-F238E27FC236}">
                  <a16:creationId xmlns:a16="http://schemas.microsoft.com/office/drawing/2014/main" id="{71E4094D-ECE0-E0ED-3AAC-EED57D4DA72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8" name="Google Shape;690;p38">
              <a:extLst>
                <a:ext uri="{FF2B5EF4-FFF2-40B4-BE49-F238E27FC236}">
                  <a16:creationId xmlns:a16="http://schemas.microsoft.com/office/drawing/2014/main" id="{24BBCEBF-6ED0-582B-A309-74A5A4F8767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9" name="Google Shape;691;p38">
              <a:extLst>
                <a:ext uri="{FF2B5EF4-FFF2-40B4-BE49-F238E27FC236}">
                  <a16:creationId xmlns:a16="http://schemas.microsoft.com/office/drawing/2014/main" id="{6FEB781F-E109-1F76-613A-387FBDBDE35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0" name="Google Shape;692;p38">
              <a:extLst>
                <a:ext uri="{FF2B5EF4-FFF2-40B4-BE49-F238E27FC236}">
                  <a16:creationId xmlns:a16="http://schemas.microsoft.com/office/drawing/2014/main" id="{EF5DFF7D-7C2B-73A0-BC5B-C1AC8109D1A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1" name="Google Shape;693;p38">
              <a:extLst>
                <a:ext uri="{FF2B5EF4-FFF2-40B4-BE49-F238E27FC236}">
                  <a16:creationId xmlns:a16="http://schemas.microsoft.com/office/drawing/2014/main" id="{E006AA97-DBF0-3D7D-ED9C-231C110B25F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2" name="Google Shape;694;p38">
              <a:extLst>
                <a:ext uri="{FF2B5EF4-FFF2-40B4-BE49-F238E27FC236}">
                  <a16:creationId xmlns:a16="http://schemas.microsoft.com/office/drawing/2014/main" id="{CF478724-0D7E-4804-CBB9-B776BF90CCB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93" name="Google Shape;688;p38">
            <a:extLst>
              <a:ext uri="{FF2B5EF4-FFF2-40B4-BE49-F238E27FC236}">
                <a16:creationId xmlns:a16="http://schemas.microsoft.com/office/drawing/2014/main" id="{827D5FA4-BFA7-89C4-9E96-98546D50C0F2}"/>
              </a:ext>
            </a:extLst>
          </p:cNvPr>
          <p:cNvGrpSpPr/>
          <p:nvPr/>
        </p:nvGrpSpPr>
        <p:grpSpPr>
          <a:xfrm>
            <a:off x="2493539" y="3355384"/>
            <a:ext cx="1049089" cy="1077827"/>
            <a:chOff x="4247611" y="756816"/>
            <a:chExt cx="1049089" cy="1077827"/>
          </a:xfrm>
        </p:grpSpPr>
        <p:sp>
          <p:nvSpPr>
            <p:cNvPr id="1094" name="Google Shape;689;p38">
              <a:extLst>
                <a:ext uri="{FF2B5EF4-FFF2-40B4-BE49-F238E27FC236}">
                  <a16:creationId xmlns:a16="http://schemas.microsoft.com/office/drawing/2014/main" id="{ABF731AA-0AB4-961D-BA21-0DDC789E36D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5" name="Google Shape;690;p38">
              <a:extLst>
                <a:ext uri="{FF2B5EF4-FFF2-40B4-BE49-F238E27FC236}">
                  <a16:creationId xmlns:a16="http://schemas.microsoft.com/office/drawing/2014/main" id="{B61D5650-94D6-A6C6-494F-6EC54B9CC34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6" name="Google Shape;691;p38">
              <a:extLst>
                <a:ext uri="{FF2B5EF4-FFF2-40B4-BE49-F238E27FC236}">
                  <a16:creationId xmlns:a16="http://schemas.microsoft.com/office/drawing/2014/main" id="{585D28C4-5A81-71EC-4455-FFD940FE6EA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7" name="Google Shape;692;p38">
              <a:extLst>
                <a:ext uri="{FF2B5EF4-FFF2-40B4-BE49-F238E27FC236}">
                  <a16:creationId xmlns:a16="http://schemas.microsoft.com/office/drawing/2014/main" id="{8FE1AA00-FB32-582B-9B29-D2C1C2FA37C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8" name="Google Shape;693;p38">
              <a:extLst>
                <a:ext uri="{FF2B5EF4-FFF2-40B4-BE49-F238E27FC236}">
                  <a16:creationId xmlns:a16="http://schemas.microsoft.com/office/drawing/2014/main" id="{2569B19C-8545-CD01-3EF7-D03CFAFA222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9" name="Google Shape;694;p38">
              <a:extLst>
                <a:ext uri="{FF2B5EF4-FFF2-40B4-BE49-F238E27FC236}">
                  <a16:creationId xmlns:a16="http://schemas.microsoft.com/office/drawing/2014/main" id="{71B8AD3D-CF19-AE6B-9981-CD97EC65E63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0" name="Google Shape;688;p38">
            <a:extLst>
              <a:ext uri="{FF2B5EF4-FFF2-40B4-BE49-F238E27FC236}">
                <a16:creationId xmlns:a16="http://schemas.microsoft.com/office/drawing/2014/main" id="{4786383A-FBC4-2068-4A08-0477E0429460}"/>
              </a:ext>
            </a:extLst>
          </p:cNvPr>
          <p:cNvGrpSpPr/>
          <p:nvPr/>
        </p:nvGrpSpPr>
        <p:grpSpPr>
          <a:xfrm>
            <a:off x="3217630" y="3360251"/>
            <a:ext cx="1049089" cy="1077827"/>
            <a:chOff x="4247611" y="756816"/>
            <a:chExt cx="1049089" cy="1077827"/>
          </a:xfrm>
        </p:grpSpPr>
        <p:sp>
          <p:nvSpPr>
            <p:cNvPr id="1101" name="Google Shape;689;p38">
              <a:extLst>
                <a:ext uri="{FF2B5EF4-FFF2-40B4-BE49-F238E27FC236}">
                  <a16:creationId xmlns:a16="http://schemas.microsoft.com/office/drawing/2014/main" id="{BCD4D6ED-CB5C-B071-25DF-4928493E719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2" name="Google Shape;690;p38">
              <a:extLst>
                <a:ext uri="{FF2B5EF4-FFF2-40B4-BE49-F238E27FC236}">
                  <a16:creationId xmlns:a16="http://schemas.microsoft.com/office/drawing/2014/main" id="{C3485C40-E569-65C1-8C79-27E82A8280A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3" name="Google Shape;691;p38">
              <a:extLst>
                <a:ext uri="{FF2B5EF4-FFF2-40B4-BE49-F238E27FC236}">
                  <a16:creationId xmlns:a16="http://schemas.microsoft.com/office/drawing/2014/main" id="{8A386251-6DD3-6033-F8E9-04BB0EB65E7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4" name="Google Shape;692;p38">
              <a:extLst>
                <a:ext uri="{FF2B5EF4-FFF2-40B4-BE49-F238E27FC236}">
                  <a16:creationId xmlns:a16="http://schemas.microsoft.com/office/drawing/2014/main" id="{726BB97A-8D53-BA7E-6D57-3E2F78B850D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5" name="Google Shape;693;p38">
              <a:extLst>
                <a:ext uri="{FF2B5EF4-FFF2-40B4-BE49-F238E27FC236}">
                  <a16:creationId xmlns:a16="http://schemas.microsoft.com/office/drawing/2014/main" id="{754BD6FE-533D-3A98-E3B3-8ED8AA306D1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6" name="Google Shape;694;p38">
              <a:extLst>
                <a:ext uri="{FF2B5EF4-FFF2-40B4-BE49-F238E27FC236}">
                  <a16:creationId xmlns:a16="http://schemas.microsoft.com/office/drawing/2014/main" id="{06337E0A-AAEC-9B0A-A344-378FF560898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7" name="Google Shape;688;p38">
            <a:extLst>
              <a:ext uri="{FF2B5EF4-FFF2-40B4-BE49-F238E27FC236}">
                <a16:creationId xmlns:a16="http://schemas.microsoft.com/office/drawing/2014/main" id="{71ED5592-C959-DA7D-46C0-96105423CC95}"/>
              </a:ext>
            </a:extLst>
          </p:cNvPr>
          <p:cNvGrpSpPr/>
          <p:nvPr/>
        </p:nvGrpSpPr>
        <p:grpSpPr>
          <a:xfrm>
            <a:off x="3378250" y="2330349"/>
            <a:ext cx="1049089" cy="1077827"/>
            <a:chOff x="4247611" y="756816"/>
            <a:chExt cx="1049089" cy="1077827"/>
          </a:xfrm>
        </p:grpSpPr>
        <p:sp>
          <p:nvSpPr>
            <p:cNvPr id="1108" name="Google Shape;689;p38">
              <a:extLst>
                <a:ext uri="{FF2B5EF4-FFF2-40B4-BE49-F238E27FC236}">
                  <a16:creationId xmlns:a16="http://schemas.microsoft.com/office/drawing/2014/main" id="{32E50E7D-A35A-0078-411F-40461C9BD8C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9" name="Google Shape;690;p38">
              <a:extLst>
                <a:ext uri="{FF2B5EF4-FFF2-40B4-BE49-F238E27FC236}">
                  <a16:creationId xmlns:a16="http://schemas.microsoft.com/office/drawing/2014/main" id="{6C836A46-B7D9-B7C0-8652-5A07AEDACB4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0" name="Google Shape;691;p38">
              <a:extLst>
                <a:ext uri="{FF2B5EF4-FFF2-40B4-BE49-F238E27FC236}">
                  <a16:creationId xmlns:a16="http://schemas.microsoft.com/office/drawing/2014/main" id="{C00E4C4C-5304-2904-ABBF-2F50D8B5CA2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1" name="Google Shape;692;p38">
              <a:extLst>
                <a:ext uri="{FF2B5EF4-FFF2-40B4-BE49-F238E27FC236}">
                  <a16:creationId xmlns:a16="http://schemas.microsoft.com/office/drawing/2014/main" id="{9AFE16AF-A3C5-1F5E-7692-A7EAAA29AED7}"/>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2" name="Google Shape;693;p38">
              <a:extLst>
                <a:ext uri="{FF2B5EF4-FFF2-40B4-BE49-F238E27FC236}">
                  <a16:creationId xmlns:a16="http://schemas.microsoft.com/office/drawing/2014/main" id="{CAA5EC25-DD2F-FD62-6445-4738CECA1CC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3" name="Google Shape;694;p38">
              <a:extLst>
                <a:ext uri="{FF2B5EF4-FFF2-40B4-BE49-F238E27FC236}">
                  <a16:creationId xmlns:a16="http://schemas.microsoft.com/office/drawing/2014/main" id="{44875901-809D-B428-00EE-F072F943713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14" name="Google Shape;688;p38">
            <a:extLst>
              <a:ext uri="{FF2B5EF4-FFF2-40B4-BE49-F238E27FC236}">
                <a16:creationId xmlns:a16="http://schemas.microsoft.com/office/drawing/2014/main" id="{B4CE2BA1-81F6-73D9-5C99-12ED39CA45BA}"/>
              </a:ext>
            </a:extLst>
          </p:cNvPr>
          <p:cNvGrpSpPr/>
          <p:nvPr/>
        </p:nvGrpSpPr>
        <p:grpSpPr>
          <a:xfrm>
            <a:off x="384505" y="5761342"/>
            <a:ext cx="1049089" cy="1077827"/>
            <a:chOff x="4247611" y="756816"/>
            <a:chExt cx="1049089" cy="1077827"/>
          </a:xfrm>
        </p:grpSpPr>
        <p:sp>
          <p:nvSpPr>
            <p:cNvPr id="1115" name="Google Shape;689;p38">
              <a:extLst>
                <a:ext uri="{FF2B5EF4-FFF2-40B4-BE49-F238E27FC236}">
                  <a16:creationId xmlns:a16="http://schemas.microsoft.com/office/drawing/2014/main" id="{A19B040F-4D97-21BA-8985-0183D51788E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6" name="Google Shape;690;p38">
              <a:extLst>
                <a:ext uri="{FF2B5EF4-FFF2-40B4-BE49-F238E27FC236}">
                  <a16:creationId xmlns:a16="http://schemas.microsoft.com/office/drawing/2014/main" id="{7854C8C3-927E-4E27-C57B-4EDBD140143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7" name="Google Shape;691;p38">
              <a:extLst>
                <a:ext uri="{FF2B5EF4-FFF2-40B4-BE49-F238E27FC236}">
                  <a16:creationId xmlns:a16="http://schemas.microsoft.com/office/drawing/2014/main" id="{66EBFC27-819B-8D42-A670-0973EA3640C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8" name="Google Shape;692;p38">
              <a:extLst>
                <a:ext uri="{FF2B5EF4-FFF2-40B4-BE49-F238E27FC236}">
                  <a16:creationId xmlns:a16="http://schemas.microsoft.com/office/drawing/2014/main" id="{0EBEFC1D-6D6A-F121-BD4B-6386970B5E5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9" name="Google Shape;693;p38">
              <a:extLst>
                <a:ext uri="{FF2B5EF4-FFF2-40B4-BE49-F238E27FC236}">
                  <a16:creationId xmlns:a16="http://schemas.microsoft.com/office/drawing/2014/main" id="{DE1A6C88-33CC-2B7B-F3ED-5F9E90EF62C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0" name="Google Shape;694;p38">
              <a:extLst>
                <a:ext uri="{FF2B5EF4-FFF2-40B4-BE49-F238E27FC236}">
                  <a16:creationId xmlns:a16="http://schemas.microsoft.com/office/drawing/2014/main" id="{AD3E9F78-B6C6-D097-D6D8-86E44E391A1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1" name="Google Shape;688;p38">
            <a:extLst>
              <a:ext uri="{FF2B5EF4-FFF2-40B4-BE49-F238E27FC236}">
                <a16:creationId xmlns:a16="http://schemas.microsoft.com/office/drawing/2014/main" id="{6EF2FA5A-A453-1654-9BD1-DBA89C9E879D}"/>
              </a:ext>
            </a:extLst>
          </p:cNvPr>
          <p:cNvGrpSpPr/>
          <p:nvPr/>
        </p:nvGrpSpPr>
        <p:grpSpPr>
          <a:xfrm>
            <a:off x="1079139" y="5773637"/>
            <a:ext cx="1049089" cy="1077827"/>
            <a:chOff x="4247611" y="756816"/>
            <a:chExt cx="1049089" cy="1077827"/>
          </a:xfrm>
        </p:grpSpPr>
        <p:sp>
          <p:nvSpPr>
            <p:cNvPr id="1122" name="Google Shape;689;p38">
              <a:extLst>
                <a:ext uri="{FF2B5EF4-FFF2-40B4-BE49-F238E27FC236}">
                  <a16:creationId xmlns:a16="http://schemas.microsoft.com/office/drawing/2014/main" id="{C9F7796F-34C9-EE59-0EBC-C52D15AA8A3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3" name="Google Shape;690;p38">
              <a:extLst>
                <a:ext uri="{FF2B5EF4-FFF2-40B4-BE49-F238E27FC236}">
                  <a16:creationId xmlns:a16="http://schemas.microsoft.com/office/drawing/2014/main" id="{02A98336-D978-AE42-2B83-29A1A64A62A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4" name="Google Shape;691;p38">
              <a:extLst>
                <a:ext uri="{FF2B5EF4-FFF2-40B4-BE49-F238E27FC236}">
                  <a16:creationId xmlns:a16="http://schemas.microsoft.com/office/drawing/2014/main" id="{ADC0B2D2-44F5-641B-4592-C9C324D9A09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5" name="Google Shape;692;p38">
              <a:extLst>
                <a:ext uri="{FF2B5EF4-FFF2-40B4-BE49-F238E27FC236}">
                  <a16:creationId xmlns:a16="http://schemas.microsoft.com/office/drawing/2014/main" id="{A500401E-BD7C-2B3E-84E3-D471588DB15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6" name="Google Shape;693;p38">
              <a:extLst>
                <a:ext uri="{FF2B5EF4-FFF2-40B4-BE49-F238E27FC236}">
                  <a16:creationId xmlns:a16="http://schemas.microsoft.com/office/drawing/2014/main" id="{A587CE8D-FF62-D835-9AEE-354E01FFDDA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7" name="Google Shape;694;p38">
              <a:extLst>
                <a:ext uri="{FF2B5EF4-FFF2-40B4-BE49-F238E27FC236}">
                  <a16:creationId xmlns:a16="http://schemas.microsoft.com/office/drawing/2014/main" id="{21F1C243-08E0-0AA0-AA7D-31F207ACBE9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8" name="Google Shape;688;p38">
            <a:extLst>
              <a:ext uri="{FF2B5EF4-FFF2-40B4-BE49-F238E27FC236}">
                <a16:creationId xmlns:a16="http://schemas.microsoft.com/office/drawing/2014/main" id="{7328DD82-459A-EA1A-A96A-5064AD432639}"/>
              </a:ext>
            </a:extLst>
          </p:cNvPr>
          <p:cNvGrpSpPr/>
          <p:nvPr/>
        </p:nvGrpSpPr>
        <p:grpSpPr>
          <a:xfrm>
            <a:off x="1803230" y="5778504"/>
            <a:ext cx="1049089" cy="1077827"/>
            <a:chOff x="4247611" y="756816"/>
            <a:chExt cx="1049089" cy="1077827"/>
          </a:xfrm>
        </p:grpSpPr>
        <p:sp>
          <p:nvSpPr>
            <p:cNvPr id="1129" name="Google Shape;689;p38">
              <a:extLst>
                <a:ext uri="{FF2B5EF4-FFF2-40B4-BE49-F238E27FC236}">
                  <a16:creationId xmlns:a16="http://schemas.microsoft.com/office/drawing/2014/main" id="{B55CADDB-1D91-A648-DB9B-0E6AC5AE71B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690;p38">
              <a:extLst>
                <a:ext uri="{FF2B5EF4-FFF2-40B4-BE49-F238E27FC236}">
                  <a16:creationId xmlns:a16="http://schemas.microsoft.com/office/drawing/2014/main" id="{789BCBB4-98C1-8E27-7220-DD063DC1273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1" name="Google Shape;691;p38">
              <a:extLst>
                <a:ext uri="{FF2B5EF4-FFF2-40B4-BE49-F238E27FC236}">
                  <a16:creationId xmlns:a16="http://schemas.microsoft.com/office/drawing/2014/main" id="{8EC51B40-B76B-7356-B2AC-3329D633BE4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692;p38">
              <a:extLst>
                <a:ext uri="{FF2B5EF4-FFF2-40B4-BE49-F238E27FC236}">
                  <a16:creationId xmlns:a16="http://schemas.microsoft.com/office/drawing/2014/main" id="{801C1EDA-491F-06B0-5AE1-9FD41F8C2A7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3" name="Google Shape;693;p38">
              <a:extLst>
                <a:ext uri="{FF2B5EF4-FFF2-40B4-BE49-F238E27FC236}">
                  <a16:creationId xmlns:a16="http://schemas.microsoft.com/office/drawing/2014/main" id="{1F1FA181-3C3B-9F51-4227-AF217E7C557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4" name="Google Shape;694;p38">
              <a:extLst>
                <a:ext uri="{FF2B5EF4-FFF2-40B4-BE49-F238E27FC236}">
                  <a16:creationId xmlns:a16="http://schemas.microsoft.com/office/drawing/2014/main" id="{BA81823D-E945-BA28-C543-6EDADDF9E32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135" name="Google Shape;661;p38">
            <a:extLst>
              <a:ext uri="{FF2B5EF4-FFF2-40B4-BE49-F238E27FC236}">
                <a16:creationId xmlns:a16="http://schemas.microsoft.com/office/drawing/2014/main" id="{F9E2E15A-6B8E-39AF-DBB0-B6D9345F0F8A}"/>
              </a:ext>
            </a:extLst>
          </p:cNvPr>
          <p:cNvSpPr txBox="1">
            <a:spLocks/>
          </p:cNvSpPr>
          <p:nvPr/>
        </p:nvSpPr>
        <p:spPr>
          <a:xfrm>
            <a:off x="-6646393" y="1386840"/>
            <a:ext cx="4756200"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IR PLAG DATASET</a:t>
            </a:r>
          </a:p>
        </p:txBody>
      </p:sp>
      <p:sp>
        <p:nvSpPr>
          <p:cNvPr id="3" name="Google Shape;661;p38">
            <a:extLst>
              <a:ext uri="{FF2B5EF4-FFF2-40B4-BE49-F238E27FC236}">
                <a16:creationId xmlns:a16="http://schemas.microsoft.com/office/drawing/2014/main" id="{695AB86A-CC1D-DAC5-1B31-01FDF32038C1}"/>
              </a:ext>
            </a:extLst>
          </p:cNvPr>
          <p:cNvSpPr txBox="1">
            <a:spLocks/>
          </p:cNvSpPr>
          <p:nvPr/>
        </p:nvSpPr>
        <p:spPr>
          <a:xfrm>
            <a:off x="-2836393" y="1386840"/>
            <a:ext cx="2836393"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FIRE14_DATASET</a:t>
            </a:r>
          </a:p>
        </p:txBody>
      </p:sp>
      <p:sp>
        <p:nvSpPr>
          <p:cNvPr id="4" name="Google Shape;661;p38">
            <a:extLst>
              <a:ext uri="{FF2B5EF4-FFF2-40B4-BE49-F238E27FC236}">
                <a16:creationId xmlns:a16="http://schemas.microsoft.com/office/drawing/2014/main" id="{4A096B67-EEE3-6F02-A69D-C351A6540B71}"/>
              </a:ext>
            </a:extLst>
          </p:cNvPr>
          <p:cNvSpPr txBox="1">
            <a:spLocks/>
          </p:cNvSpPr>
          <p:nvPr/>
        </p:nvSpPr>
        <p:spPr>
          <a:xfrm>
            <a:off x="-3620810" y="1682820"/>
            <a:ext cx="2836393"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6000" dirty="0"/>
              <a:t>+</a:t>
            </a:r>
          </a:p>
        </p:txBody>
      </p:sp>
      <p:grpSp>
        <p:nvGrpSpPr>
          <p:cNvPr id="6" name="Google Shape;688;p38">
            <a:extLst>
              <a:ext uri="{FF2B5EF4-FFF2-40B4-BE49-F238E27FC236}">
                <a16:creationId xmlns:a16="http://schemas.microsoft.com/office/drawing/2014/main" id="{7AF30EEF-69B3-E371-4626-2D1896781CE1}"/>
              </a:ext>
            </a:extLst>
          </p:cNvPr>
          <p:cNvGrpSpPr/>
          <p:nvPr/>
        </p:nvGrpSpPr>
        <p:grpSpPr>
          <a:xfrm>
            <a:off x="989645" y="3353015"/>
            <a:ext cx="1049089" cy="1077827"/>
            <a:chOff x="4247611" y="756816"/>
            <a:chExt cx="1049089" cy="1077827"/>
          </a:xfrm>
        </p:grpSpPr>
        <p:sp>
          <p:nvSpPr>
            <p:cNvPr id="7" name="Google Shape;689;p38">
              <a:extLst>
                <a:ext uri="{FF2B5EF4-FFF2-40B4-BE49-F238E27FC236}">
                  <a16:creationId xmlns:a16="http://schemas.microsoft.com/office/drawing/2014/main" id="{F56DEE52-EBCE-D357-AFC5-A535515779D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 name="Google Shape;690;p38">
              <a:extLst>
                <a:ext uri="{FF2B5EF4-FFF2-40B4-BE49-F238E27FC236}">
                  <a16:creationId xmlns:a16="http://schemas.microsoft.com/office/drawing/2014/main" id="{F521458E-F340-7BC6-DAAF-DB1FE217E12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 name="Google Shape;691;p38">
              <a:extLst>
                <a:ext uri="{FF2B5EF4-FFF2-40B4-BE49-F238E27FC236}">
                  <a16:creationId xmlns:a16="http://schemas.microsoft.com/office/drawing/2014/main" id="{AD216BD6-9AF0-823A-71A6-4BC55F672BF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 name="Google Shape;692;p38">
              <a:extLst>
                <a:ext uri="{FF2B5EF4-FFF2-40B4-BE49-F238E27FC236}">
                  <a16:creationId xmlns:a16="http://schemas.microsoft.com/office/drawing/2014/main" id="{D956044A-DE37-14D3-4EE8-F9A70B65118A}"/>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 name="Google Shape;693;p38">
              <a:extLst>
                <a:ext uri="{FF2B5EF4-FFF2-40B4-BE49-F238E27FC236}">
                  <a16:creationId xmlns:a16="http://schemas.microsoft.com/office/drawing/2014/main" id="{88557E12-FFE2-2A61-C74E-6A72F83CB34E}"/>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 name="Google Shape;694;p38">
              <a:extLst>
                <a:ext uri="{FF2B5EF4-FFF2-40B4-BE49-F238E27FC236}">
                  <a16:creationId xmlns:a16="http://schemas.microsoft.com/office/drawing/2014/main" id="{E7C8F5D3-9415-D545-FC52-B674962BD75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 name="Google Shape;688;p38">
            <a:extLst>
              <a:ext uri="{FF2B5EF4-FFF2-40B4-BE49-F238E27FC236}">
                <a16:creationId xmlns:a16="http://schemas.microsoft.com/office/drawing/2014/main" id="{4AFFED00-65D4-5509-2BC5-6253E1B7A3AB}"/>
              </a:ext>
            </a:extLst>
          </p:cNvPr>
          <p:cNvGrpSpPr/>
          <p:nvPr/>
        </p:nvGrpSpPr>
        <p:grpSpPr>
          <a:xfrm>
            <a:off x="1713736" y="3357882"/>
            <a:ext cx="1049089" cy="1077827"/>
            <a:chOff x="4247611" y="756816"/>
            <a:chExt cx="1049089" cy="1077827"/>
          </a:xfrm>
        </p:grpSpPr>
        <p:sp>
          <p:nvSpPr>
            <p:cNvPr id="14" name="Google Shape;689;p38">
              <a:extLst>
                <a:ext uri="{FF2B5EF4-FFF2-40B4-BE49-F238E27FC236}">
                  <a16:creationId xmlns:a16="http://schemas.microsoft.com/office/drawing/2014/main" id="{A6408311-7E44-A4E5-2446-8D3C0B293B3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690;p38">
              <a:extLst>
                <a:ext uri="{FF2B5EF4-FFF2-40B4-BE49-F238E27FC236}">
                  <a16:creationId xmlns:a16="http://schemas.microsoft.com/office/drawing/2014/main" id="{C385AB3D-D0F5-19C7-BCD5-BBF3B3236F2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 name="Google Shape;691;p38">
              <a:extLst>
                <a:ext uri="{FF2B5EF4-FFF2-40B4-BE49-F238E27FC236}">
                  <a16:creationId xmlns:a16="http://schemas.microsoft.com/office/drawing/2014/main" id="{12866710-3A91-F379-366E-8A898C3E07B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 name="Google Shape;692;p38">
              <a:extLst>
                <a:ext uri="{FF2B5EF4-FFF2-40B4-BE49-F238E27FC236}">
                  <a16:creationId xmlns:a16="http://schemas.microsoft.com/office/drawing/2014/main" id="{7CC655DB-7EE7-5008-DB36-D5B73B9E38C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 name="Google Shape;693;p38">
              <a:extLst>
                <a:ext uri="{FF2B5EF4-FFF2-40B4-BE49-F238E27FC236}">
                  <a16:creationId xmlns:a16="http://schemas.microsoft.com/office/drawing/2014/main" id="{F08AB6FD-2B40-B130-F5C3-F79BD949BEE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 name="Google Shape;694;p38">
              <a:extLst>
                <a:ext uri="{FF2B5EF4-FFF2-40B4-BE49-F238E27FC236}">
                  <a16:creationId xmlns:a16="http://schemas.microsoft.com/office/drawing/2014/main" id="{CCA51E09-399C-0A71-8D33-19CD229AB63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7" name="Google Shape;688;p38">
            <a:extLst>
              <a:ext uri="{FF2B5EF4-FFF2-40B4-BE49-F238E27FC236}">
                <a16:creationId xmlns:a16="http://schemas.microsoft.com/office/drawing/2014/main" id="{3F9D9476-060D-826C-F4DE-08619E868C59}"/>
              </a:ext>
            </a:extLst>
          </p:cNvPr>
          <p:cNvGrpSpPr/>
          <p:nvPr/>
        </p:nvGrpSpPr>
        <p:grpSpPr>
          <a:xfrm>
            <a:off x="363951" y="5744180"/>
            <a:ext cx="1049089" cy="1077827"/>
            <a:chOff x="4247611" y="756816"/>
            <a:chExt cx="1049089" cy="1077827"/>
          </a:xfrm>
        </p:grpSpPr>
        <p:sp>
          <p:nvSpPr>
            <p:cNvPr id="28" name="Google Shape;689;p38">
              <a:extLst>
                <a:ext uri="{FF2B5EF4-FFF2-40B4-BE49-F238E27FC236}">
                  <a16:creationId xmlns:a16="http://schemas.microsoft.com/office/drawing/2014/main" id="{2EB7024B-C1F6-12E2-2EC5-1E20A437B91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690;p38">
              <a:extLst>
                <a:ext uri="{FF2B5EF4-FFF2-40B4-BE49-F238E27FC236}">
                  <a16:creationId xmlns:a16="http://schemas.microsoft.com/office/drawing/2014/main" id="{7F789910-06DD-0563-03E3-53CFA98E296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691;p38">
              <a:extLst>
                <a:ext uri="{FF2B5EF4-FFF2-40B4-BE49-F238E27FC236}">
                  <a16:creationId xmlns:a16="http://schemas.microsoft.com/office/drawing/2014/main" id="{1B6604BE-34D5-7531-D7B3-DDA09FBF142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692;p38">
              <a:extLst>
                <a:ext uri="{FF2B5EF4-FFF2-40B4-BE49-F238E27FC236}">
                  <a16:creationId xmlns:a16="http://schemas.microsoft.com/office/drawing/2014/main" id="{85213D81-C066-CB99-17D7-DEFF09E9226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 name="Google Shape;693;p38">
              <a:extLst>
                <a:ext uri="{FF2B5EF4-FFF2-40B4-BE49-F238E27FC236}">
                  <a16:creationId xmlns:a16="http://schemas.microsoft.com/office/drawing/2014/main" id="{964ED9DC-5781-D593-C010-994568BE5B4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 name="Google Shape;694;p38">
              <a:extLst>
                <a:ext uri="{FF2B5EF4-FFF2-40B4-BE49-F238E27FC236}">
                  <a16:creationId xmlns:a16="http://schemas.microsoft.com/office/drawing/2014/main" id="{FFCB9963-C616-2213-AC95-3F77433689D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4" name="Google Shape;688;p38">
            <a:extLst>
              <a:ext uri="{FF2B5EF4-FFF2-40B4-BE49-F238E27FC236}">
                <a16:creationId xmlns:a16="http://schemas.microsoft.com/office/drawing/2014/main" id="{BCAB2631-F63B-0BD3-1448-D42CDF2C4C2A}"/>
              </a:ext>
            </a:extLst>
          </p:cNvPr>
          <p:cNvGrpSpPr/>
          <p:nvPr/>
        </p:nvGrpSpPr>
        <p:grpSpPr>
          <a:xfrm>
            <a:off x="1058585" y="5756475"/>
            <a:ext cx="1049089" cy="1077827"/>
            <a:chOff x="4247611" y="756816"/>
            <a:chExt cx="1049089" cy="1077827"/>
          </a:xfrm>
        </p:grpSpPr>
        <p:sp>
          <p:nvSpPr>
            <p:cNvPr id="35" name="Google Shape;689;p38">
              <a:extLst>
                <a:ext uri="{FF2B5EF4-FFF2-40B4-BE49-F238E27FC236}">
                  <a16:creationId xmlns:a16="http://schemas.microsoft.com/office/drawing/2014/main" id="{E31A3EBB-A27B-E6C3-937B-92AB2D4B73B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 name="Google Shape;690;p38">
              <a:extLst>
                <a:ext uri="{FF2B5EF4-FFF2-40B4-BE49-F238E27FC236}">
                  <a16:creationId xmlns:a16="http://schemas.microsoft.com/office/drawing/2014/main" id="{5ED302C3-839B-D4E3-BC1D-EECAE143748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 name="Google Shape;691;p38">
              <a:extLst>
                <a:ext uri="{FF2B5EF4-FFF2-40B4-BE49-F238E27FC236}">
                  <a16:creationId xmlns:a16="http://schemas.microsoft.com/office/drawing/2014/main" id="{55DC102C-31E7-B609-CE87-40EEB4F20B9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692;p38">
              <a:extLst>
                <a:ext uri="{FF2B5EF4-FFF2-40B4-BE49-F238E27FC236}">
                  <a16:creationId xmlns:a16="http://schemas.microsoft.com/office/drawing/2014/main" id="{F241A20B-D45A-9DC0-E898-975996C78D1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 name="Google Shape;693;p38">
              <a:extLst>
                <a:ext uri="{FF2B5EF4-FFF2-40B4-BE49-F238E27FC236}">
                  <a16:creationId xmlns:a16="http://schemas.microsoft.com/office/drawing/2014/main" id="{BB54B3CA-9595-0697-5998-137F3F9EC78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 name="Google Shape;694;p38">
              <a:extLst>
                <a:ext uri="{FF2B5EF4-FFF2-40B4-BE49-F238E27FC236}">
                  <a16:creationId xmlns:a16="http://schemas.microsoft.com/office/drawing/2014/main" id="{59564091-40A2-55BB-4BE0-F4C86684F66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1" name="Google Shape;688;p38">
            <a:extLst>
              <a:ext uri="{FF2B5EF4-FFF2-40B4-BE49-F238E27FC236}">
                <a16:creationId xmlns:a16="http://schemas.microsoft.com/office/drawing/2014/main" id="{B5CDC6B7-F725-4D23-A9D0-3BE5B6994434}"/>
              </a:ext>
            </a:extLst>
          </p:cNvPr>
          <p:cNvGrpSpPr/>
          <p:nvPr/>
        </p:nvGrpSpPr>
        <p:grpSpPr>
          <a:xfrm>
            <a:off x="1782676" y="5761342"/>
            <a:ext cx="1049089" cy="1077827"/>
            <a:chOff x="4247611" y="756816"/>
            <a:chExt cx="1049089" cy="1077827"/>
          </a:xfrm>
        </p:grpSpPr>
        <p:sp>
          <p:nvSpPr>
            <p:cNvPr id="42" name="Google Shape;689;p38">
              <a:extLst>
                <a:ext uri="{FF2B5EF4-FFF2-40B4-BE49-F238E27FC236}">
                  <a16:creationId xmlns:a16="http://schemas.microsoft.com/office/drawing/2014/main" id="{9439C86F-48D5-72B4-C389-17B226062B4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 name="Google Shape;690;p38">
              <a:extLst>
                <a:ext uri="{FF2B5EF4-FFF2-40B4-BE49-F238E27FC236}">
                  <a16:creationId xmlns:a16="http://schemas.microsoft.com/office/drawing/2014/main" id="{B9B1F1D0-3FBA-5F9F-3298-93B106CB42C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 name="Google Shape;691;p38">
              <a:extLst>
                <a:ext uri="{FF2B5EF4-FFF2-40B4-BE49-F238E27FC236}">
                  <a16:creationId xmlns:a16="http://schemas.microsoft.com/office/drawing/2014/main" id="{B84FD9C3-C862-56A5-17F8-C520567B7B7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692;p38">
              <a:extLst>
                <a:ext uri="{FF2B5EF4-FFF2-40B4-BE49-F238E27FC236}">
                  <a16:creationId xmlns:a16="http://schemas.microsoft.com/office/drawing/2014/main" id="{4E4125D5-1FD3-1A7A-811E-B7C405E9193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 name="Google Shape;693;p38">
              <a:extLst>
                <a:ext uri="{FF2B5EF4-FFF2-40B4-BE49-F238E27FC236}">
                  <a16:creationId xmlns:a16="http://schemas.microsoft.com/office/drawing/2014/main" id="{F570CF6C-95D1-379E-EE7C-C57D0CC6141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 name="Google Shape;694;p38">
              <a:extLst>
                <a:ext uri="{FF2B5EF4-FFF2-40B4-BE49-F238E27FC236}">
                  <a16:creationId xmlns:a16="http://schemas.microsoft.com/office/drawing/2014/main" id="{4C10127F-2D7A-3B7B-7644-FF01610090DB}"/>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8" name="Google Shape;688;p38">
            <a:extLst>
              <a:ext uri="{FF2B5EF4-FFF2-40B4-BE49-F238E27FC236}">
                <a16:creationId xmlns:a16="http://schemas.microsoft.com/office/drawing/2014/main" id="{9B8A6ADA-F288-0232-BD92-A43EE5775A14}"/>
              </a:ext>
            </a:extLst>
          </p:cNvPr>
          <p:cNvGrpSpPr/>
          <p:nvPr/>
        </p:nvGrpSpPr>
        <p:grpSpPr>
          <a:xfrm>
            <a:off x="325382" y="3353015"/>
            <a:ext cx="1049089" cy="1077827"/>
            <a:chOff x="4247611" y="756816"/>
            <a:chExt cx="1049089" cy="1077827"/>
          </a:xfrm>
        </p:grpSpPr>
        <p:sp>
          <p:nvSpPr>
            <p:cNvPr id="49" name="Google Shape;689;p38">
              <a:extLst>
                <a:ext uri="{FF2B5EF4-FFF2-40B4-BE49-F238E27FC236}">
                  <a16:creationId xmlns:a16="http://schemas.microsoft.com/office/drawing/2014/main" id="{980F1352-EF2D-E6E3-68A4-FB6364E2FFF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 name="Google Shape;690;p38">
              <a:extLst>
                <a:ext uri="{FF2B5EF4-FFF2-40B4-BE49-F238E27FC236}">
                  <a16:creationId xmlns:a16="http://schemas.microsoft.com/office/drawing/2014/main" id="{D1EC5369-5474-1F88-B8B3-E52EB02DFE3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 name="Google Shape;691;p38">
              <a:extLst>
                <a:ext uri="{FF2B5EF4-FFF2-40B4-BE49-F238E27FC236}">
                  <a16:creationId xmlns:a16="http://schemas.microsoft.com/office/drawing/2014/main" id="{6DF06AF1-FC31-1210-F3BC-DBA617A7BF4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 name="Google Shape;692;p38">
              <a:extLst>
                <a:ext uri="{FF2B5EF4-FFF2-40B4-BE49-F238E27FC236}">
                  <a16:creationId xmlns:a16="http://schemas.microsoft.com/office/drawing/2014/main" id="{8F1FAA9A-7383-57C7-CCB4-3D9D390731F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3" name="Google Shape;693;p38">
              <a:extLst>
                <a:ext uri="{FF2B5EF4-FFF2-40B4-BE49-F238E27FC236}">
                  <a16:creationId xmlns:a16="http://schemas.microsoft.com/office/drawing/2014/main" id="{55D58E3F-6925-FD75-864F-AFC8335A0F4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 name="Google Shape;694;p38">
              <a:extLst>
                <a:ext uri="{FF2B5EF4-FFF2-40B4-BE49-F238E27FC236}">
                  <a16:creationId xmlns:a16="http://schemas.microsoft.com/office/drawing/2014/main" id="{7AD15F15-881F-F0E7-EF0C-2F00463FFAF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5" name="Google Shape;688;p38">
            <a:extLst>
              <a:ext uri="{FF2B5EF4-FFF2-40B4-BE49-F238E27FC236}">
                <a16:creationId xmlns:a16="http://schemas.microsoft.com/office/drawing/2014/main" id="{75C4A822-F323-D8C7-0407-AA9D37F91E69}"/>
              </a:ext>
            </a:extLst>
          </p:cNvPr>
          <p:cNvGrpSpPr/>
          <p:nvPr/>
        </p:nvGrpSpPr>
        <p:grpSpPr>
          <a:xfrm>
            <a:off x="89324" y="5332954"/>
            <a:ext cx="1049089" cy="1077827"/>
            <a:chOff x="4247611" y="756816"/>
            <a:chExt cx="1049089" cy="1077827"/>
          </a:xfrm>
        </p:grpSpPr>
        <p:sp>
          <p:nvSpPr>
            <p:cNvPr id="56" name="Google Shape;689;p38">
              <a:extLst>
                <a:ext uri="{FF2B5EF4-FFF2-40B4-BE49-F238E27FC236}">
                  <a16:creationId xmlns:a16="http://schemas.microsoft.com/office/drawing/2014/main" id="{A8DF2707-3FD0-0603-8F93-D2841394DCA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 name="Google Shape;690;p38">
              <a:extLst>
                <a:ext uri="{FF2B5EF4-FFF2-40B4-BE49-F238E27FC236}">
                  <a16:creationId xmlns:a16="http://schemas.microsoft.com/office/drawing/2014/main" id="{E1413A1D-4792-5C74-DD39-F36451BC7A9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691;p38">
              <a:extLst>
                <a:ext uri="{FF2B5EF4-FFF2-40B4-BE49-F238E27FC236}">
                  <a16:creationId xmlns:a16="http://schemas.microsoft.com/office/drawing/2014/main" id="{E0061F92-47E6-46CE-D796-B4FD1D5DF98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692;p38">
              <a:extLst>
                <a:ext uri="{FF2B5EF4-FFF2-40B4-BE49-F238E27FC236}">
                  <a16:creationId xmlns:a16="http://schemas.microsoft.com/office/drawing/2014/main" id="{0FF63A81-37AB-A208-F125-A2CBAA0E101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 name="Google Shape;693;p38">
              <a:extLst>
                <a:ext uri="{FF2B5EF4-FFF2-40B4-BE49-F238E27FC236}">
                  <a16:creationId xmlns:a16="http://schemas.microsoft.com/office/drawing/2014/main" id="{CE8A3A82-CD2F-D275-8909-6BAAF04AA45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 name="Google Shape;694;p38">
              <a:extLst>
                <a:ext uri="{FF2B5EF4-FFF2-40B4-BE49-F238E27FC236}">
                  <a16:creationId xmlns:a16="http://schemas.microsoft.com/office/drawing/2014/main" id="{7B7BF7C9-DAB4-35BE-F3E7-218E9166853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2" name="Google Shape;688;p38">
            <a:extLst>
              <a:ext uri="{FF2B5EF4-FFF2-40B4-BE49-F238E27FC236}">
                <a16:creationId xmlns:a16="http://schemas.microsoft.com/office/drawing/2014/main" id="{B967FE13-A360-B0A5-6765-2B73B5A0A684}"/>
              </a:ext>
            </a:extLst>
          </p:cNvPr>
          <p:cNvGrpSpPr/>
          <p:nvPr/>
        </p:nvGrpSpPr>
        <p:grpSpPr>
          <a:xfrm>
            <a:off x="2503356" y="3350517"/>
            <a:ext cx="1049089" cy="1077827"/>
            <a:chOff x="4247611" y="756816"/>
            <a:chExt cx="1049089" cy="1077827"/>
          </a:xfrm>
        </p:grpSpPr>
        <p:sp>
          <p:nvSpPr>
            <p:cNvPr id="63" name="Google Shape;689;p38">
              <a:extLst>
                <a:ext uri="{FF2B5EF4-FFF2-40B4-BE49-F238E27FC236}">
                  <a16:creationId xmlns:a16="http://schemas.microsoft.com/office/drawing/2014/main" id="{75FC91F0-C0AD-D03C-E87B-1FE9F802BC0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0" name="Google Shape;690;p38">
              <a:extLst>
                <a:ext uri="{FF2B5EF4-FFF2-40B4-BE49-F238E27FC236}">
                  <a16:creationId xmlns:a16="http://schemas.microsoft.com/office/drawing/2014/main" id="{A0F7D5AE-3860-E38A-26B6-CEB7F2C2D0D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1" name="Google Shape;691;p38">
              <a:extLst>
                <a:ext uri="{FF2B5EF4-FFF2-40B4-BE49-F238E27FC236}">
                  <a16:creationId xmlns:a16="http://schemas.microsoft.com/office/drawing/2014/main" id="{093BE99F-8399-0B8B-CD43-0893466530F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2" name="Google Shape;692;p38">
              <a:extLst>
                <a:ext uri="{FF2B5EF4-FFF2-40B4-BE49-F238E27FC236}">
                  <a16:creationId xmlns:a16="http://schemas.microsoft.com/office/drawing/2014/main" id="{A509C3E5-6618-CEA2-7F9F-347C3275BDA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3" name="Google Shape;693;p38">
              <a:extLst>
                <a:ext uri="{FF2B5EF4-FFF2-40B4-BE49-F238E27FC236}">
                  <a16:creationId xmlns:a16="http://schemas.microsoft.com/office/drawing/2014/main" id="{56A8F1F2-FC71-680B-6ADA-F838A953C44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694;p38">
              <a:extLst>
                <a:ext uri="{FF2B5EF4-FFF2-40B4-BE49-F238E27FC236}">
                  <a16:creationId xmlns:a16="http://schemas.microsoft.com/office/drawing/2014/main" id="{B4AC21A3-284D-EDAF-A2C9-50A9FEE35CB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5" name="Google Shape;688;p38">
            <a:extLst>
              <a:ext uri="{FF2B5EF4-FFF2-40B4-BE49-F238E27FC236}">
                <a16:creationId xmlns:a16="http://schemas.microsoft.com/office/drawing/2014/main" id="{E9706989-2C18-BA78-4060-F58EC10F78BF}"/>
              </a:ext>
            </a:extLst>
          </p:cNvPr>
          <p:cNvGrpSpPr/>
          <p:nvPr/>
        </p:nvGrpSpPr>
        <p:grpSpPr>
          <a:xfrm>
            <a:off x="3227447" y="3355384"/>
            <a:ext cx="1049089" cy="1077827"/>
            <a:chOff x="4247611" y="756816"/>
            <a:chExt cx="1049089" cy="1077827"/>
          </a:xfrm>
        </p:grpSpPr>
        <p:sp>
          <p:nvSpPr>
            <p:cNvPr id="966" name="Google Shape;689;p38">
              <a:extLst>
                <a:ext uri="{FF2B5EF4-FFF2-40B4-BE49-F238E27FC236}">
                  <a16:creationId xmlns:a16="http://schemas.microsoft.com/office/drawing/2014/main" id="{9854D0C0-4E6C-7251-1EDD-FAE1D8497FC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690;p38">
              <a:extLst>
                <a:ext uri="{FF2B5EF4-FFF2-40B4-BE49-F238E27FC236}">
                  <a16:creationId xmlns:a16="http://schemas.microsoft.com/office/drawing/2014/main" id="{9CD1F00A-496C-D204-3B8C-1B389B758DD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691;p38">
              <a:extLst>
                <a:ext uri="{FF2B5EF4-FFF2-40B4-BE49-F238E27FC236}">
                  <a16:creationId xmlns:a16="http://schemas.microsoft.com/office/drawing/2014/main" id="{EC932FF5-93EE-79A9-C162-1F784F39A39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692;p38">
              <a:extLst>
                <a:ext uri="{FF2B5EF4-FFF2-40B4-BE49-F238E27FC236}">
                  <a16:creationId xmlns:a16="http://schemas.microsoft.com/office/drawing/2014/main" id="{02968559-8A36-AAC8-687C-547251E0171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7" name="Google Shape;693;p38">
              <a:extLst>
                <a:ext uri="{FF2B5EF4-FFF2-40B4-BE49-F238E27FC236}">
                  <a16:creationId xmlns:a16="http://schemas.microsoft.com/office/drawing/2014/main" id="{CE8BBC3C-561C-B308-50FA-99102592E48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8" name="Google Shape;694;p38">
              <a:extLst>
                <a:ext uri="{FF2B5EF4-FFF2-40B4-BE49-F238E27FC236}">
                  <a16:creationId xmlns:a16="http://schemas.microsoft.com/office/drawing/2014/main" id="{A123EDA6-53DB-5012-5C0C-6389DA632AF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79" name="Google Shape;688;p38">
            <a:extLst>
              <a:ext uri="{FF2B5EF4-FFF2-40B4-BE49-F238E27FC236}">
                <a16:creationId xmlns:a16="http://schemas.microsoft.com/office/drawing/2014/main" id="{27145BDE-A821-51B6-E3DB-70ABC23A749B}"/>
              </a:ext>
            </a:extLst>
          </p:cNvPr>
          <p:cNvGrpSpPr/>
          <p:nvPr/>
        </p:nvGrpSpPr>
        <p:grpSpPr>
          <a:xfrm>
            <a:off x="999462" y="3348148"/>
            <a:ext cx="1049089" cy="1077827"/>
            <a:chOff x="4247611" y="756816"/>
            <a:chExt cx="1049089" cy="1077827"/>
          </a:xfrm>
        </p:grpSpPr>
        <p:sp>
          <p:nvSpPr>
            <p:cNvPr id="980" name="Google Shape;689;p38">
              <a:extLst>
                <a:ext uri="{FF2B5EF4-FFF2-40B4-BE49-F238E27FC236}">
                  <a16:creationId xmlns:a16="http://schemas.microsoft.com/office/drawing/2014/main" id="{1E4F699B-87CC-F958-8EA1-E120446722B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0" name="Google Shape;690;p38">
              <a:extLst>
                <a:ext uri="{FF2B5EF4-FFF2-40B4-BE49-F238E27FC236}">
                  <a16:creationId xmlns:a16="http://schemas.microsoft.com/office/drawing/2014/main" id="{3E261928-8055-F0F1-2207-048A69A2CC3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1" name="Google Shape;691;p38">
              <a:extLst>
                <a:ext uri="{FF2B5EF4-FFF2-40B4-BE49-F238E27FC236}">
                  <a16:creationId xmlns:a16="http://schemas.microsoft.com/office/drawing/2014/main" id="{32378DDD-6CF4-6E7A-2365-9F2249F6E29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2" name="Google Shape;692;p38">
              <a:extLst>
                <a:ext uri="{FF2B5EF4-FFF2-40B4-BE49-F238E27FC236}">
                  <a16:creationId xmlns:a16="http://schemas.microsoft.com/office/drawing/2014/main" id="{321A1897-BC27-F7E8-7CDE-78E6FF81D21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3" name="Google Shape;693;p38">
              <a:extLst>
                <a:ext uri="{FF2B5EF4-FFF2-40B4-BE49-F238E27FC236}">
                  <a16:creationId xmlns:a16="http://schemas.microsoft.com/office/drawing/2014/main" id="{BEB9A237-14C8-E172-0A49-0842D885DD6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4" name="Google Shape;694;p38">
              <a:extLst>
                <a:ext uri="{FF2B5EF4-FFF2-40B4-BE49-F238E27FC236}">
                  <a16:creationId xmlns:a16="http://schemas.microsoft.com/office/drawing/2014/main" id="{CEBECE77-EB61-C0D5-A4B5-F1DC724ACDA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45" name="Google Shape;688;p38">
            <a:extLst>
              <a:ext uri="{FF2B5EF4-FFF2-40B4-BE49-F238E27FC236}">
                <a16:creationId xmlns:a16="http://schemas.microsoft.com/office/drawing/2014/main" id="{938D72E5-AD96-9ECA-D1A5-4B9D38C9B859}"/>
              </a:ext>
            </a:extLst>
          </p:cNvPr>
          <p:cNvGrpSpPr/>
          <p:nvPr/>
        </p:nvGrpSpPr>
        <p:grpSpPr>
          <a:xfrm>
            <a:off x="1723553" y="3353015"/>
            <a:ext cx="1049089" cy="1077827"/>
            <a:chOff x="4247611" y="756816"/>
            <a:chExt cx="1049089" cy="1077827"/>
          </a:xfrm>
        </p:grpSpPr>
        <p:sp>
          <p:nvSpPr>
            <p:cNvPr id="646" name="Google Shape;689;p38">
              <a:extLst>
                <a:ext uri="{FF2B5EF4-FFF2-40B4-BE49-F238E27FC236}">
                  <a16:creationId xmlns:a16="http://schemas.microsoft.com/office/drawing/2014/main" id="{4E3C282D-9E3D-C8EB-9A5D-7A443EFE22E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7" name="Google Shape;690;p38">
              <a:extLst>
                <a:ext uri="{FF2B5EF4-FFF2-40B4-BE49-F238E27FC236}">
                  <a16:creationId xmlns:a16="http://schemas.microsoft.com/office/drawing/2014/main" id="{F9EEE337-E445-A77B-E2EB-67CCDC1D653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8" name="Google Shape;691;p38">
              <a:extLst>
                <a:ext uri="{FF2B5EF4-FFF2-40B4-BE49-F238E27FC236}">
                  <a16:creationId xmlns:a16="http://schemas.microsoft.com/office/drawing/2014/main" id="{3946283A-0DD2-7070-1E82-96596ED7E22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9" name="Google Shape;692;p38">
              <a:extLst>
                <a:ext uri="{FF2B5EF4-FFF2-40B4-BE49-F238E27FC236}">
                  <a16:creationId xmlns:a16="http://schemas.microsoft.com/office/drawing/2014/main" id="{2671066B-1794-FA01-0376-4D06FACF157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0" name="Google Shape;693;p38">
              <a:extLst>
                <a:ext uri="{FF2B5EF4-FFF2-40B4-BE49-F238E27FC236}">
                  <a16:creationId xmlns:a16="http://schemas.microsoft.com/office/drawing/2014/main" id="{74B7CFFC-7634-581C-B21F-98DF88989C0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1" name="Google Shape;694;p38">
              <a:extLst>
                <a:ext uri="{FF2B5EF4-FFF2-40B4-BE49-F238E27FC236}">
                  <a16:creationId xmlns:a16="http://schemas.microsoft.com/office/drawing/2014/main" id="{E4E78674-CFA5-E664-329A-9A965DAA1982}"/>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52" name="Google Shape;688;p38">
            <a:extLst>
              <a:ext uri="{FF2B5EF4-FFF2-40B4-BE49-F238E27FC236}">
                <a16:creationId xmlns:a16="http://schemas.microsoft.com/office/drawing/2014/main" id="{C9EE7DA7-21B3-0813-4935-2C67BD8BE91C}"/>
              </a:ext>
            </a:extLst>
          </p:cNvPr>
          <p:cNvGrpSpPr/>
          <p:nvPr/>
        </p:nvGrpSpPr>
        <p:grpSpPr>
          <a:xfrm>
            <a:off x="1792493" y="5756475"/>
            <a:ext cx="1049089" cy="1077827"/>
            <a:chOff x="4247611" y="756816"/>
            <a:chExt cx="1049089" cy="1077827"/>
          </a:xfrm>
        </p:grpSpPr>
        <p:sp>
          <p:nvSpPr>
            <p:cNvPr id="653" name="Google Shape;689;p38">
              <a:extLst>
                <a:ext uri="{FF2B5EF4-FFF2-40B4-BE49-F238E27FC236}">
                  <a16:creationId xmlns:a16="http://schemas.microsoft.com/office/drawing/2014/main" id="{2A616969-0AA6-317E-C702-2A458A94A6E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4" name="Google Shape;690;p38">
              <a:extLst>
                <a:ext uri="{FF2B5EF4-FFF2-40B4-BE49-F238E27FC236}">
                  <a16:creationId xmlns:a16="http://schemas.microsoft.com/office/drawing/2014/main" id="{14E858F4-99FA-A5CD-3063-BE17E579EA0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3" name="Google Shape;691;p38">
              <a:extLst>
                <a:ext uri="{FF2B5EF4-FFF2-40B4-BE49-F238E27FC236}">
                  <a16:creationId xmlns:a16="http://schemas.microsoft.com/office/drawing/2014/main" id="{C1CF70EB-60AF-2EF4-6EAB-F5973BF63AE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8" name="Google Shape;692;p38">
              <a:extLst>
                <a:ext uri="{FF2B5EF4-FFF2-40B4-BE49-F238E27FC236}">
                  <a16:creationId xmlns:a16="http://schemas.microsoft.com/office/drawing/2014/main" id="{0BDBF518-6E24-BA57-562F-2FA7BF93630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9" name="Google Shape;693;p38">
              <a:extLst>
                <a:ext uri="{FF2B5EF4-FFF2-40B4-BE49-F238E27FC236}">
                  <a16:creationId xmlns:a16="http://schemas.microsoft.com/office/drawing/2014/main" id="{F347715C-6F36-0D38-1CE6-35062E36675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0" name="Google Shape;694;p38">
              <a:extLst>
                <a:ext uri="{FF2B5EF4-FFF2-40B4-BE49-F238E27FC236}">
                  <a16:creationId xmlns:a16="http://schemas.microsoft.com/office/drawing/2014/main" id="{CDB50317-4A3D-525E-9F34-5F68068EDF3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93" name="Google Shape;1028;p51">
            <a:extLst>
              <a:ext uri="{FF2B5EF4-FFF2-40B4-BE49-F238E27FC236}">
                <a16:creationId xmlns:a16="http://schemas.microsoft.com/office/drawing/2014/main" id="{239875C9-3AD3-1587-BDA6-D64476C3802A}"/>
              </a:ext>
            </a:extLst>
          </p:cNvPr>
          <p:cNvSpPr txBox="1"/>
          <p:nvPr/>
        </p:nvSpPr>
        <p:spPr>
          <a:xfrm>
            <a:off x="180400" y="0"/>
            <a:ext cx="3111440"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accent2"/>
                </a:solidFill>
                <a:latin typeface="Barlow"/>
                <a:ea typeface="Barlow"/>
                <a:cs typeface="Barlow"/>
                <a:sym typeface="Barlow"/>
              </a:rPr>
              <a:t>439  </a:t>
            </a:r>
            <a:r>
              <a:rPr lang="en-US" b="1" dirty="0" err="1">
                <a:solidFill>
                  <a:schemeClr val="accent2"/>
                </a:solidFill>
                <a:latin typeface="Barlow"/>
                <a:ea typeface="Barlow"/>
                <a:cs typeface="Barlow"/>
                <a:sym typeface="Barlow"/>
              </a:rPr>
              <a:t>Ejemplos</a:t>
            </a:r>
            <a:endParaRPr lang="en-US" b="1" dirty="0">
              <a:solidFill>
                <a:schemeClr val="accent2"/>
              </a:solidFill>
              <a:latin typeface="Barlow"/>
              <a:ea typeface="Barlow"/>
              <a:cs typeface="Barlow"/>
              <a:sym typeface="Barlow"/>
            </a:endParaRPr>
          </a:p>
          <a:p>
            <a:pPr lvl="0" algn="ctr" rtl="0">
              <a:spcBef>
                <a:spcPts val="0"/>
              </a:spcBef>
              <a:spcAft>
                <a:spcPts val="0"/>
              </a:spcAft>
            </a:pPr>
            <a:r>
              <a:rPr lang="en-US" b="1" dirty="0">
                <a:solidFill>
                  <a:schemeClr val="accent2"/>
                </a:solidFill>
                <a:latin typeface="Barlow"/>
                <a:ea typeface="Barlow"/>
                <a:cs typeface="Barlow"/>
                <a:sym typeface="Barlow"/>
              </a:rPr>
              <a:t> de PLAGIO</a:t>
            </a:r>
          </a:p>
        </p:txBody>
      </p:sp>
      <p:sp>
        <p:nvSpPr>
          <p:cNvPr id="696" name="Google Shape;1028;p51">
            <a:extLst>
              <a:ext uri="{FF2B5EF4-FFF2-40B4-BE49-F238E27FC236}">
                <a16:creationId xmlns:a16="http://schemas.microsoft.com/office/drawing/2014/main" id="{3E05674E-4FAE-2C7A-3BCE-78E68C22D87F}"/>
              </a:ext>
            </a:extLst>
          </p:cNvPr>
          <p:cNvSpPr txBox="1"/>
          <p:nvPr/>
        </p:nvSpPr>
        <p:spPr>
          <a:xfrm>
            <a:off x="6789420" y="2373630"/>
            <a:ext cx="2151252"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dk1"/>
                </a:solidFill>
                <a:latin typeface="Barlow"/>
                <a:ea typeface="Barlow"/>
                <a:cs typeface="Barlow"/>
                <a:sym typeface="Barlow"/>
              </a:rPr>
              <a:t>544 Pares de </a:t>
            </a:r>
            <a:r>
              <a:rPr lang="en-US" b="1" dirty="0" err="1">
                <a:solidFill>
                  <a:schemeClr val="dk1"/>
                </a:solidFill>
                <a:latin typeface="Barlow"/>
                <a:ea typeface="Barlow"/>
                <a:cs typeface="Barlow"/>
                <a:sym typeface="Barlow"/>
              </a:rPr>
              <a:t>archivos</a:t>
            </a:r>
            <a:r>
              <a:rPr lang="en-US" b="1" dirty="0">
                <a:solidFill>
                  <a:schemeClr val="dk1"/>
                </a:solidFill>
                <a:latin typeface="Barlow"/>
                <a:ea typeface="Barlow"/>
                <a:cs typeface="Barlow"/>
                <a:sym typeface="Barlow"/>
              </a:rPr>
              <a:t> de Código </a:t>
            </a:r>
            <a:r>
              <a:rPr lang="en-US" b="1" dirty="0" err="1">
                <a:solidFill>
                  <a:schemeClr val="dk1"/>
                </a:solidFill>
                <a:latin typeface="Barlow"/>
                <a:ea typeface="Barlow"/>
                <a:cs typeface="Barlow"/>
                <a:sym typeface="Barlow"/>
              </a:rPr>
              <a:t>en</a:t>
            </a:r>
            <a:r>
              <a:rPr lang="en-US" b="1" dirty="0">
                <a:solidFill>
                  <a:schemeClr val="dk1"/>
                </a:solidFill>
                <a:latin typeface="Barlow"/>
                <a:ea typeface="Barlow"/>
                <a:cs typeface="Barlow"/>
                <a:sym typeface="Barlow"/>
              </a:rPr>
              <a:t> </a:t>
            </a:r>
            <a:r>
              <a:rPr lang="en-US" b="1" dirty="0" err="1">
                <a:solidFill>
                  <a:schemeClr val="dk1"/>
                </a:solidFill>
                <a:latin typeface="Barlow"/>
                <a:ea typeface="Barlow"/>
                <a:cs typeface="Barlow"/>
                <a:sym typeface="Barlow"/>
              </a:rPr>
              <a:t>lenguaje</a:t>
            </a:r>
            <a:r>
              <a:rPr lang="en-US" b="1" dirty="0">
                <a:solidFill>
                  <a:schemeClr val="dk1"/>
                </a:solidFill>
                <a:latin typeface="Barlow"/>
                <a:ea typeface="Barlow"/>
                <a:cs typeface="Barlow"/>
                <a:sym typeface="Barlow"/>
              </a:rPr>
              <a:t> Java</a:t>
            </a:r>
          </a:p>
        </p:txBody>
      </p:sp>
      <p:sp>
        <p:nvSpPr>
          <p:cNvPr id="697" name="Google Shape;1028;p51">
            <a:extLst>
              <a:ext uri="{FF2B5EF4-FFF2-40B4-BE49-F238E27FC236}">
                <a16:creationId xmlns:a16="http://schemas.microsoft.com/office/drawing/2014/main" id="{0598B133-CE4F-0C3E-334C-69E9A139D651}"/>
              </a:ext>
            </a:extLst>
          </p:cNvPr>
          <p:cNvSpPr txBox="1"/>
          <p:nvPr/>
        </p:nvSpPr>
        <p:spPr>
          <a:xfrm>
            <a:off x="2513326" y="-22643"/>
            <a:ext cx="3111440"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tx1"/>
                </a:solidFill>
                <a:latin typeface="Barlow"/>
                <a:ea typeface="Barlow"/>
                <a:cs typeface="Barlow"/>
                <a:sym typeface="Barlow"/>
              </a:rPr>
              <a:t>105 </a:t>
            </a:r>
            <a:r>
              <a:rPr lang="en-US" b="1" dirty="0" err="1">
                <a:solidFill>
                  <a:schemeClr val="tx1"/>
                </a:solidFill>
                <a:latin typeface="Barlow"/>
                <a:ea typeface="Barlow"/>
                <a:cs typeface="Barlow"/>
                <a:sym typeface="Barlow"/>
              </a:rPr>
              <a:t>ejemplo</a:t>
            </a:r>
            <a:endParaRPr lang="en-US" b="1" dirty="0">
              <a:solidFill>
                <a:schemeClr val="tx1"/>
              </a:solidFill>
              <a:latin typeface="Barlow"/>
              <a:ea typeface="Barlow"/>
              <a:cs typeface="Barlow"/>
              <a:sym typeface="Barlow"/>
            </a:endParaRPr>
          </a:p>
          <a:p>
            <a:pPr lvl="0" algn="ctr" rtl="0">
              <a:spcBef>
                <a:spcPts val="0"/>
              </a:spcBef>
              <a:spcAft>
                <a:spcPts val="0"/>
              </a:spcAft>
            </a:pPr>
            <a:r>
              <a:rPr lang="en-US" b="1" dirty="0">
                <a:solidFill>
                  <a:schemeClr val="tx1"/>
                </a:solidFill>
                <a:latin typeface="Barlow"/>
                <a:ea typeface="Barlow"/>
                <a:cs typeface="Barlow"/>
                <a:sym typeface="Barlow"/>
              </a:rPr>
              <a:t> de NO </a:t>
            </a:r>
            <a:r>
              <a:rPr lang="en-US" b="1" dirty="0" err="1">
                <a:solidFill>
                  <a:schemeClr val="tx1"/>
                </a:solidFill>
                <a:latin typeface="Barlow"/>
                <a:ea typeface="Barlow"/>
                <a:cs typeface="Barlow"/>
                <a:sym typeface="Barlow"/>
              </a:rPr>
              <a:t>plagio</a:t>
            </a:r>
            <a:endParaRPr lang="en-US" b="1" dirty="0">
              <a:solidFill>
                <a:schemeClr val="tx1"/>
              </a:solidFill>
              <a:latin typeface="Barlow"/>
              <a:ea typeface="Barlow"/>
              <a:cs typeface="Barlow"/>
              <a:sym typeface="Barlow"/>
            </a:endParaRPr>
          </a:p>
        </p:txBody>
      </p:sp>
      <p:sp>
        <p:nvSpPr>
          <p:cNvPr id="691" name="Rectangle 690">
            <a:extLst>
              <a:ext uri="{FF2B5EF4-FFF2-40B4-BE49-F238E27FC236}">
                <a16:creationId xmlns:a16="http://schemas.microsoft.com/office/drawing/2014/main" id="{4C0C06AF-740B-4166-7173-4BD596CC1132}"/>
              </a:ext>
            </a:extLst>
          </p:cNvPr>
          <p:cNvSpPr/>
          <p:nvPr/>
        </p:nvSpPr>
        <p:spPr>
          <a:xfrm>
            <a:off x="4846252" y="1411662"/>
            <a:ext cx="1417320" cy="1163767"/>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80% </a:t>
            </a:r>
            <a:r>
              <a:rPr lang="en-US" sz="3200" dirty="0"/>
              <a:t>Train</a:t>
            </a:r>
          </a:p>
        </p:txBody>
      </p:sp>
      <p:sp>
        <p:nvSpPr>
          <p:cNvPr id="692" name="Rectangle 691">
            <a:extLst>
              <a:ext uri="{FF2B5EF4-FFF2-40B4-BE49-F238E27FC236}">
                <a16:creationId xmlns:a16="http://schemas.microsoft.com/office/drawing/2014/main" id="{DB658F46-BB31-E163-1317-1CD8E38B5594}"/>
              </a:ext>
            </a:extLst>
          </p:cNvPr>
          <p:cNvSpPr/>
          <p:nvPr/>
        </p:nvSpPr>
        <p:spPr>
          <a:xfrm>
            <a:off x="4846252" y="3442311"/>
            <a:ext cx="1417320" cy="960121"/>
          </a:xfrm>
          <a:prstGeom prst="rect">
            <a:avLst/>
          </a:prstGeom>
          <a:solidFill>
            <a:schemeClr val="tx1">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20% </a:t>
            </a:r>
            <a:r>
              <a:rPr lang="en-US" sz="3200" dirty="0">
                <a:solidFill>
                  <a:schemeClr val="tx1"/>
                </a:solidFill>
              </a:rPr>
              <a:t>Test</a:t>
            </a:r>
          </a:p>
        </p:txBody>
      </p:sp>
    </p:spTree>
    <p:extLst>
      <p:ext uri="{BB962C8B-B14F-4D97-AF65-F5344CB8AC3E}">
        <p14:creationId xmlns:p14="http://schemas.microsoft.com/office/powerpoint/2010/main" val="12634526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4">
          <a:extLst>
            <a:ext uri="{FF2B5EF4-FFF2-40B4-BE49-F238E27FC236}">
              <a16:creationId xmlns:a16="http://schemas.microsoft.com/office/drawing/2014/main" id="{3544E2DE-6DDA-D0A0-F4A7-B79D9F591DEE}"/>
            </a:ext>
          </a:extLst>
        </p:cNvPr>
        <p:cNvGrpSpPr/>
        <p:nvPr/>
      </p:nvGrpSpPr>
      <p:grpSpPr>
        <a:xfrm>
          <a:off x="0" y="0"/>
          <a:ext cx="0" cy="0"/>
          <a:chOff x="0" y="0"/>
          <a:chExt cx="0" cy="0"/>
        </a:xfrm>
      </p:grpSpPr>
      <p:grpSp>
        <p:nvGrpSpPr>
          <p:cNvPr id="694" name="Google Shape;688;p38">
            <a:extLst>
              <a:ext uri="{FF2B5EF4-FFF2-40B4-BE49-F238E27FC236}">
                <a16:creationId xmlns:a16="http://schemas.microsoft.com/office/drawing/2014/main" id="{92A3405B-3C76-C09F-ABF2-4E86EADFB00E}"/>
              </a:ext>
            </a:extLst>
          </p:cNvPr>
          <p:cNvGrpSpPr/>
          <p:nvPr/>
        </p:nvGrpSpPr>
        <p:grpSpPr>
          <a:xfrm>
            <a:off x="3268930" y="919247"/>
            <a:ext cx="1082139" cy="467593"/>
            <a:chOff x="4375904" y="947429"/>
            <a:chExt cx="1419203" cy="786039"/>
          </a:xfrm>
        </p:grpSpPr>
        <p:sp>
          <p:nvSpPr>
            <p:cNvPr id="695" name="Google Shape;689;p38">
              <a:extLst>
                <a:ext uri="{FF2B5EF4-FFF2-40B4-BE49-F238E27FC236}">
                  <a16:creationId xmlns:a16="http://schemas.microsoft.com/office/drawing/2014/main" id="{8AF25AA6-5AC7-4DDA-1D3D-DDD3559A72F2}"/>
                </a:ext>
              </a:extLst>
            </p:cNvPr>
            <p:cNvSpPr/>
            <p:nvPr/>
          </p:nvSpPr>
          <p:spPr>
            <a:xfrm rot="1546189">
              <a:off x="5158502" y="95504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bg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698" name="Google Shape;690;p38">
              <a:extLst>
                <a:ext uri="{FF2B5EF4-FFF2-40B4-BE49-F238E27FC236}">
                  <a16:creationId xmlns:a16="http://schemas.microsoft.com/office/drawing/2014/main" id="{58CD62E8-520A-AE9D-1CAB-6FE980D5C50C}"/>
                </a:ext>
              </a:extLst>
            </p:cNvPr>
            <p:cNvSpPr/>
            <p:nvPr/>
          </p:nvSpPr>
          <p:spPr>
            <a:xfrm rot="1546189">
              <a:off x="5161507" y="947429"/>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lumMod val="75000"/>
                </a:schemeClr>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699" name="Google Shape;691;p38">
              <a:extLst>
                <a:ext uri="{FF2B5EF4-FFF2-40B4-BE49-F238E27FC236}">
                  <a16:creationId xmlns:a16="http://schemas.microsoft.com/office/drawing/2014/main" id="{76894209-CC18-A0FB-D764-E0D00574FE8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bg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ln>
                  <a:solidFill>
                    <a:schemeClr val="tx1"/>
                  </a:solidFill>
                </a:ln>
                <a:solidFill>
                  <a:srgbClr val="000000"/>
                </a:solidFill>
                <a:latin typeface="Arial"/>
                <a:ea typeface="Arial"/>
                <a:cs typeface="Arial"/>
                <a:sym typeface="Arial"/>
              </a:endParaRPr>
            </a:p>
          </p:txBody>
        </p:sp>
        <p:sp>
          <p:nvSpPr>
            <p:cNvPr id="700" name="Google Shape;692;p38">
              <a:extLst>
                <a:ext uri="{FF2B5EF4-FFF2-40B4-BE49-F238E27FC236}">
                  <a16:creationId xmlns:a16="http://schemas.microsoft.com/office/drawing/2014/main" id="{87D8E613-595B-321A-DD91-4D415812017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bg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1" name="Google Shape;693;p38">
              <a:extLst>
                <a:ext uri="{FF2B5EF4-FFF2-40B4-BE49-F238E27FC236}">
                  <a16:creationId xmlns:a16="http://schemas.microsoft.com/office/drawing/2014/main" id="{3A295AA5-C70A-2EA6-8C36-240010EE9A5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bg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ln>
                  <a:solidFill>
                    <a:schemeClr val="tx1"/>
                  </a:solidFill>
                </a:ln>
                <a:solidFill>
                  <a:srgbClr val="FFFFFF"/>
                </a:solidFill>
                <a:latin typeface="Arial"/>
                <a:ea typeface="Arial"/>
                <a:cs typeface="Arial"/>
                <a:sym typeface="Arial"/>
              </a:endParaRPr>
            </a:p>
          </p:txBody>
        </p:sp>
        <p:sp>
          <p:nvSpPr>
            <p:cNvPr id="702" name="Google Shape;694;p38">
              <a:extLst>
                <a:ext uri="{FF2B5EF4-FFF2-40B4-BE49-F238E27FC236}">
                  <a16:creationId xmlns:a16="http://schemas.microsoft.com/office/drawing/2014/main" id="{1E401CED-DA12-6B86-BC62-270C11AA502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bg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5" name="Rectangle 4">
            <a:extLst>
              <a:ext uri="{FF2B5EF4-FFF2-40B4-BE49-F238E27FC236}">
                <a16:creationId xmlns:a16="http://schemas.microsoft.com/office/drawing/2014/main" id="{6EDAD847-BDF1-294A-A93E-CA2EA9651DFB}"/>
              </a:ext>
            </a:extLst>
          </p:cNvPr>
          <p:cNvSpPr/>
          <p:nvPr/>
        </p:nvSpPr>
        <p:spPr>
          <a:xfrm>
            <a:off x="406396" y="3442311"/>
            <a:ext cx="4213860" cy="96012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4C06518E-A1BB-FB4E-C02E-88C362C1BCE6}"/>
              </a:ext>
            </a:extLst>
          </p:cNvPr>
          <p:cNvSpPr/>
          <p:nvPr/>
        </p:nvSpPr>
        <p:spPr>
          <a:xfrm>
            <a:off x="406396" y="548640"/>
            <a:ext cx="4213860" cy="2804160"/>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5" name="Google Shape;655;p38">
            <a:extLst>
              <a:ext uri="{FF2B5EF4-FFF2-40B4-BE49-F238E27FC236}">
                <a16:creationId xmlns:a16="http://schemas.microsoft.com/office/drawing/2014/main" id="{427DB53A-1D71-07F9-8880-C4232E738AAE}"/>
              </a:ext>
            </a:extLst>
          </p:cNvPr>
          <p:cNvGrpSpPr/>
          <p:nvPr/>
        </p:nvGrpSpPr>
        <p:grpSpPr>
          <a:xfrm>
            <a:off x="-2210777" y="11632"/>
            <a:ext cx="1991753" cy="1419968"/>
            <a:chOff x="7876636" y="3049896"/>
            <a:chExt cx="2269028" cy="1617644"/>
          </a:xfrm>
        </p:grpSpPr>
        <p:sp>
          <p:nvSpPr>
            <p:cNvPr id="656" name="Google Shape;656;p38">
              <a:extLst>
                <a:ext uri="{FF2B5EF4-FFF2-40B4-BE49-F238E27FC236}">
                  <a16:creationId xmlns:a16="http://schemas.microsoft.com/office/drawing/2014/main" id="{23201C22-8BA4-9D5D-5F65-CEF66DEA9139}"/>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38">
              <a:extLst>
                <a:ext uri="{FF2B5EF4-FFF2-40B4-BE49-F238E27FC236}">
                  <a16:creationId xmlns:a16="http://schemas.microsoft.com/office/drawing/2014/main" id="{D70E1CC0-D8E9-95A8-1B24-E07EAA113777}"/>
                </a:ext>
              </a:extLst>
            </p:cNvPr>
            <p:cNvSpPr/>
            <p:nvPr/>
          </p:nvSpPr>
          <p:spPr>
            <a:xfrm flipH="1">
              <a:off x="7876636" y="3469397"/>
              <a:ext cx="2269028" cy="1198144"/>
            </a:xfrm>
            <a:custGeom>
              <a:avLst/>
              <a:gdLst/>
              <a:ahLst/>
              <a:cxnLst/>
              <a:rect l="l" t="t" r="r" b="b"/>
              <a:pathLst>
                <a:path w="11429" h="6035" extrusionOk="0">
                  <a:moveTo>
                    <a:pt x="0" y="6035"/>
                  </a:moveTo>
                  <a:lnTo>
                    <a:pt x="1994" y="392"/>
                  </a:lnTo>
                  <a:cubicBezTo>
                    <a:pt x="2077" y="157"/>
                    <a:pt x="2300" y="0"/>
                    <a:pt x="2549" y="0"/>
                  </a:cubicBezTo>
                  <a:lnTo>
                    <a:pt x="11029" y="0"/>
                  </a:lnTo>
                  <a:cubicBezTo>
                    <a:pt x="11301" y="0"/>
                    <a:pt x="11494" y="268"/>
                    <a:pt x="11407" y="527"/>
                  </a:cubicBezTo>
                  <a:lnTo>
                    <a:pt x="9552" y="6035"/>
                  </a:lnTo>
                  <a:lnTo>
                    <a:pt x="0" y="6035"/>
                  </a:lnTo>
                  <a:close/>
                </a:path>
              </a:pathLst>
            </a:custGeom>
            <a:solidFill>
              <a:srgbClr val="191919">
                <a:alpha val="27219"/>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38">
              <a:extLst>
                <a:ext uri="{FF2B5EF4-FFF2-40B4-BE49-F238E27FC236}">
                  <a16:creationId xmlns:a16="http://schemas.microsoft.com/office/drawing/2014/main" id="{968B3AF6-9669-D0CE-CE57-38F5B2150935}"/>
                </a:ext>
              </a:extLst>
            </p:cNvPr>
            <p:cNvSpPr/>
            <p:nvPr/>
          </p:nvSpPr>
          <p:spPr>
            <a:xfrm flipH="1">
              <a:off x="8089265" y="3418970"/>
              <a:ext cx="2056400" cy="1219387"/>
            </a:xfrm>
            <a:custGeom>
              <a:avLst/>
              <a:gdLst/>
              <a:ahLst/>
              <a:cxnLst/>
              <a:rect l="l" t="t" r="r" b="b"/>
              <a:pathLst>
                <a:path w="10358" h="6142" extrusionOk="0">
                  <a:moveTo>
                    <a:pt x="0" y="6142"/>
                  </a:moveTo>
                  <a:lnTo>
                    <a:pt x="1238" y="357"/>
                  </a:lnTo>
                  <a:cubicBezTo>
                    <a:pt x="1282" y="149"/>
                    <a:pt x="1467" y="0"/>
                    <a:pt x="1680" y="0"/>
                  </a:cubicBezTo>
                  <a:lnTo>
                    <a:pt x="9905" y="0"/>
                  </a:lnTo>
                  <a:cubicBezTo>
                    <a:pt x="10230" y="0"/>
                    <a:pt x="10449" y="332"/>
                    <a:pt x="10321" y="631"/>
                  </a:cubicBezTo>
                  <a:lnTo>
                    <a:pt x="7980" y="6066"/>
                  </a:lnTo>
                  <a:lnTo>
                    <a:pt x="0" y="6142"/>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38">
              <a:extLst>
                <a:ext uri="{FF2B5EF4-FFF2-40B4-BE49-F238E27FC236}">
                  <a16:creationId xmlns:a16="http://schemas.microsoft.com/office/drawing/2014/main" id="{F40C39CF-7892-EA98-9D3B-6CA8D505229D}"/>
                </a:ext>
              </a:extLst>
            </p:cNvPr>
            <p:cNvSpPr/>
            <p:nvPr/>
          </p:nvSpPr>
          <p:spPr>
            <a:xfrm flipH="1">
              <a:off x="8140684" y="3319306"/>
              <a:ext cx="2004980" cy="1319050"/>
            </a:xfrm>
            <a:custGeom>
              <a:avLst/>
              <a:gdLst/>
              <a:ahLst/>
              <a:cxnLst/>
              <a:rect l="l" t="t" r="r" b="b"/>
              <a:pathLst>
                <a:path w="10099" h="6644" extrusionOk="0">
                  <a:moveTo>
                    <a:pt x="0" y="6644"/>
                  </a:moveTo>
                  <a:lnTo>
                    <a:pt x="979" y="357"/>
                  </a:lnTo>
                  <a:cubicBezTo>
                    <a:pt x="1024" y="149"/>
                    <a:pt x="1208" y="0"/>
                    <a:pt x="1421" y="0"/>
                  </a:cubicBezTo>
                  <a:lnTo>
                    <a:pt x="9647" y="0"/>
                  </a:lnTo>
                  <a:cubicBezTo>
                    <a:pt x="9972" y="0"/>
                    <a:pt x="10191" y="332"/>
                    <a:pt x="10062" y="631"/>
                  </a:cubicBezTo>
                  <a:lnTo>
                    <a:pt x="8286" y="6488"/>
                  </a:lnTo>
                  <a:lnTo>
                    <a:pt x="0" y="664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38">
              <a:extLst>
                <a:ext uri="{FF2B5EF4-FFF2-40B4-BE49-F238E27FC236}">
                  <a16:creationId xmlns:a16="http://schemas.microsoft.com/office/drawing/2014/main" id="{89F895CB-7695-723A-C53B-3B052A32E920}"/>
                </a:ext>
              </a:extLst>
            </p:cNvPr>
            <p:cNvSpPr/>
            <p:nvPr/>
          </p:nvSpPr>
          <p:spPr>
            <a:xfrm flipH="1">
              <a:off x="8249282" y="3049896"/>
              <a:ext cx="1896382" cy="1617643"/>
            </a:xfrm>
            <a:custGeom>
              <a:avLst/>
              <a:gdLst/>
              <a:ahLst/>
              <a:cxnLst/>
              <a:rect l="l" t="t" r="r" b="b"/>
              <a:pathLst>
                <a:path w="9552" h="8148" extrusionOk="0">
                  <a:moveTo>
                    <a:pt x="0" y="8148"/>
                  </a:moveTo>
                  <a:lnTo>
                    <a:pt x="0" y="1444"/>
                  </a:lnTo>
                  <a:cubicBezTo>
                    <a:pt x="0" y="1138"/>
                    <a:pt x="247" y="890"/>
                    <a:pt x="553" y="890"/>
                  </a:cubicBezTo>
                  <a:lnTo>
                    <a:pt x="1083" y="890"/>
                  </a:lnTo>
                  <a:cubicBezTo>
                    <a:pt x="1299" y="890"/>
                    <a:pt x="1495" y="765"/>
                    <a:pt x="1586" y="568"/>
                  </a:cubicBezTo>
                  <a:lnTo>
                    <a:pt x="1700" y="322"/>
                  </a:lnTo>
                  <a:cubicBezTo>
                    <a:pt x="1790" y="126"/>
                    <a:pt x="1987" y="0"/>
                    <a:pt x="2203" y="0"/>
                  </a:cubicBezTo>
                  <a:lnTo>
                    <a:pt x="4716" y="0"/>
                  </a:lnTo>
                  <a:cubicBezTo>
                    <a:pt x="4912" y="0"/>
                    <a:pt x="5094" y="103"/>
                    <a:pt x="5193" y="272"/>
                  </a:cubicBezTo>
                  <a:lnTo>
                    <a:pt x="5317" y="481"/>
                  </a:lnTo>
                  <a:cubicBezTo>
                    <a:pt x="5416" y="650"/>
                    <a:pt x="5598" y="753"/>
                    <a:pt x="5794" y="753"/>
                  </a:cubicBezTo>
                  <a:lnTo>
                    <a:pt x="8998" y="753"/>
                  </a:lnTo>
                  <a:cubicBezTo>
                    <a:pt x="9304" y="753"/>
                    <a:pt x="9552" y="1001"/>
                    <a:pt x="9552" y="1307"/>
                  </a:cubicBezTo>
                  <a:lnTo>
                    <a:pt x="9552" y="8148"/>
                  </a:lnTo>
                  <a:lnTo>
                    <a:pt x="0" y="81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1" name="Google Shape;661;p38">
            <a:extLst>
              <a:ext uri="{FF2B5EF4-FFF2-40B4-BE49-F238E27FC236}">
                <a16:creationId xmlns:a16="http://schemas.microsoft.com/office/drawing/2014/main" id="{CF0096DA-18D2-D3C0-BE21-6DA60DE95717}"/>
              </a:ext>
            </a:extLst>
          </p:cNvPr>
          <p:cNvSpPr txBox="1">
            <a:spLocks noGrp="1"/>
          </p:cNvSpPr>
          <p:nvPr>
            <p:ph type="title"/>
          </p:nvPr>
        </p:nvSpPr>
        <p:spPr>
          <a:xfrm>
            <a:off x="4737160" y="-128750"/>
            <a:ext cx="4756200" cy="10517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Preparación</a:t>
            </a:r>
            <a:endParaRPr dirty="0"/>
          </a:p>
        </p:txBody>
      </p:sp>
      <p:sp>
        <p:nvSpPr>
          <p:cNvPr id="662" name="Google Shape;662;p38">
            <a:extLst>
              <a:ext uri="{FF2B5EF4-FFF2-40B4-BE49-F238E27FC236}">
                <a16:creationId xmlns:a16="http://schemas.microsoft.com/office/drawing/2014/main" id="{DF165B5E-CC5A-8824-200D-221F8AAFB685}"/>
              </a:ext>
            </a:extLst>
          </p:cNvPr>
          <p:cNvSpPr txBox="1">
            <a:spLocks noGrp="1"/>
          </p:cNvSpPr>
          <p:nvPr>
            <p:ph type="title" idx="2"/>
          </p:nvPr>
        </p:nvSpPr>
        <p:spPr>
          <a:xfrm>
            <a:off x="-1548532" y="397116"/>
            <a:ext cx="1243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664" name="Google Shape;664;p38">
            <a:extLst>
              <a:ext uri="{FF2B5EF4-FFF2-40B4-BE49-F238E27FC236}">
                <a16:creationId xmlns:a16="http://schemas.microsoft.com/office/drawing/2014/main" id="{104AC4AB-DEBF-2A57-52FF-D9C62506BF4E}"/>
              </a:ext>
            </a:extLst>
          </p:cNvPr>
          <p:cNvGrpSpPr/>
          <p:nvPr/>
        </p:nvGrpSpPr>
        <p:grpSpPr>
          <a:xfrm>
            <a:off x="-4094636" y="1112576"/>
            <a:ext cx="3523665" cy="3945312"/>
            <a:chOff x="6992171" y="301623"/>
            <a:chExt cx="3275999" cy="3668010"/>
          </a:xfrm>
        </p:grpSpPr>
        <p:grpSp>
          <p:nvGrpSpPr>
            <p:cNvPr id="665" name="Google Shape;665;p38">
              <a:extLst>
                <a:ext uri="{FF2B5EF4-FFF2-40B4-BE49-F238E27FC236}">
                  <a16:creationId xmlns:a16="http://schemas.microsoft.com/office/drawing/2014/main" id="{F50D983F-7545-92D1-3EF7-8BD12CB0E5E7}"/>
                </a:ext>
              </a:extLst>
            </p:cNvPr>
            <p:cNvGrpSpPr/>
            <p:nvPr/>
          </p:nvGrpSpPr>
          <p:grpSpPr>
            <a:xfrm rot="-4084063">
              <a:off x="7119087" y="978271"/>
              <a:ext cx="3022167" cy="2314713"/>
              <a:chOff x="5814398" y="539495"/>
              <a:chExt cx="3022252" cy="2314778"/>
            </a:xfrm>
          </p:grpSpPr>
          <p:sp>
            <p:nvSpPr>
              <p:cNvPr id="666" name="Google Shape;666;p38">
                <a:extLst>
                  <a:ext uri="{FF2B5EF4-FFF2-40B4-BE49-F238E27FC236}">
                    <a16:creationId xmlns:a16="http://schemas.microsoft.com/office/drawing/2014/main" id="{14A93BD2-1A14-4D83-091C-8A4DE2C923BF}"/>
                  </a:ext>
                </a:extLst>
              </p:cNvPr>
              <p:cNvSpPr/>
              <p:nvPr/>
            </p:nvSpPr>
            <p:spPr>
              <a:xfrm rot="5400000">
                <a:off x="5335300" y="1018593"/>
                <a:ext cx="2314772" cy="1356576"/>
              </a:xfrm>
              <a:custGeom>
                <a:avLst/>
                <a:gdLst/>
                <a:ahLst/>
                <a:cxnLst/>
                <a:rect l="l" t="t" r="r" b="b"/>
                <a:pathLst>
                  <a:path w="2696" h="1580" extrusionOk="0">
                    <a:moveTo>
                      <a:pt x="1" y="1379"/>
                    </a:moveTo>
                    <a:lnTo>
                      <a:pt x="502" y="0"/>
                    </a:lnTo>
                    <a:lnTo>
                      <a:pt x="2696" y="66"/>
                    </a:lnTo>
                    <a:lnTo>
                      <a:pt x="2369" y="1323"/>
                    </a:lnTo>
                    <a:cubicBezTo>
                      <a:pt x="2356" y="1373"/>
                      <a:pt x="2310" y="1408"/>
                      <a:pt x="2259" y="1406"/>
                    </a:cubicBezTo>
                    <a:lnTo>
                      <a:pt x="1691" y="1394"/>
                    </a:lnTo>
                    <a:lnTo>
                      <a:pt x="1598" y="1527"/>
                    </a:lnTo>
                    <a:cubicBezTo>
                      <a:pt x="1573" y="1562"/>
                      <a:pt x="1533" y="1582"/>
                      <a:pt x="1490" y="1580"/>
                    </a:cubicBezTo>
                    <a:lnTo>
                      <a:pt x="117" y="1522"/>
                    </a:lnTo>
                    <a:cubicBezTo>
                      <a:pt x="46" y="1522"/>
                      <a:pt x="-8" y="1455"/>
                      <a:pt x="1" y="137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38">
                <a:extLst>
                  <a:ext uri="{FF2B5EF4-FFF2-40B4-BE49-F238E27FC236}">
                    <a16:creationId xmlns:a16="http://schemas.microsoft.com/office/drawing/2014/main" id="{B7319D99-A949-CAA3-A277-B90A88BA9A01}"/>
                  </a:ext>
                </a:extLst>
              </p:cNvPr>
              <p:cNvSpPr/>
              <p:nvPr/>
            </p:nvSpPr>
            <p:spPr>
              <a:xfrm rot="5400000">
                <a:off x="7025900" y="1043523"/>
                <a:ext cx="1899148" cy="1722352"/>
              </a:xfrm>
              <a:custGeom>
                <a:avLst/>
                <a:gdLst/>
                <a:ahLst/>
                <a:cxnLst/>
                <a:rect l="l" t="t" r="r" b="b"/>
                <a:pathLst>
                  <a:path w="2244" h="2006" extrusionOk="0">
                    <a:moveTo>
                      <a:pt x="0" y="159"/>
                    </a:moveTo>
                    <a:lnTo>
                      <a:pt x="0" y="2006"/>
                    </a:lnTo>
                    <a:lnTo>
                      <a:pt x="2244" y="2006"/>
                    </a:lnTo>
                    <a:lnTo>
                      <a:pt x="2244" y="159"/>
                    </a:lnTo>
                    <a:cubicBezTo>
                      <a:pt x="2244" y="71"/>
                      <a:pt x="2173" y="0"/>
                      <a:pt x="2085" y="0"/>
                    </a:cubicBezTo>
                    <a:lnTo>
                      <a:pt x="159" y="0"/>
                    </a:lnTo>
                    <a:cubicBezTo>
                      <a:pt x="71" y="0"/>
                      <a:pt x="0" y="71"/>
                      <a:pt x="0" y="15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68" name="Google Shape;668;p38">
              <a:extLst>
                <a:ext uri="{FF2B5EF4-FFF2-40B4-BE49-F238E27FC236}">
                  <a16:creationId xmlns:a16="http://schemas.microsoft.com/office/drawing/2014/main" id="{B6F053EB-6904-DFDA-DA70-1685F1F81A01}"/>
                </a:ext>
              </a:extLst>
            </p:cNvPr>
            <p:cNvSpPr/>
            <p:nvPr/>
          </p:nvSpPr>
          <p:spPr>
            <a:xfrm rot="1315821">
              <a:off x="8162532" y="973562"/>
              <a:ext cx="1756979" cy="1383825"/>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38">
              <a:extLst>
                <a:ext uri="{FF2B5EF4-FFF2-40B4-BE49-F238E27FC236}">
                  <a16:creationId xmlns:a16="http://schemas.microsoft.com/office/drawing/2014/main" id="{07F4F800-7A1A-05C6-3636-525218E6E91E}"/>
                </a:ext>
              </a:extLst>
            </p:cNvPr>
            <p:cNvSpPr/>
            <p:nvPr/>
          </p:nvSpPr>
          <p:spPr>
            <a:xfrm rot="1315819">
              <a:off x="8161728" y="1011609"/>
              <a:ext cx="1694011" cy="1334256"/>
            </a:xfrm>
            <a:custGeom>
              <a:avLst/>
              <a:gdLst/>
              <a:ahLst/>
              <a:cxnLst/>
              <a:rect l="l" t="t" r="r" b="b"/>
              <a:pathLst>
                <a:path w="1973" h="1554" extrusionOk="0">
                  <a:moveTo>
                    <a:pt x="0" y="0"/>
                  </a:moveTo>
                  <a:lnTo>
                    <a:pt x="0" y="189"/>
                  </a:lnTo>
                  <a:lnTo>
                    <a:pt x="0" y="1445"/>
                  </a:lnTo>
                  <a:lnTo>
                    <a:pt x="1973" y="1554"/>
                  </a:lnTo>
                  <a:lnTo>
                    <a:pt x="1964" y="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38">
              <a:extLst>
                <a:ext uri="{FF2B5EF4-FFF2-40B4-BE49-F238E27FC236}">
                  <a16:creationId xmlns:a16="http://schemas.microsoft.com/office/drawing/2014/main" id="{B709BA33-DA77-18F2-75F9-CB9C64E9FE8A}"/>
                </a:ext>
              </a:extLst>
            </p:cNvPr>
            <p:cNvSpPr/>
            <p:nvPr/>
          </p:nvSpPr>
          <p:spPr>
            <a:xfrm rot="1315819">
              <a:off x="7299601" y="2193968"/>
              <a:ext cx="2152302" cy="1189275"/>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rgbClr val="191919">
                <a:alpha val="1962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38">
              <a:extLst>
                <a:ext uri="{FF2B5EF4-FFF2-40B4-BE49-F238E27FC236}">
                  <a16:creationId xmlns:a16="http://schemas.microsoft.com/office/drawing/2014/main" id="{57F73FC0-99B3-65E7-A84A-5254698B776D}"/>
                </a:ext>
              </a:extLst>
            </p:cNvPr>
            <p:cNvSpPr/>
            <p:nvPr/>
          </p:nvSpPr>
          <p:spPr>
            <a:xfrm rot="1315819">
              <a:off x="7854125" y="1260939"/>
              <a:ext cx="1952449" cy="1025162"/>
            </a:xfrm>
            <a:custGeom>
              <a:avLst/>
              <a:gdLst/>
              <a:ahLst/>
              <a:cxnLst/>
              <a:rect l="l" t="t" r="r" b="b"/>
              <a:pathLst>
                <a:path w="2274" h="1194" extrusionOk="0">
                  <a:moveTo>
                    <a:pt x="0" y="7"/>
                  </a:moveTo>
                  <a:lnTo>
                    <a:pt x="407" y="1194"/>
                  </a:lnTo>
                  <a:lnTo>
                    <a:pt x="2274" y="1194"/>
                  </a:lnTo>
                  <a:lnTo>
                    <a:pt x="1996" y="0"/>
                  </a:lnTo>
                  <a:lnTo>
                    <a:pt x="0" y="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38">
              <a:extLst>
                <a:ext uri="{FF2B5EF4-FFF2-40B4-BE49-F238E27FC236}">
                  <a16:creationId xmlns:a16="http://schemas.microsoft.com/office/drawing/2014/main" id="{ECC3F698-83AA-A2C8-3832-081E48F97178}"/>
                </a:ext>
              </a:extLst>
            </p:cNvPr>
            <p:cNvSpPr/>
            <p:nvPr/>
          </p:nvSpPr>
          <p:spPr>
            <a:xfrm rot="1315819">
              <a:off x="7366137" y="2191719"/>
              <a:ext cx="2051187" cy="1082687"/>
            </a:xfrm>
            <a:custGeom>
              <a:avLst/>
              <a:gdLst/>
              <a:ahLst/>
              <a:cxnLst/>
              <a:rect l="l" t="t" r="r" b="b"/>
              <a:pathLst>
                <a:path w="2389" h="1261" extrusionOk="0">
                  <a:moveTo>
                    <a:pt x="521" y="93"/>
                  </a:moveTo>
                  <a:lnTo>
                    <a:pt x="0" y="1222"/>
                  </a:lnTo>
                  <a:lnTo>
                    <a:pt x="1959" y="1261"/>
                  </a:lnTo>
                  <a:lnTo>
                    <a:pt x="2389" y="0"/>
                  </a:lnTo>
                  <a:lnTo>
                    <a:pt x="521" y="93"/>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38">
              <a:extLst>
                <a:ext uri="{FF2B5EF4-FFF2-40B4-BE49-F238E27FC236}">
                  <a16:creationId xmlns:a16="http://schemas.microsoft.com/office/drawing/2014/main" id="{8CDBC046-358C-1D27-9014-B113761E4D09}"/>
                </a:ext>
              </a:extLst>
            </p:cNvPr>
            <p:cNvSpPr/>
            <p:nvPr/>
          </p:nvSpPr>
          <p:spPr>
            <a:xfrm rot="1315819">
              <a:off x="7422445" y="2201131"/>
              <a:ext cx="2088966" cy="547783"/>
            </a:xfrm>
            <a:custGeom>
              <a:avLst/>
              <a:gdLst/>
              <a:ahLst/>
              <a:cxnLst/>
              <a:rect l="l" t="t" r="r" b="b"/>
              <a:pathLst>
                <a:path w="2433" h="638" extrusionOk="0">
                  <a:moveTo>
                    <a:pt x="566" y="0"/>
                  </a:moveTo>
                  <a:lnTo>
                    <a:pt x="0" y="623"/>
                  </a:lnTo>
                  <a:lnTo>
                    <a:pt x="1946" y="638"/>
                  </a:lnTo>
                  <a:lnTo>
                    <a:pt x="2433" y="0"/>
                  </a:lnTo>
                  <a:lnTo>
                    <a:pt x="566"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38">
              <a:extLst>
                <a:ext uri="{FF2B5EF4-FFF2-40B4-BE49-F238E27FC236}">
                  <a16:creationId xmlns:a16="http://schemas.microsoft.com/office/drawing/2014/main" id="{8CC662CF-F2EE-0B53-B2E3-A948009BA128}"/>
                </a:ext>
              </a:extLst>
            </p:cNvPr>
            <p:cNvSpPr/>
            <p:nvPr/>
          </p:nvSpPr>
          <p:spPr>
            <a:xfrm rot="1315819">
              <a:off x="7995994" y="1378224"/>
              <a:ext cx="1698304" cy="818240"/>
            </a:xfrm>
            <a:custGeom>
              <a:avLst/>
              <a:gdLst/>
              <a:ahLst/>
              <a:cxnLst/>
              <a:rect l="l" t="t" r="r" b="b"/>
              <a:pathLst>
                <a:path w="1978" h="953" extrusionOk="0">
                  <a:moveTo>
                    <a:pt x="167" y="521"/>
                  </a:moveTo>
                  <a:lnTo>
                    <a:pt x="0" y="0"/>
                  </a:lnTo>
                  <a:lnTo>
                    <a:pt x="1735" y="0"/>
                  </a:lnTo>
                  <a:lnTo>
                    <a:pt x="1978" y="953"/>
                  </a:lnTo>
                  <a:lnTo>
                    <a:pt x="167" y="52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38">
              <a:extLst>
                <a:ext uri="{FF2B5EF4-FFF2-40B4-BE49-F238E27FC236}">
                  <a16:creationId xmlns:a16="http://schemas.microsoft.com/office/drawing/2014/main" id="{598E28EC-6060-D41A-A26F-B6AC8B1238CC}"/>
                </a:ext>
              </a:extLst>
            </p:cNvPr>
            <p:cNvSpPr/>
            <p:nvPr/>
          </p:nvSpPr>
          <p:spPr>
            <a:xfrm rot="1315819">
              <a:off x="8656150" y="1718320"/>
              <a:ext cx="522027" cy="180305"/>
            </a:xfrm>
            <a:custGeom>
              <a:avLst/>
              <a:gdLst/>
              <a:ahLst/>
              <a:cxnLst/>
              <a:rect l="l" t="t" r="r" b="b"/>
              <a:pathLst>
                <a:path w="608" h="210" extrusionOk="0">
                  <a:moveTo>
                    <a:pt x="425" y="61"/>
                  </a:moveTo>
                  <a:cubicBezTo>
                    <a:pt x="398" y="39"/>
                    <a:pt x="370" y="16"/>
                    <a:pt x="337" y="6"/>
                  </a:cubicBezTo>
                  <a:cubicBezTo>
                    <a:pt x="272" y="-14"/>
                    <a:pt x="202" y="18"/>
                    <a:pt x="149" y="62"/>
                  </a:cubicBezTo>
                  <a:cubicBezTo>
                    <a:pt x="97" y="106"/>
                    <a:pt x="55" y="161"/>
                    <a:pt x="0" y="200"/>
                  </a:cubicBezTo>
                  <a:lnTo>
                    <a:pt x="608" y="210"/>
                  </a:lnTo>
                  <a:cubicBezTo>
                    <a:pt x="547" y="160"/>
                    <a:pt x="486" y="110"/>
                    <a:pt x="425" y="61"/>
                  </a:cubicBezTo>
                  <a:close/>
                </a:path>
              </a:pathLst>
            </a:custGeom>
            <a:solidFill>
              <a:schemeClr val="l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38">
              <a:extLst>
                <a:ext uri="{FF2B5EF4-FFF2-40B4-BE49-F238E27FC236}">
                  <a16:creationId xmlns:a16="http://schemas.microsoft.com/office/drawing/2014/main" id="{D015E425-1E6E-6B88-8EBA-F9A790F15FE7}"/>
                </a:ext>
              </a:extLst>
            </p:cNvPr>
            <p:cNvSpPr/>
            <p:nvPr/>
          </p:nvSpPr>
          <p:spPr>
            <a:xfrm rot="1315819">
              <a:off x="9156745" y="1690009"/>
              <a:ext cx="186315" cy="172577"/>
            </a:xfrm>
            <a:custGeom>
              <a:avLst/>
              <a:gdLst/>
              <a:ahLst/>
              <a:cxnLst/>
              <a:rect l="l" t="t" r="r" b="b"/>
              <a:pathLst>
                <a:path w="217" h="201" extrusionOk="0">
                  <a:moveTo>
                    <a:pt x="203" y="53"/>
                  </a:moveTo>
                  <a:cubicBezTo>
                    <a:pt x="181" y="20"/>
                    <a:pt x="109" y="-20"/>
                    <a:pt x="61" y="10"/>
                  </a:cubicBezTo>
                  <a:lnTo>
                    <a:pt x="61" y="10"/>
                  </a:lnTo>
                  <a:cubicBezTo>
                    <a:pt x="31" y="21"/>
                    <a:pt x="5" y="49"/>
                    <a:pt x="1" y="81"/>
                  </a:cubicBezTo>
                  <a:cubicBezTo>
                    <a:pt x="-6" y="134"/>
                    <a:pt x="36" y="187"/>
                    <a:pt x="88" y="198"/>
                  </a:cubicBezTo>
                  <a:cubicBezTo>
                    <a:pt x="127" y="206"/>
                    <a:pt x="170" y="193"/>
                    <a:pt x="195" y="163"/>
                  </a:cubicBezTo>
                  <a:cubicBezTo>
                    <a:pt x="220" y="133"/>
                    <a:pt x="225" y="86"/>
                    <a:pt x="203" y="53"/>
                  </a:cubicBezTo>
                  <a:close/>
                </a:path>
              </a:pathLst>
            </a:custGeom>
            <a:solidFill>
              <a:schemeClr val="lt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38">
              <a:extLst>
                <a:ext uri="{FF2B5EF4-FFF2-40B4-BE49-F238E27FC236}">
                  <a16:creationId xmlns:a16="http://schemas.microsoft.com/office/drawing/2014/main" id="{443DFA05-6155-84FF-22C4-AAF54E05DC3C}"/>
                </a:ext>
              </a:extLst>
            </p:cNvPr>
            <p:cNvSpPr/>
            <p:nvPr/>
          </p:nvSpPr>
          <p:spPr>
            <a:xfrm rot="1315819">
              <a:off x="7596815" y="1769171"/>
              <a:ext cx="2111289" cy="467075"/>
            </a:xfrm>
            <a:custGeom>
              <a:avLst/>
              <a:gdLst/>
              <a:ahLst/>
              <a:cxnLst/>
              <a:rect l="l" t="t" r="r" b="b"/>
              <a:pathLst>
                <a:path w="2459" h="544" extrusionOk="0">
                  <a:moveTo>
                    <a:pt x="584" y="544"/>
                  </a:moveTo>
                  <a:lnTo>
                    <a:pt x="0" y="0"/>
                  </a:lnTo>
                  <a:lnTo>
                    <a:pt x="1911" y="16"/>
                  </a:lnTo>
                  <a:lnTo>
                    <a:pt x="2459" y="544"/>
                  </a:lnTo>
                  <a:lnTo>
                    <a:pt x="584" y="54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38">
              <a:extLst>
                <a:ext uri="{FF2B5EF4-FFF2-40B4-BE49-F238E27FC236}">
                  <a16:creationId xmlns:a16="http://schemas.microsoft.com/office/drawing/2014/main" id="{4D17F17D-638F-ADC2-5990-F0D105F68107}"/>
                </a:ext>
              </a:extLst>
            </p:cNvPr>
            <p:cNvSpPr/>
            <p:nvPr/>
          </p:nvSpPr>
          <p:spPr>
            <a:xfrm rot="1315819">
              <a:off x="8052715" y="1919503"/>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38">
              <a:extLst>
                <a:ext uri="{FF2B5EF4-FFF2-40B4-BE49-F238E27FC236}">
                  <a16:creationId xmlns:a16="http://schemas.microsoft.com/office/drawing/2014/main" id="{5442037C-051B-758A-D1A6-2AF91DDA7E1F}"/>
                </a:ext>
              </a:extLst>
            </p:cNvPr>
            <p:cNvSpPr/>
            <p:nvPr/>
          </p:nvSpPr>
          <p:spPr>
            <a:xfrm rot="1315819">
              <a:off x="8052715" y="1911775"/>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0" name="Google Shape;680;p38">
              <a:extLst>
                <a:ext uri="{FF2B5EF4-FFF2-40B4-BE49-F238E27FC236}">
                  <a16:creationId xmlns:a16="http://schemas.microsoft.com/office/drawing/2014/main" id="{9CA09D5E-86ED-CC7F-464A-B54C286CD3DE}"/>
                </a:ext>
              </a:extLst>
            </p:cNvPr>
            <p:cNvSpPr/>
            <p:nvPr/>
          </p:nvSpPr>
          <p:spPr>
            <a:xfrm rot="1315819">
              <a:off x="8122089" y="2066659"/>
              <a:ext cx="1074963" cy="0"/>
            </a:xfrm>
            <a:custGeom>
              <a:avLst/>
              <a:gdLst/>
              <a:ahLst/>
              <a:cxnLst/>
              <a:rect l="l" t="t" r="r" b="b"/>
              <a:pathLst>
                <a:path w="1252" h="120000" extrusionOk="0">
                  <a:moveTo>
                    <a:pt x="0" y="0"/>
                  </a:moveTo>
                  <a:lnTo>
                    <a:pt x="1252"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1" name="Google Shape;681;p38">
              <a:extLst>
                <a:ext uri="{FF2B5EF4-FFF2-40B4-BE49-F238E27FC236}">
                  <a16:creationId xmlns:a16="http://schemas.microsoft.com/office/drawing/2014/main" id="{47399A82-8C4C-4974-7CCD-7951D19437AF}"/>
                </a:ext>
              </a:extLst>
            </p:cNvPr>
            <p:cNvSpPr/>
            <p:nvPr/>
          </p:nvSpPr>
          <p:spPr>
            <a:xfrm rot="1315819">
              <a:off x="8122088" y="2058932"/>
              <a:ext cx="1074963" cy="15455"/>
            </a:xfrm>
            <a:custGeom>
              <a:avLst/>
              <a:gdLst/>
              <a:ahLst/>
              <a:cxnLst/>
              <a:rect l="l" t="t" r="r" b="b"/>
              <a:pathLst>
                <a:path w="1252" h="18" extrusionOk="0">
                  <a:moveTo>
                    <a:pt x="1252" y="9"/>
                  </a:moveTo>
                  <a:cubicBezTo>
                    <a:pt x="1252" y="14"/>
                    <a:pt x="972" y="18"/>
                    <a:pt x="626" y="18"/>
                  </a:cubicBezTo>
                  <a:cubicBezTo>
                    <a:pt x="280" y="18"/>
                    <a:pt x="0" y="14"/>
                    <a:pt x="0" y="9"/>
                  </a:cubicBezTo>
                  <a:cubicBezTo>
                    <a:pt x="0" y="4"/>
                    <a:pt x="280" y="0"/>
                    <a:pt x="626" y="0"/>
                  </a:cubicBezTo>
                  <a:cubicBezTo>
                    <a:pt x="972" y="0"/>
                    <a:pt x="1252" y="4"/>
                    <a:pt x="1252"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2" name="Google Shape;682;p38">
              <a:extLst>
                <a:ext uri="{FF2B5EF4-FFF2-40B4-BE49-F238E27FC236}">
                  <a16:creationId xmlns:a16="http://schemas.microsoft.com/office/drawing/2014/main" id="{81C49F50-400D-4BF6-E51B-3CCAF3648776}"/>
                </a:ext>
              </a:extLst>
            </p:cNvPr>
            <p:cNvSpPr/>
            <p:nvPr/>
          </p:nvSpPr>
          <p:spPr>
            <a:xfrm rot="1315819">
              <a:off x="8180736" y="2206140"/>
              <a:ext cx="1075822" cy="0"/>
            </a:xfrm>
            <a:custGeom>
              <a:avLst/>
              <a:gdLst/>
              <a:ahLst/>
              <a:cxnLst/>
              <a:rect l="l" t="t" r="r" b="b"/>
              <a:pathLst>
                <a:path w="1253" h="120000" extrusionOk="0">
                  <a:moveTo>
                    <a:pt x="0" y="0"/>
                  </a:moveTo>
                  <a:lnTo>
                    <a:pt x="125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3" name="Google Shape;683;p38">
              <a:extLst>
                <a:ext uri="{FF2B5EF4-FFF2-40B4-BE49-F238E27FC236}">
                  <a16:creationId xmlns:a16="http://schemas.microsoft.com/office/drawing/2014/main" id="{60376720-511F-0E7F-0546-BA826FDB1DD6}"/>
                </a:ext>
              </a:extLst>
            </p:cNvPr>
            <p:cNvSpPr/>
            <p:nvPr/>
          </p:nvSpPr>
          <p:spPr>
            <a:xfrm rot="1315819">
              <a:off x="8180736" y="2198413"/>
              <a:ext cx="1075822" cy="15455"/>
            </a:xfrm>
            <a:custGeom>
              <a:avLst/>
              <a:gdLst/>
              <a:ahLst/>
              <a:cxnLst/>
              <a:rect l="l" t="t" r="r" b="b"/>
              <a:pathLst>
                <a:path w="1253" h="18" extrusionOk="0">
                  <a:moveTo>
                    <a:pt x="1253" y="9"/>
                  </a:moveTo>
                  <a:cubicBezTo>
                    <a:pt x="1253" y="14"/>
                    <a:pt x="972" y="18"/>
                    <a:pt x="627" y="18"/>
                  </a:cubicBezTo>
                  <a:cubicBezTo>
                    <a:pt x="281" y="18"/>
                    <a:pt x="0" y="14"/>
                    <a:pt x="0" y="9"/>
                  </a:cubicBezTo>
                  <a:cubicBezTo>
                    <a:pt x="0" y="4"/>
                    <a:pt x="281" y="0"/>
                    <a:pt x="627" y="0"/>
                  </a:cubicBezTo>
                  <a:cubicBezTo>
                    <a:pt x="972" y="0"/>
                    <a:pt x="1253" y="4"/>
                    <a:pt x="125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4" name="Google Shape;684;p38">
              <a:extLst>
                <a:ext uri="{FF2B5EF4-FFF2-40B4-BE49-F238E27FC236}">
                  <a16:creationId xmlns:a16="http://schemas.microsoft.com/office/drawing/2014/main" id="{09846332-1042-5A1B-3000-FF82989D5EF0}"/>
                </a:ext>
              </a:extLst>
            </p:cNvPr>
            <p:cNvSpPr/>
            <p:nvPr/>
          </p:nvSpPr>
          <p:spPr>
            <a:xfrm rot="1315819">
              <a:off x="7863373" y="2547139"/>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38">
              <a:extLst>
                <a:ext uri="{FF2B5EF4-FFF2-40B4-BE49-F238E27FC236}">
                  <a16:creationId xmlns:a16="http://schemas.microsoft.com/office/drawing/2014/main" id="{07947625-3648-1279-C1FA-DAC8F6B7B687}"/>
                </a:ext>
              </a:extLst>
            </p:cNvPr>
            <p:cNvSpPr/>
            <p:nvPr/>
          </p:nvSpPr>
          <p:spPr>
            <a:xfrm rot="1315819">
              <a:off x="7863373" y="2539411"/>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6" name="Google Shape;686;p38">
              <a:extLst>
                <a:ext uri="{FF2B5EF4-FFF2-40B4-BE49-F238E27FC236}">
                  <a16:creationId xmlns:a16="http://schemas.microsoft.com/office/drawing/2014/main" id="{86DA46D8-1447-519F-A567-8C42814E58E6}"/>
                </a:ext>
              </a:extLst>
            </p:cNvPr>
            <p:cNvSpPr/>
            <p:nvPr/>
          </p:nvSpPr>
          <p:spPr>
            <a:xfrm rot="1315819">
              <a:off x="8027592" y="2477197"/>
              <a:ext cx="1110165" cy="0"/>
            </a:xfrm>
            <a:custGeom>
              <a:avLst/>
              <a:gdLst/>
              <a:ahLst/>
              <a:cxnLst/>
              <a:rect l="l" t="t" r="r" b="b"/>
              <a:pathLst>
                <a:path w="1293" h="120000" extrusionOk="0">
                  <a:moveTo>
                    <a:pt x="0" y="0"/>
                  </a:moveTo>
                  <a:lnTo>
                    <a:pt x="1293" y="0"/>
                  </a:lnTo>
                  <a:lnTo>
                    <a:pt x="0" y="0"/>
                  </a:lnTo>
                  <a:close/>
                </a:path>
              </a:pathLst>
            </a:custGeom>
            <a:solidFill>
              <a:srgbClr val="F9F9F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7" name="Google Shape;687;p38">
              <a:extLst>
                <a:ext uri="{FF2B5EF4-FFF2-40B4-BE49-F238E27FC236}">
                  <a16:creationId xmlns:a16="http://schemas.microsoft.com/office/drawing/2014/main" id="{13A21367-6EC9-729E-D77B-DF04D5A4DD9A}"/>
                </a:ext>
              </a:extLst>
            </p:cNvPr>
            <p:cNvSpPr/>
            <p:nvPr/>
          </p:nvSpPr>
          <p:spPr>
            <a:xfrm rot="1315819">
              <a:off x="8027592" y="2469469"/>
              <a:ext cx="1110165" cy="15455"/>
            </a:xfrm>
            <a:custGeom>
              <a:avLst/>
              <a:gdLst/>
              <a:ahLst/>
              <a:cxnLst/>
              <a:rect l="l" t="t" r="r" b="b"/>
              <a:pathLst>
                <a:path w="1293" h="18" extrusionOk="0">
                  <a:moveTo>
                    <a:pt x="1293" y="9"/>
                  </a:moveTo>
                  <a:cubicBezTo>
                    <a:pt x="1293" y="14"/>
                    <a:pt x="1003" y="18"/>
                    <a:pt x="646" y="18"/>
                  </a:cubicBezTo>
                  <a:cubicBezTo>
                    <a:pt x="289" y="18"/>
                    <a:pt x="0" y="14"/>
                    <a:pt x="0" y="9"/>
                  </a:cubicBezTo>
                  <a:cubicBezTo>
                    <a:pt x="0" y="4"/>
                    <a:pt x="289" y="0"/>
                    <a:pt x="646" y="0"/>
                  </a:cubicBezTo>
                  <a:cubicBezTo>
                    <a:pt x="1003" y="0"/>
                    <a:pt x="1293" y="4"/>
                    <a:pt x="1293" y="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 name="Google Shape;688;p38">
            <a:extLst>
              <a:ext uri="{FF2B5EF4-FFF2-40B4-BE49-F238E27FC236}">
                <a16:creationId xmlns:a16="http://schemas.microsoft.com/office/drawing/2014/main" id="{65736379-DF74-596B-49C2-5EB935A09C6C}"/>
              </a:ext>
            </a:extLst>
          </p:cNvPr>
          <p:cNvGrpSpPr/>
          <p:nvPr/>
        </p:nvGrpSpPr>
        <p:grpSpPr>
          <a:xfrm>
            <a:off x="440757" y="566202"/>
            <a:ext cx="1049089" cy="1077827"/>
            <a:chOff x="4247611" y="756816"/>
            <a:chExt cx="1049089" cy="1077827"/>
          </a:xfrm>
        </p:grpSpPr>
        <p:sp>
          <p:nvSpPr>
            <p:cNvPr id="17" name="Google Shape;689;p38">
              <a:extLst>
                <a:ext uri="{FF2B5EF4-FFF2-40B4-BE49-F238E27FC236}">
                  <a16:creationId xmlns:a16="http://schemas.microsoft.com/office/drawing/2014/main" id="{7D8C8B4A-BAFC-0510-BB7D-56F3FA34B24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690;p38">
              <a:extLst>
                <a:ext uri="{FF2B5EF4-FFF2-40B4-BE49-F238E27FC236}">
                  <a16:creationId xmlns:a16="http://schemas.microsoft.com/office/drawing/2014/main" id="{1027EB64-8B54-0531-051A-9EECA992C54D}"/>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691;p38">
              <a:extLst>
                <a:ext uri="{FF2B5EF4-FFF2-40B4-BE49-F238E27FC236}">
                  <a16:creationId xmlns:a16="http://schemas.microsoft.com/office/drawing/2014/main" id="{629E607B-3976-C4A4-D8B5-71841C329AA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20" name="Google Shape;692;p38">
              <a:extLst>
                <a:ext uri="{FF2B5EF4-FFF2-40B4-BE49-F238E27FC236}">
                  <a16:creationId xmlns:a16="http://schemas.microsoft.com/office/drawing/2014/main" id="{BE784AAB-F97D-8C7E-25E6-57B897903F7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693;p38">
              <a:extLst>
                <a:ext uri="{FF2B5EF4-FFF2-40B4-BE49-F238E27FC236}">
                  <a16:creationId xmlns:a16="http://schemas.microsoft.com/office/drawing/2014/main" id="{16E9C6FA-8B8C-0725-B6B7-1062C397220C}"/>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694;p38">
              <a:extLst>
                <a:ext uri="{FF2B5EF4-FFF2-40B4-BE49-F238E27FC236}">
                  <a16:creationId xmlns:a16="http://schemas.microsoft.com/office/drawing/2014/main" id="{0363F3F5-1444-6D5A-1955-61D311BD9F4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7" name="Google Shape;688;p38">
            <a:extLst>
              <a:ext uri="{FF2B5EF4-FFF2-40B4-BE49-F238E27FC236}">
                <a16:creationId xmlns:a16="http://schemas.microsoft.com/office/drawing/2014/main" id="{52792D1E-3B5B-93EA-51F3-24B127842660}"/>
              </a:ext>
            </a:extLst>
          </p:cNvPr>
          <p:cNvGrpSpPr/>
          <p:nvPr/>
        </p:nvGrpSpPr>
        <p:grpSpPr>
          <a:xfrm>
            <a:off x="1164848" y="571069"/>
            <a:ext cx="1049089" cy="1077827"/>
            <a:chOff x="4247611" y="756816"/>
            <a:chExt cx="1049089" cy="1077827"/>
          </a:xfrm>
        </p:grpSpPr>
        <p:sp>
          <p:nvSpPr>
            <p:cNvPr id="968" name="Google Shape;689;p38">
              <a:extLst>
                <a:ext uri="{FF2B5EF4-FFF2-40B4-BE49-F238E27FC236}">
                  <a16:creationId xmlns:a16="http://schemas.microsoft.com/office/drawing/2014/main" id="{8C04286B-B3DF-B2B5-1404-13210F05139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690;p38">
              <a:extLst>
                <a:ext uri="{FF2B5EF4-FFF2-40B4-BE49-F238E27FC236}">
                  <a16:creationId xmlns:a16="http://schemas.microsoft.com/office/drawing/2014/main" id="{FF29CABF-60FC-A891-CBFF-3A00F3CC5F5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691;p38">
              <a:extLst>
                <a:ext uri="{FF2B5EF4-FFF2-40B4-BE49-F238E27FC236}">
                  <a16:creationId xmlns:a16="http://schemas.microsoft.com/office/drawing/2014/main" id="{FBC9273D-0A07-38C1-ECEA-27E766E1CD5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692;p38">
              <a:extLst>
                <a:ext uri="{FF2B5EF4-FFF2-40B4-BE49-F238E27FC236}">
                  <a16:creationId xmlns:a16="http://schemas.microsoft.com/office/drawing/2014/main" id="{249BCF77-50C1-D755-1C86-FD4A48EE120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693;p38">
              <a:extLst>
                <a:ext uri="{FF2B5EF4-FFF2-40B4-BE49-F238E27FC236}">
                  <a16:creationId xmlns:a16="http://schemas.microsoft.com/office/drawing/2014/main" id="{434F0C78-174A-932F-3168-E5EB93FD6AC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sp>
          <p:nvSpPr>
            <p:cNvPr id="973" name="Google Shape;694;p38">
              <a:extLst>
                <a:ext uri="{FF2B5EF4-FFF2-40B4-BE49-F238E27FC236}">
                  <a16:creationId xmlns:a16="http://schemas.microsoft.com/office/drawing/2014/main" id="{C33276CC-885A-237F-B186-3477FB77F4B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1" name="Google Shape;688;p38">
            <a:extLst>
              <a:ext uri="{FF2B5EF4-FFF2-40B4-BE49-F238E27FC236}">
                <a16:creationId xmlns:a16="http://schemas.microsoft.com/office/drawing/2014/main" id="{C99F878A-D09F-3422-A6E1-B030AE980839}"/>
              </a:ext>
            </a:extLst>
          </p:cNvPr>
          <p:cNvGrpSpPr/>
          <p:nvPr/>
        </p:nvGrpSpPr>
        <p:grpSpPr>
          <a:xfrm>
            <a:off x="438197" y="1473429"/>
            <a:ext cx="1049089" cy="1077827"/>
            <a:chOff x="4247611" y="756816"/>
            <a:chExt cx="1049089" cy="1077827"/>
          </a:xfrm>
        </p:grpSpPr>
        <p:sp>
          <p:nvSpPr>
            <p:cNvPr id="982" name="Google Shape;689;p38">
              <a:extLst>
                <a:ext uri="{FF2B5EF4-FFF2-40B4-BE49-F238E27FC236}">
                  <a16:creationId xmlns:a16="http://schemas.microsoft.com/office/drawing/2014/main" id="{DFCA280A-7BE9-B93D-C963-43478DF6717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690;p38">
              <a:extLst>
                <a:ext uri="{FF2B5EF4-FFF2-40B4-BE49-F238E27FC236}">
                  <a16:creationId xmlns:a16="http://schemas.microsoft.com/office/drawing/2014/main" id="{A3C836E8-45DC-847F-DAEF-BAB31FAB882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691;p38">
              <a:extLst>
                <a:ext uri="{FF2B5EF4-FFF2-40B4-BE49-F238E27FC236}">
                  <a16:creationId xmlns:a16="http://schemas.microsoft.com/office/drawing/2014/main" id="{DC2E186C-D24D-E6F7-CE38-88D4D4A6706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5" name="Google Shape;692;p38">
              <a:extLst>
                <a:ext uri="{FF2B5EF4-FFF2-40B4-BE49-F238E27FC236}">
                  <a16:creationId xmlns:a16="http://schemas.microsoft.com/office/drawing/2014/main" id="{AB524D62-41EB-CB3D-7ACE-AAED7E7875C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693;p38">
              <a:extLst>
                <a:ext uri="{FF2B5EF4-FFF2-40B4-BE49-F238E27FC236}">
                  <a16:creationId xmlns:a16="http://schemas.microsoft.com/office/drawing/2014/main" id="{39A89E1F-68CB-2D59-0C67-4264C7B9AAE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7" name="Google Shape;694;p38">
              <a:extLst>
                <a:ext uri="{FF2B5EF4-FFF2-40B4-BE49-F238E27FC236}">
                  <a16:creationId xmlns:a16="http://schemas.microsoft.com/office/drawing/2014/main" id="{FB6ACF19-EAA3-E4F9-1311-79AF2EA1EF8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88" name="Google Shape;688;p38">
            <a:extLst>
              <a:ext uri="{FF2B5EF4-FFF2-40B4-BE49-F238E27FC236}">
                <a16:creationId xmlns:a16="http://schemas.microsoft.com/office/drawing/2014/main" id="{B0ADBC2C-CBC9-4EC0-583A-C64546D891F6}"/>
              </a:ext>
            </a:extLst>
          </p:cNvPr>
          <p:cNvGrpSpPr/>
          <p:nvPr/>
        </p:nvGrpSpPr>
        <p:grpSpPr>
          <a:xfrm>
            <a:off x="1162288" y="1478296"/>
            <a:ext cx="1049089" cy="1077827"/>
            <a:chOff x="4247611" y="756816"/>
            <a:chExt cx="1049089" cy="1077827"/>
          </a:xfrm>
        </p:grpSpPr>
        <p:sp>
          <p:nvSpPr>
            <p:cNvPr id="989" name="Google Shape;689;p38">
              <a:extLst>
                <a:ext uri="{FF2B5EF4-FFF2-40B4-BE49-F238E27FC236}">
                  <a16:creationId xmlns:a16="http://schemas.microsoft.com/office/drawing/2014/main" id="{562ABA50-D282-48E6-F441-8EA0C702B57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690;p38">
              <a:extLst>
                <a:ext uri="{FF2B5EF4-FFF2-40B4-BE49-F238E27FC236}">
                  <a16:creationId xmlns:a16="http://schemas.microsoft.com/office/drawing/2014/main" id="{26833AFE-C400-B1CF-E275-38B6DB26961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1" name="Google Shape;691;p38">
              <a:extLst>
                <a:ext uri="{FF2B5EF4-FFF2-40B4-BE49-F238E27FC236}">
                  <a16:creationId xmlns:a16="http://schemas.microsoft.com/office/drawing/2014/main" id="{BE32E430-C00F-D045-C2F7-C70E72BC662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2" name="Google Shape;692;p38">
              <a:extLst>
                <a:ext uri="{FF2B5EF4-FFF2-40B4-BE49-F238E27FC236}">
                  <a16:creationId xmlns:a16="http://schemas.microsoft.com/office/drawing/2014/main" id="{B6557B00-3AC8-69D6-ECBC-247EB88F5C9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3" name="Google Shape;693;p38">
              <a:extLst>
                <a:ext uri="{FF2B5EF4-FFF2-40B4-BE49-F238E27FC236}">
                  <a16:creationId xmlns:a16="http://schemas.microsoft.com/office/drawing/2014/main" id="{3171CE9C-CC4D-E948-3BFC-7D4F539E402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4" name="Google Shape;694;p38">
              <a:extLst>
                <a:ext uri="{FF2B5EF4-FFF2-40B4-BE49-F238E27FC236}">
                  <a16:creationId xmlns:a16="http://schemas.microsoft.com/office/drawing/2014/main" id="{CEC649C9-A306-FB3D-75A0-A1320512995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95" name="Google Shape;688;p38">
            <a:extLst>
              <a:ext uri="{FF2B5EF4-FFF2-40B4-BE49-F238E27FC236}">
                <a16:creationId xmlns:a16="http://schemas.microsoft.com/office/drawing/2014/main" id="{74183DC2-6874-F304-5448-87261AD67920}"/>
              </a:ext>
            </a:extLst>
          </p:cNvPr>
          <p:cNvGrpSpPr/>
          <p:nvPr/>
        </p:nvGrpSpPr>
        <p:grpSpPr>
          <a:xfrm>
            <a:off x="1859482" y="583364"/>
            <a:ext cx="1049089" cy="1077827"/>
            <a:chOff x="4247611" y="756816"/>
            <a:chExt cx="1049089" cy="1077827"/>
          </a:xfrm>
        </p:grpSpPr>
        <p:sp>
          <p:nvSpPr>
            <p:cNvPr id="996" name="Google Shape;689;p38">
              <a:extLst>
                <a:ext uri="{FF2B5EF4-FFF2-40B4-BE49-F238E27FC236}">
                  <a16:creationId xmlns:a16="http://schemas.microsoft.com/office/drawing/2014/main" id="{29370320-1C4F-F158-744B-6C8B357D56B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7" name="Google Shape;690;p38">
              <a:extLst>
                <a:ext uri="{FF2B5EF4-FFF2-40B4-BE49-F238E27FC236}">
                  <a16:creationId xmlns:a16="http://schemas.microsoft.com/office/drawing/2014/main" id="{34405C44-E6C5-5CF5-6914-80F2F1A1881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691;p38">
              <a:extLst>
                <a:ext uri="{FF2B5EF4-FFF2-40B4-BE49-F238E27FC236}">
                  <a16:creationId xmlns:a16="http://schemas.microsoft.com/office/drawing/2014/main" id="{67EF134C-C874-9062-1C20-BA1929727B27}"/>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692;p38">
              <a:extLst>
                <a:ext uri="{FF2B5EF4-FFF2-40B4-BE49-F238E27FC236}">
                  <a16:creationId xmlns:a16="http://schemas.microsoft.com/office/drawing/2014/main" id="{9DB7DC11-50AA-8EE0-9D2C-98E00B0B654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0" name="Google Shape;693;p38">
              <a:extLst>
                <a:ext uri="{FF2B5EF4-FFF2-40B4-BE49-F238E27FC236}">
                  <a16:creationId xmlns:a16="http://schemas.microsoft.com/office/drawing/2014/main" id="{9CD8D9C6-FB84-2FE7-6DCE-8ADE3A91197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1" name="Google Shape;694;p38">
              <a:extLst>
                <a:ext uri="{FF2B5EF4-FFF2-40B4-BE49-F238E27FC236}">
                  <a16:creationId xmlns:a16="http://schemas.microsoft.com/office/drawing/2014/main" id="{5AC0C65D-063C-2825-E3D1-83DB61CEC48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2" name="Google Shape;688;p38">
            <a:extLst>
              <a:ext uri="{FF2B5EF4-FFF2-40B4-BE49-F238E27FC236}">
                <a16:creationId xmlns:a16="http://schemas.microsoft.com/office/drawing/2014/main" id="{A23F9F68-3ADA-B667-3BD2-AF87A1E5845D}"/>
              </a:ext>
            </a:extLst>
          </p:cNvPr>
          <p:cNvGrpSpPr/>
          <p:nvPr/>
        </p:nvGrpSpPr>
        <p:grpSpPr>
          <a:xfrm>
            <a:off x="2583573" y="588231"/>
            <a:ext cx="1049089" cy="1077827"/>
            <a:chOff x="4247611" y="756816"/>
            <a:chExt cx="1049089" cy="1077827"/>
          </a:xfrm>
        </p:grpSpPr>
        <p:sp>
          <p:nvSpPr>
            <p:cNvPr id="1003" name="Google Shape;689;p38">
              <a:extLst>
                <a:ext uri="{FF2B5EF4-FFF2-40B4-BE49-F238E27FC236}">
                  <a16:creationId xmlns:a16="http://schemas.microsoft.com/office/drawing/2014/main" id="{96542457-9DB8-67D4-AC75-6944A46FF1E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690;p38">
              <a:extLst>
                <a:ext uri="{FF2B5EF4-FFF2-40B4-BE49-F238E27FC236}">
                  <a16:creationId xmlns:a16="http://schemas.microsoft.com/office/drawing/2014/main" id="{08727FC8-4E09-04BC-BF0E-FDDB1811504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691;p38">
              <a:extLst>
                <a:ext uri="{FF2B5EF4-FFF2-40B4-BE49-F238E27FC236}">
                  <a16:creationId xmlns:a16="http://schemas.microsoft.com/office/drawing/2014/main" id="{A7766E69-8202-A626-9AD2-73CD2C15A06A}"/>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692;p38">
              <a:extLst>
                <a:ext uri="{FF2B5EF4-FFF2-40B4-BE49-F238E27FC236}">
                  <a16:creationId xmlns:a16="http://schemas.microsoft.com/office/drawing/2014/main" id="{8FF23BAE-C165-4179-778E-CAC89231BCC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7" name="Google Shape;693;p38">
              <a:extLst>
                <a:ext uri="{FF2B5EF4-FFF2-40B4-BE49-F238E27FC236}">
                  <a16:creationId xmlns:a16="http://schemas.microsoft.com/office/drawing/2014/main" id="{54244CA4-F95F-5737-176A-BE26460E1F6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8" name="Google Shape;694;p38">
              <a:extLst>
                <a:ext uri="{FF2B5EF4-FFF2-40B4-BE49-F238E27FC236}">
                  <a16:creationId xmlns:a16="http://schemas.microsoft.com/office/drawing/2014/main" id="{FBE52BF8-FCA2-8CEB-FB0F-2F46DAF9877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09" name="Google Shape;688;p38">
            <a:extLst>
              <a:ext uri="{FF2B5EF4-FFF2-40B4-BE49-F238E27FC236}">
                <a16:creationId xmlns:a16="http://schemas.microsoft.com/office/drawing/2014/main" id="{B81E46FA-0980-92E9-BCD4-17D6ABF4CBA3}"/>
              </a:ext>
            </a:extLst>
          </p:cNvPr>
          <p:cNvGrpSpPr/>
          <p:nvPr/>
        </p:nvGrpSpPr>
        <p:grpSpPr>
          <a:xfrm>
            <a:off x="1856922" y="1490591"/>
            <a:ext cx="1049089" cy="1077827"/>
            <a:chOff x="4247611" y="756816"/>
            <a:chExt cx="1049089" cy="1077827"/>
          </a:xfrm>
        </p:grpSpPr>
        <p:sp>
          <p:nvSpPr>
            <p:cNvPr id="1010" name="Google Shape;689;p38">
              <a:extLst>
                <a:ext uri="{FF2B5EF4-FFF2-40B4-BE49-F238E27FC236}">
                  <a16:creationId xmlns:a16="http://schemas.microsoft.com/office/drawing/2014/main" id="{A3E75357-D779-9C61-D585-8056C78E364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690;p38">
              <a:extLst>
                <a:ext uri="{FF2B5EF4-FFF2-40B4-BE49-F238E27FC236}">
                  <a16:creationId xmlns:a16="http://schemas.microsoft.com/office/drawing/2014/main" id="{0B98E381-741C-FCE6-8A61-AE6FA41990D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691;p38">
              <a:extLst>
                <a:ext uri="{FF2B5EF4-FFF2-40B4-BE49-F238E27FC236}">
                  <a16:creationId xmlns:a16="http://schemas.microsoft.com/office/drawing/2014/main" id="{AF2989E3-1C56-6C2A-01C1-B4229902953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3" name="Google Shape;692;p38">
              <a:extLst>
                <a:ext uri="{FF2B5EF4-FFF2-40B4-BE49-F238E27FC236}">
                  <a16:creationId xmlns:a16="http://schemas.microsoft.com/office/drawing/2014/main" id="{57AE384F-9961-ACD2-E53A-33EF4ECB5B4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4" name="Google Shape;693;p38">
              <a:extLst>
                <a:ext uri="{FF2B5EF4-FFF2-40B4-BE49-F238E27FC236}">
                  <a16:creationId xmlns:a16="http://schemas.microsoft.com/office/drawing/2014/main" id="{F51E0E4E-ACFC-1732-0645-F4DB9B21579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694;p38">
              <a:extLst>
                <a:ext uri="{FF2B5EF4-FFF2-40B4-BE49-F238E27FC236}">
                  <a16:creationId xmlns:a16="http://schemas.microsoft.com/office/drawing/2014/main" id="{82ABBBC0-982D-B292-924F-849DF2EDF51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6" name="Google Shape;688;p38">
            <a:extLst>
              <a:ext uri="{FF2B5EF4-FFF2-40B4-BE49-F238E27FC236}">
                <a16:creationId xmlns:a16="http://schemas.microsoft.com/office/drawing/2014/main" id="{82712888-CC64-338A-E1C2-BC49ECAE02A3}"/>
              </a:ext>
            </a:extLst>
          </p:cNvPr>
          <p:cNvGrpSpPr/>
          <p:nvPr/>
        </p:nvGrpSpPr>
        <p:grpSpPr>
          <a:xfrm>
            <a:off x="2581013" y="1495458"/>
            <a:ext cx="1049089" cy="1077827"/>
            <a:chOff x="4247611" y="756816"/>
            <a:chExt cx="1049089" cy="1077827"/>
          </a:xfrm>
        </p:grpSpPr>
        <p:sp>
          <p:nvSpPr>
            <p:cNvPr id="1017" name="Google Shape;689;p38">
              <a:extLst>
                <a:ext uri="{FF2B5EF4-FFF2-40B4-BE49-F238E27FC236}">
                  <a16:creationId xmlns:a16="http://schemas.microsoft.com/office/drawing/2014/main" id="{463EE662-797C-7B01-F887-EA928684AE9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8" name="Google Shape;690;p38">
              <a:extLst>
                <a:ext uri="{FF2B5EF4-FFF2-40B4-BE49-F238E27FC236}">
                  <a16:creationId xmlns:a16="http://schemas.microsoft.com/office/drawing/2014/main" id="{EF405374-DA05-9275-4A22-2D92F4D4458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9" name="Google Shape;691;p38">
              <a:extLst>
                <a:ext uri="{FF2B5EF4-FFF2-40B4-BE49-F238E27FC236}">
                  <a16:creationId xmlns:a16="http://schemas.microsoft.com/office/drawing/2014/main" id="{99CBB531-800D-ED7C-D7FC-03333150656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0" name="Google Shape;692;p38">
              <a:extLst>
                <a:ext uri="{FF2B5EF4-FFF2-40B4-BE49-F238E27FC236}">
                  <a16:creationId xmlns:a16="http://schemas.microsoft.com/office/drawing/2014/main" id="{2FFDC08C-51EC-1D2A-59EB-68AE7A3B62A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1" name="Google Shape;693;p38">
              <a:extLst>
                <a:ext uri="{FF2B5EF4-FFF2-40B4-BE49-F238E27FC236}">
                  <a16:creationId xmlns:a16="http://schemas.microsoft.com/office/drawing/2014/main" id="{B371B981-C4BC-D2BA-140E-E10337CB845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2" name="Google Shape;694;p38">
              <a:extLst>
                <a:ext uri="{FF2B5EF4-FFF2-40B4-BE49-F238E27FC236}">
                  <a16:creationId xmlns:a16="http://schemas.microsoft.com/office/drawing/2014/main" id="{5C45A0EE-DE83-1632-71A5-9CF1ACD32049}"/>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23" name="Google Shape;688;p38">
            <a:extLst>
              <a:ext uri="{FF2B5EF4-FFF2-40B4-BE49-F238E27FC236}">
                <a16:creationId xmlns:a16="http://schemas.microsoft.com/office/drawing/2014/main" id="{3D5D398B-C6A6-DDDC-2F96-D76B77FAD72C}"/>
              </a:ext>
            </a:extLst>
          </p:cNvPr>
          <p:cNvGrpSpPr/>
          <p:nvPr/>
        </p:nvGrpSpPr>
        <p:grpSpPr>
          <a:xfrm>
            <a:off x="430775" y="2338910"/>
            <a:ext cx="1049089" cy="1077827"/>
            <a:chOff x="4247611" y="756816"/>
            <a:chExt cx="1049089" cy="1077827"/>
          </a:xfrm>
        </p:grpSpPr>
        <p:sp>
          <p:nvSpPr>
            <p:cNvPr id="1024" name="Google Shape;689;p38">
              <a:extLst>
                <a:ext uri="{FF2B5EF4-FFF2-40B4-BE49-F238E27FC236}">
                  <a16:creationId xmlns:a16="http://schemas.microsoft.com/office/drawing/2014/main" id="{6372E2D9-2203-296E-7DA6-233FAD36DF5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5" name="Google Shape;690;p38">
              <a:extLst>
                <a:ext uri="{FF2B5EF4-FFF2-40B4-BE49-F238E27FC236}">
                  <a16:creationId xmlns:a16="http://schemas.microsoft.com/office/drawing/2014/main" id="{45DF8017-426F-6B5F-6924-FE4E36E3CAD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6" name="Google Shape;691;p38">
              <a:extLst>
                <a:ext uri="{FF2B5EF4-FFF2-40B4-BE49-F238E27FC236}">
                  <a16:creationId xmlns:a16="http://schemas.microsoft.com/office/drawing/2014/main" id="{2CD0EFE9-AB95-DBD9-61DD-3F5A14AFCAC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7" name="Google Shape;692;p38">
              <a:extLst>
                <a:ext uri="{FF2B5EF4-FFF2-40B4-BE49-F238E27FC236}">
                  <a16:creationId xmlns:a16="http://schemas.microsoft.com/office/drawing/2014/main" id="{60070BA6-91FB-3379-16BA-5FB3ABEF582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8" name="Google Shape;693;p38">
              <a:extLst>
                <a:ext uri="{FF2B5EF4-FFF2-40B4-BE49-F238E27FC236}">
                  <a16:creationId xmlns:a16="http://schemas.microsoft.com/office/drawing/2014/main" id="{F14056CE-90F3-D99A-B07D-39E591F0F0B0}"/>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9" name="Google Shape;694;p38">
              <a:extLst>
                <a:ext uri="{FF2B5EF4-FFF2-40B4-BE49-F238E27FC236}">
                  <a16:creationId xmlns:a16="http://schemas.microsoft.com/office/drawing/2014/main" id="{BA85893C-25C2-7578-654E-47E3D390260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0" name="Google Shape;688;p38">
            <a:extLst>
              <a:ext uri="{FF2B5EF4-FFF2-40B4-BE49-F238E27FC236}">
                <a16:creationId xmlns:a16="http://schemas.microsoft.com/office/drawing/2014/main" id="{12401E3F-4E41-0EC6-C0CC-A085C5757ABC}"/>
              </a:ext>
            </a:extLst>
          </p:cNvPr>
          <p:cNvGrpSpPr/>
          <p:nvPr/>
        </p:nvGrpSpPr>
        <p:grpSpPr>
          <a:xfrm>
            <a:off x="1154866" y="2343777"/>
            <a:ext cx="1049089" cy="1077827"/>
            <a:chOff x="4247611" y="756816"/>
            <a:chExt cx="1049089" cy="1077827"/>
          </a:xfrm>
        </p:grpSpPr>
        <p:sp>
          <p:nvSpPr>
            <p:cNvPr id="1031" name="Google Shape;689;p38">
              <a:extLst>
                <a:ext uri="{FF2B5EF4-FFF2-40B4-BE49-F238E27FC236}">
                  <a16:creationId xmlns:a16="http://schemas.microsoft.com/office/drawing/2014/main" id="{59BC6A84-314A-86CB-3EEA-D9D73B303DF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2" name="Google Shape;690;p38">
              <a:extLst>
                <a:ext uri="{FF2B5EF4-FFF2-40B4-BE49-F238E27FC236}">
                  <a16:creationId xmlns:a16="http://schemas.microsoft.com/office/drawing/2014/main" id="{2E718BF1-7D65-3ADA-4AFB-2DC87F70331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3" name="Google Shape;691;p38">
              <a:extLst>
                <a:ext uri="{FF2B5EF4-FFF2-40B4-BE49-F238E27FC236}">
                  <a16:creationId xmlns:a16="http://schemas.microsoft.com/office/drawing/2014/main" id="{69419321-F42C-CEF6-1D4D-961A6149597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4" name="Google Shape;692;p38">
              <a:extLst>
                <a:ext uri="{FF2B5EF4-FFF2-40B4-BE49-F238E27FC236}">
                  <a16:creationId xmlns:a16="http://schemas.microsoft.com/office/drawing/2014/main" id="{52A94531-2748-95B9-12CB-5B2F54A0B7C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693;p38">
              <a:extLst>
                <a:ext uri="{FF2B5EF4-FFF2-40B4-BE49-F238E27FC236}">
                  <a16:creationId xmlns:a16="http://schemas.microsoft.com/office/drawing/2014/main" id="{0294A6E7-D6DC-B7E6-CD70-7EC8F774985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694;p38">
              <a:extLst>
                <a:ext uri="{FF2B5EF4-FFF2-40B4-BE49-F238E27FC236}">
                  <a16:creationId xmlns:a16="http://schemas.microsoft.com/office/drawing/2014/main" id="{7A76D408-7EB8-05F5-FC8D-CB0BB6694201}"/>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37" name="Google Shape;688;p38">
            <a:extLst>
              <a:ext uri="{FF2B5EF4-FFF2-40B4-BE49-F238E27FC236}">
                <a16:creationId xmlns:a16="http://schemas.microsoft.com/office/drawing/2014/main" id="{1911A0D8-984C-43A3-AA7B-B39CE7A7FB54}"/>
              </a:ext>
            </a:extLst>
          </p:cNvPr>
          <p:cNvGrpSpPr/>
          <p:nvPr/>
        </p:nvGrpSpPr>
        <p:grpSpPr>
          <a:xfrm>
            <a:off x="1849500" y="2356072"/>
            <a:ext cx="1049089" cy="1077827"/>
            <a:chOff x="4247611" y="756816"/>
            <a:chExt cx="1049089" cy="1077827"/>
          </a:xfrm>
        </p:grpSpPr>
        <p:sp>
          <p:nvSpPr>
            <p:cNvPr id="1038" name="Google Shape;689;p38">
              <a:extLst>
                <a:ext uri="{FF2B5EF4-FFF2-40B4-BE49-F238E27FC236}">
                  <a16:creationId xmlns:a16="http://schemas.microsoft.com/office/drawing/2014/main" id="{99291ABD-94C6-8E57-2C9F-C15AFBB7DF0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690;p38">
              <a:extLst>
                <a:ext uri="{FF2B5EF4-FFF2-40B4-BE49-F238E27FC236}">
                  <a16:creationId xmlns:a16="http://schemas.microsoft.com/office/drawing/2014/main" id="{8B0A714E-6FAD-8EB1-8C86-BE4B8A7A3A2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0" name="Google Shape;691;p38">
              <a:extLst>
                <a:ext uri="{FF2B5EF4-FFF2-40B4-BE49-F238E27FC236}">
                  <a16:creationId xmlns:a16="http://schemas.microsoft.com/office/drawing/2014/main" id="{550800F7-07D9-8B67-36F8-A8EDC7A7D55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1" name="Google Shape;692;p38">
              <a:extLst>
                <a:ext uri="{FF2B5EF4-FFF2-40B4-BE49-F238E27FC236}">
                  <a16:creationId xmlns:a16="http://schemas.microsoft.com/office/drawing/2014/main" id="{5D0854B2-2B25-1537-AD8A-736B43EEAC4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693;p38">
              <a:extLst>
                <a:ext uri="{FF2B5EF4-FFF2-40B4-BE49-F238E27FC236}">
                  <a16:creationId xmlns:a16="http://schemas.microsoft.com/office/drawing/2014/main" id="{6BDA42F4-8301-F617-BA3F-DC84972009D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694;p38">
              <a:extLst>
                <a:ext uri="{FF2B5EF4-FFF2-40B4-BE49-F238E27FC236}">
                  <a16:creationId xmlns:a16="http://schemas.microsoft.com/office/drawing/2014/main" id="{D453EF92-9872-DF0A-7D1E-172BAEAD228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44" name="Google Shape;688;p38">
            <a:extLst>
              <a:ext uri="{FF2B5EF4-FFF2-40B4-BE49-F238E27FC236}">
                <a16:creationId xmlns:a16="http://schemas.microsoft.com/office/drawing/2014/main" id="{FF6FE25C-023B-62CE-5086-E6EF3A155FE3}"/>
              </a:ext>
            </a:extLst>
          </p:cNvPr>
          <p:cNvGrpSpPr/>
          <p:nvPr/>
        </p:nvGrpSpPr>
        <p:grpSpPr>
          <a:xfrm>
            <a:off x="2573591" y="2360939"/>
            <a:ext cx="1049089" cy="1077827"/>
            <a:chOff x="4247611" y="756816"/>
            <a:chExt cx="1049089" cy="1077827"/>
          </a:xfrm>
        </p:grpSpPr>
        <p:sp>
          <p:nvSpPr>
            <p:cNvPr id="1045" name="Google Shape;689;p38">
              <a:extLst>
                <a:ext uri="{FF2B5EF4-FFF2-40B4-BE49-F238E27FC236}">
                  <a16:creationId xmlns:a16="http://schemas.microsoft.com/office/drawing/2014/main" id="{F2BA229A-3DEE-8643-FE0C-53C79247BB1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690;p38">
              <a:extLst>
                <a:ext uri="{FF2B5EF4-FFF2-40B4-BE49-F238E27FC236}">
                  <a16:creationId xmlns:a16="http://schemas.microsoft.com/office/drawing/2014/main" id="{B4616C99-DD58-7633-8B9C-8D9452048FF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691;p38">
              <a:extLst>
                <a:ext uri="{FF2B5EF4-FFF2-40B4-BE49-F238E27FC236}">
                  <a16:creationId xmlns:a16="http://schemas.microsoft.com/office/drawing/2014/main" id="{80468D4B-6CAE-CEC9-53A3-819C926D06E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8" name="Google Shape;692;p38">
              <a:extLst>
                <a:ext uri="{FF2B5EF4-FFF2-40B4-BE49-F238E27FC236}">
                  <a16:creationId xmlns:a16="http://schemas.microsoft.com/office/drawing/2014/main" id="{48DFB286-D67B-A1D3-2654-3086B03CB90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9" name="Google Shape;693;p38">
              <a:extLst>
                <a:ext uri="{FF2B5EF4-FFF2-40B4-BE49-F238E27FC236}">
                  <a16:creationId xmlns:a16="http://schemas.microsoft.com/office/drawing/2014/main" id="{2D9E8ED3-050B-6F25-8704-7740520BE471}"/>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694;p38">
              <a:extLst>
                <a:ext uri="{FF2B5EF4-FFF2-40B4-BE49-F238E27FC236}">
                  <a16:creationId xmlns:a16="http://schemas.microsoft.com/office/drawing/2014/main" id="{49A13F15-00C4-07BA-88B2-7A9DDF47764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1" name="Google Shape;688;p38">
            <a:extLst>
              <a:ext uri="{FF2B5EF4-FFF2-40B4-BE49-F238E27FC236}">
                <a16:creationId xmlns:a16="http://schemas.microsoft.com/office/drawing/2014/main" id="{5BC1277E-7E0D-E297-EC0F-8E8BB40FA3BC}"/>
              </a:ext>
            </a:extLst>
          </p:cNvPr>
          <p:cNvGrpSpPr/>
          <p:nvPr/>
        </p:nvGrpSpPr>
        <p:grpSpPr>
          <a:xfrm>
            <a:off x="3388232" y="557641"/>
            <a:ext cx="1049089" cy="1077827"/>
            <a:chOff x="4247611" y="756816"/>
            <a:chExt cx="1049089" cy="1077827"/>
          </a:xfrm>
        </p:grpSpPr>
        <p:sp>
          <p:nvSpPr>
            <p:cNvPr id="1052" name="Google Shape;689;p38">
              <a:extLst>
                <a:ext uri="{FF2B5EF4-FFF2-40B4-BE49-F238E27FC236}">
                  <a16:creationId xmlns:a16="http://schemas.microsoft.com/office/drawing/2014/main" id="{DB38A5B0-4E25-E4CE-EE1A-294B238E998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3" name="Google Shape;690;p38">
              <a:extLst>
                <a:ext uri="{FF2B5EF4-FFF2-40B4-BE49-F238E27FC236}">
                  <a16:creationId xmlns:a16="http://schemas.microsoft.com/office/drawing/2014/main" id="{324F6447-1F6D-88B0-DD75-CA21731EFE8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4" name="Google Shape;691;p38">
              <a:extLst>
                <a:ext uri="{FF2B5EF4-FFF2-40B4-BE49-F238E27FC236}">
                  <a16:creationId xmlns:a16="http://schemas.microsoft.com/office/drawing/2014/main" id="{70DD6BA8-6B82-365C-58CF-721CBB02FE7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5" name="Google Shape;692;p38">
              <a:extLst>
                <a:ext uri="{FF2B5EF4-FFF2-40B4-BE49-F238E27FC236}">
                  <a16:creationId xmlns:a16="http://schemas.microsoft.com/office/drawing/2014/main" id="{0EC75589-2B7D-096D-1AC4-152FF88C24F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6" name="Google Shape;693;p38">
              <a:extLst>
                <a:ext uri="{FF2B5EF4-FFF2-40B4-BE49-F238E27FC236}">
                  <a16:creationId xmlns:a16="http://schemas.microsoft.com/office/drawing/2014/main" id="{C75C38D0-B026-3907-ABAF-545919FAACA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7" name="Google Shape;694;p38">
              <a:extLst>
                <a:ext uri="{FF2B5EF4-FFF2-40B4-BE49-F238E27FC236}">
                  <a16:creationId xmlns:a16="http://schemas.microsoft.com/office/drawing/2014/main" id="{5A4E8024-1573-FE7C-011F-6578AF234E2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8" name="Google Shape;688;p38">
            <a:extLst>
              <a:ext uri="{FF2B5EF4-FFF2-40B4-BE49-F238E27FC236}">
                <a16:creationId xmlns:a16="http://schemas.microsoft.com/office/drawing/2014/main" id="{CFCECF90-1676-7CA4-89A0-DEA49E925EF9}"/>
              </a:ext>
            </a:extLst>
          </p:cNvPr>
          <p:cNvGrpSpPr/>
          <p:nvPr/>
        </p:nvGrpSpPr>
        <p:grpSpPr>
          <a:xfrm>
            <a:off x="315565" y="3357882"/>
            <a:ext cx="1049089" cy="1077827"/>
            <a:chOff x="4247611" y="756816"/>
            <a:chExt cx="1049089" cy="1077827"/>
          </a:xfrm>
        </p:grpSpPr>
        <p:sp>
          <p:nvSpPr>
            <p:cNvPr id="1059" name="Google Shape;689;p38">
              <a:extLst>
                <a:ext uri="{FF2B5EF4-FFF2-40B4-BE49-F238E27FC236}">
                  <a16:creationId xmlns:a16="http://schemas.microsoft.com/office/drawing/2014/main" id="{39A8E46A-1FBC-4E9D-27A3-FA40D8C85E4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0" name="Google Shape;690;p38">
              <a:extLst>
                <a:ext uri="{FF2B5EF4-FFF2-40B4-BE49-F238E27FC236}">
                  <a16:creationId xmlns:a16="http://schemas.microsoft.com/office/drawing/2014/main" id="{B36A3E79-DB2B-A36B-974C-11F0DAE4974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1" name="Google Shape;691;p38">
              <a:extLst>
                <a:ext uri="{FF2B5EF4-FFF2-40B4-BE49-F238E27FC236}">
                  <a16:creationId xmlns:a16="http://schemas.microsoft.com/office/drawing/2014/main" id="{49B3609A-EB08-E625-7883-9A8DCAB9B30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2" name="Google Shape;692;p38">
              <a:extLst>
                <a:ext uri="{FF2B5EF4-FFF2-40B4-BE49-F238E27FC236}">
                  <a16:creationId xmlns:a16="http://schemas.microsoft.com/office/drawing/2014/main" id="{F6DB0793-D3E3-1DDF-B277-6E72B3D2D92F}"/>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3" name="Google Shape;693;p38">
              <a:extLst>
                <a:ext uri="{FF2B5EF4-FFF2-40B4-BE49-F238E27FC236}">
                  <a16:creationId xmlns:a16="http://schemas.microsoft.com/office/drawing/2014/main" id="{F7966625-F070-50D6-3533-5DC38157CE7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694;p38">
              <a:extLst>
                <a:ext uri="{FF2B5EF4-FFF2-40B4-BE49-F238E27FC236}">
                  <a16:creationId xmlns:a16="http://schemas.microsoft.com/office/drawing/2014/main" id="{45525463-CA9C-129A-ED9C-1B2B7E328996}"/>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65" name="Google Shape;688;p38">
            <a:extLst>
              <a:ext uri="{FF2B5EF4-FFF2-40B4-BE49-F238E27FC236}">
                <a16:creationId xmlns:a16="http://schemas.microsoft.com/office/drawing/2014/main" id="{27A48201-8CAB-14C5-5B78-A23E0958D352}"/>
              </a:ext>
            </a:extLst>
          </p:cNvPr>
          <p:cNvGrpSpPr/>
          <p:nvPr/>
        </p:nvGrpSpPr>
        <p:grpSpPr>
          <a:xfrm>
            <a:off x="3385672" y="1464868"/>
            <a:ext cx="1049089" cy="1077827"/>
            <a:chOff x="4247611" y="756816"/>
            <a:chExt cx="1049089" cy="1077827"/>
          </a:xfrm>
        </p:grpSpPr>
        <p:sp>
          <p:nvSpPr>
            <p:cNvPr id="1066" name="Google Shape;689;p38">
              <a:extLst>
                <a:ext uri="{FF2B5EF4-FFF2-40B4-BE49-F238E27FC236}">
                  <a16:creationId xmlns:a16="http://schemas.microsoft.com/office/drawing/2014/main" id="{45D08BCC-16E2-3C91-2F05-3B5FC2D6808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7" name="Google Shape;690;p38">
              <a:extLst>
                <a:ext uri="{FF2B5EF4-FFF2-40B4-BE49-F238E27FC236}">
                  <a16:creationId xmlns:a16="http://schemas.microsoft.com/office/drawing/2014/main" id="{D9A7E20A-4DAD-527F-022A-DF709276DAA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8" name="Google Shape;691;p38">
              <a:extLst>
                <a:ext uri="{FF2B5EF4-FFF2-40B4-BE49-F238E27FC236}">
                  <a16:creationId xmlns:a16="http://schemas.microsoft.com/office/drawing/2014/main" id="{DF45E02B-4595-60B0-7334-DC3A06D7DCD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9" name="Google Shape;692;p38">
              <a:extLst>
                <a:ext uri="{FF2B5EF4-FFF2-40B4-BE49-F238E27FC236}">
                  <a16:creationId xmlns:a16="http://schemas.microsoft.com/office/drawing/2014/main" id="{DEA3AB9F-2D73-BBAD-BEA5-5BBAE3BF25E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0" name="Google Shape;693;p38">
              <a:extLst>
                <a:ext uri="{FF2B5EF4-FFF2-40B4-BE49-F238E27FC236}">
                  <a16:creationId xmlns:a16="http://schemas.microsoft.com/office/drawing/2014/main" id="{43F6E691-F468-CAB4-3B99-6FF64CC875B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1" name="Google Shape;694;p38">
              <a:extLst>
                <a:ext uri="{FF2B5EF4-FFF2-40B4-BE49-F238E27FC236}">
                  <a16:creationId xmlns:a16="http://schemas.microsoft.com/office/drawing/2014/main" id="{E391DB40-AB6F-BD98-7B3E-22816C3FA204}"/>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2" name="Google Shape;688;p38">
            <a:extLst>
              <a:ext uri="{FF2B5EF4-FFF2-40B4-BE49-F238E27FC236}">
                <a16:creationId xmlns:a16="http://schemas.microsoft.com/office/drawing/2014/main" id="{86D626CB-B5CF-2912-973D-17F6F7D8D649}"/>
              </a:ext>
            </a:extLst>
          </p:cNvPr>
          <p:cNvGrpSpPr/>
          <p:nvPr/>
        </p:nvGrpSpPr>
        <p:grpSpPr>
          <a:xfrm>
            <a:off x="-1049089" y="5017781"/>
            <a:ext cx="1049089" cy="1077827"/>
            <a:chOff x="4247611" y="756816"/>
            <a:chExt cx="1049089" cy="1077827"/>
          </a:xfrm>
        </p:grpSpPr>
        <p:sp>
          <p:nvSpPr>
            <p:cNvPr id="1073" name="Google Shape;689;p38">
              <a:extLst>
                <a:ext uri="{FF2B5EF4-FFF2-40B4-BE49-F238E27FC236}">
                  <a16:creationId xmlns:a16="http://schemas.microsoft.com/office/drawing/2014/main" id="{6F0A6AAA-08DA-D2E9-8C67-21B0B49C722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4" name="Google Shape;690;p38">
              <a:extLst>
                <a:ext uri="{FF2B5EF4-FFF2-40B4-BE49-F238E27FC236}">
                  <a16:creationId xmlns:a16="http://schemas.microsoft.com/office/drawing/2014/main" id="{EBFDEFA5-29B5-037D-476D-FFB9E128BFD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691;p38">
              <a:extLst>
                <a:ext uri="{FF2B5EF4-FFF2-40B4-BE49-F238E27FC236}">
                  <a16:creationId xmlns:a16="http://schemas.microsoft.com/office/drawing/2014/main" id="{EF7B3C65-E02F-FF88-98C7-B097504C20C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692;p38">
              <a:extLst>
                <a:ext uri="{FF2B5EF4-FFF2-40B4-BE49-F238E27FC236}">
                  <a16:creationId xmlns:a16="http://schemas.microsoft.com/office/drawing/2014/main" id="{6E797D66-951D-FB87-EEF7-3D8A17979FF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7" name="Google Shape;693;p38">
              <a:extLst>
                <a:ext uri="{FF2B5EF4-FFF2-40B4-BE49-F238E27FC236}">
                  <a16:creationId xmlns:a16="http://schemas.microsoft.com/office/drawing/2014/main" id="{974009C7-0897-0E3D-A0B0-85068F5F70C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8" name="Google Shape;694;p38">
              <a:extLst>
                <a:ext uri="{FF2B5EF4-FFF2-40B4-BE49-F238E27FC236}">
                  <a16:creationId xmlns:a16="http://schemas.microsoft.com/office/drawing/2014/main" id="{8B73D717-43AD-058D-DE98-A58C0C41147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9" name="Google Shape;688;p38">
            <a:extLst>
              <a:ext uri="{FF2B5EF4-FFF2-40B4-BE49-F238E27FC236}">
                <a16:creationId xmlns:a16="http://schemas.microsoft.com/office/drawing/2014/main" id="{F253DF3C-68F7-E0A7-BD4C-3D63AA60E6EB}"/>
              </a:ext>
            </a:extLst>
          </p:cNvPr>
          <p:cNvGrpSpPr/>
          <p:nvPr/>
        </p:nvGrpSpPr>
        <p:grpSpPr>
          <a:xfrm>
            <a:off x="1010199" y="3370177"/>
            <a:ext cx="1049089" cy="1077827"/>
            <a:chOff x="4247611" y="756816"/>
            <a:chExt cx="1049089" cy="1077827"/>
          </a:xfrm>
        </p:grpSpPr>
        <p:sp>
          <p:nvSpPr>
            <p:cNvPr id="1080" name="Google Shape;689;p38">
              <a:extLst>
                <a:ext uri="{FF2B5EF4-FFF2-40B4-BE49-F238E27FC236}">
                  <a16:creationId xmlns:a16="http://schemas.microsoft.com/office/drawing/2014/main" id="{6553C3F2-E0DC-C540-02C9-74A213E46AD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1" name="Google Shape;690;p38">
              <a:extLst>
                <a:ext uri="{FF2B5EF4-FFF2-40B4-BE49-F238E27FC236}">
                  <a16:creationId xmlns:a16="http://schemas.microsoft.com/office/drawing/2014/main" id="{ECD957E8-B4A0-1323-65AE-FDE113CCA95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2" name="Google Shape;691;p38">
              <a:extLst>
                <a:ext uri="{FF2B5EF4-FFF2-40B4-BE49-F238E27FC236}">
                  <a16:creationId xmlns:a16="http://schemas.microsoft.com/office/drawing/2014/main" id="{868FDE17-7754-10B1-BAA8-31E1B72122B4}"/>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692;p38">
              <a:extLst>
                <a:ext uri="{FF2B5EF4-FFF2-40B4-BE49-F238E27FC236}">
                  <a16:creationId xmlns:a16="http://schemas.microsoft.com/office/drawing/2014/main" id="{00A8A684-FF22-08F3-A11E-95C18FC850A4}"/>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4" name="Google Shape;693;p38">
              <a:extLst>
                <a:ext uri="{FF2B5EF4-FFF2-40B4-BE49-F238E27FC236}">
                  <a16:creationId xmlns:a16="http://schemas.microsoft.com/office/drawing/2014/main" id="{AF7D03EF-2CFD-0B39-73C9-7B8EEAAC5385}"/>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5" name="Google Shape;694;p38">
              <a:extLst>
                <a:ext uri="{FF2B5EF4-FFF2-40B4-BE49-F238E27FC236}">
                  <a16:creationId xmlns:a16="http://schemas.microsoft.com/office/drawing/2014/main" id="{90E22188-2A85-A69B-F8B1-8915876D316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86" name="Google Shape;688;p38">
            <a:extLst>
              <a:ext uri="{FF2B5EF4-FFF2-40B4-BE49-F238E27FC236}">
                <a16:creationId xmlns:a16="http://schemas.microsoft.com/office/drawing/2014/main" id="{115DB719-C1C8-7B07-763A-77933D791C52}"/>
              </a:ext>
            </a:extLst>
          </p:cNvPr>
          <p:cNvGrpSpPr/>
          <p:nvPr/>
        </p:nvGrpSpPr>
        <p:grpSpPr>
          <a:xfrm>
            <a:off x="1734290" y="3375044"/>
            <a:ext cx="1049089" cy="1077827"/>
            <a:chOff x="4247611" y="756816"/>
            <a:chExt cx="1049089" cy="1077827"/>
          </a:xfrm>
        </p:grpSpPr>
        <p:sp>
          <p:nvSpPr>
            <p:cNvPr id="1087" name="Google Shape;689;p38">
              <a:extLst>
                <a:ext uri="{FF2B5EF4-FFF2-40B4-BE49-F238E27FC236}">
                  <a16:creationId xmlns:a16="http://schemas.microsoft.com/office/drawing/2014/main" id="{E7BB7FA8-F31C-25AB-2D86-33245ED01B6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8" name="Google Shape;690;p38">
              <a:extLst>
                <a:ext uri="{FF2B5EF4-FFF2-40B4-BE49-F238E27FC236}">
                  <a16:creationId xmlns:a16="http://schemas.microsoft.com/office/drawing/2014/main" id="{F300A597-9DE1-B5D4-3369-191656AA4830}"/>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9" name="Google Shape;691;p38">
              <a:extLst>
                <a:ext uri="{FF2B5EF4-FFF2-40B4-BE49-F238E27FC236}">
                  <a16:creationId xmlns:a16="http://schemas.microsoft.com/office/drawing/2014/main" id="{5B5A9A26-EBA6-3F60-B0CD-EC88D96873FD}"/>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0" name="Google Shape;692;p38">
              <a:extLst>
                <a:ext uri="{FF2B5EF4-FFF2-40B4-BE49-F238E27FC236}">
                  <a16:creationId xmlns:a16="http://schemas.microsoft.com/office/drawing/2014/main" id="{0C9D3784-2A49-DD29-965E-864624D47178}"/>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1" name="Google Shape;693;p38">
              <a:extLst>
                <a:ext uri="{FF2B5EF4-FFF2-40B4-BE49-F238E27FC236}">
                  <a16:creationId xmlns:a16="http://schemas.microsoft.com/office/drawing/2014/main" id="{81B44101-FC8C-E5B7-89DA-9BBA802422E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2" name="Google Shape;694;p38">
              <a:extLst>
                <a:ext uri="{FF2B5EF4-FFF2-40B4-BE49-F238E27FC236}">
                  <a16:creationId xmlns:a16="http://schemas.microsoft.com/office/drawing/2014/main" id="{CE9CD0C9-439F-EBDF-962F-67304881515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93" name="Google Shape;688;p38">
            <a:extLst>
              <a:ext uri="{FF2B5EF4-FFF2-40B4-BE49-F238E27FC236}">
                <a16:creationId xmlns:a16="http://schemas.microsoft.com/office/drawing/2014/main" id="{A4676CF5-884A-9865-1090-06D8C4286EE1}"/>
              </a:ext>
            </a:extLst>
          </p:cNvPr>
          <p:cNvGrpSpPr/>
          <p:nvPr/>
        </p:nvGrpSpPr>
        <p:grpSpPr>
          <a:xfrm>
            <a:off x="2493539" y="3355384"/>
            <a:ext cx="1049089" cy="1077827"/>
            <a:chOff x="4247611" y="756816"/>
            <a:chExt cx="1049089" cy="1077827"/>
          </a:xfrm>
        </p:grpSpPr>
        <p:sp>
          <p:nvSpPr>
            <p:cNvPr id="1094" name="Google Shape;689;p38">
              <a:extLst>
                <a:ext uri="{FF2B5EF4-FFF2-40B4-BE49-F238E27FC236}">
                  <a16:creationId xmlns:a16="http://schemas.microsoft.com/office/drawing/2014/main" id="{C497E943-A9DB-C16C-6A09-BFF80312F93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5" name="Google Shape;690;p38">
              <a:extLst>
                <a:ext uri="{FF2B5EF4-FFF2-40B4-BE49-F238E27FC236}">
                  <a16:creationId xmlns:a16="http://schemas.microsoft.com/office/drawing/2014/main" id="{3FA3B626-765A-CA6D-3357-A8370D8578D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6" name="Google Shape;691;p38">
              <a:extLst>
                <a:ext uri="{FF2B5EF4-FFF2-40B4-BE49-F238E27FC236}">
                  <a16:creationId xmlns:a16="http://schemas.microsoft.com/office/drawing/2014/main" id="{D50D15A2-D982-61D2-99FE-2C9FE68CB2A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7" name="Google Shape;692;p38">
              <a:extLst>
                <a:ext uri="{FF2B5EF4-FFF2-40B4-BE49-F238E27FC236}">
                  <a16:creationId xmlns:a16="http://schemas.microsoft.com/office/drawing/2014/main" id="{8B57E1C3-6586-81CD-2A08-8B6E02AF4CA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8" name="Google Shape;693;p38">
              <a:extLst>
                <a:ext uri="{FF2B5EF4-FFF2-40B4-BE49-F238E27FC236}">
                  <a16:creationId xmlns:a16="http://schemas.microsoft.com/office/drawing/2014/main" id="{A9BF79C4-F840-5040-9B3D-04ADDD9FE7B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99" name="Google Shape;694;p38">
              <a:extLst>
                <a:ext uri="{FF2B5EF4-FFF2-40B4-BE49-F238E27FC236}">
                  <a16:creationId xmlns:a16="http://schemas.microsoft.com/office/drawing/2014/main" id="{D113B356-D5C0-0BD8-C686-E3D6F699BBE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0" name="Google Shape;688;p38">
            <a:extLst>
              <a:ext uri="{FF2B5EF4-FFF2-40B4-BE49-F238E27FC236}">
                <a16:creationId xmlns:a16="http://schemas.microsoft.com/office/drawing/2014/main" id="{393DF6D4-C8CC-8B1C-CA86-9E8869CBF0F8}"/>
              </a:ext>
            </a:extLst>
          </p:cNvPr>
          <p:cNvGrpSpPr/>
          <p:nvPr/>
        </p:nvGrpSpPr>
        <p:grpSpPr>
          <a:xfrm>
            <a:off x="3217630" y="3360251"/>
            <a:ext cx="1049089" cy="1077827"/>
            <a:chOff x="4247611" y="756816"/>
            <a:chExt cx="1049089" cy="1077827"/>
          </a:xfrm>
        </p:grpSpPr>
        <p:sp>
          <p:nvSpPr>
            <p:cNvPr id="1101" name="Google Shape;689;p38">
              <a:extLst>
                <a:ext uri="{FF2B5EF4-FFF2-40B4-BE49-F238E27FC236}">
                  <a16:creationId xmlns:a16="http://schemas.microsoft.com/office/drawing/2014/main" id="{4F9A46F0-B72C-0D34-7DE4-DDC403B79F2B}"/>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2" name="Google Shape;690;p38">
              <a:extLst>
                <a:ext uri="{FF2B5EF4-FFF2-40B4-BE49-F238E27FC236}">
                  <a16:creationId xmlns:a16="http://schemas.microsoft.com/office/drawing/2014/main" id="{BE9FF0A6-E2EC-76D5-B488-488067293A3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3" name="Google Shape;691;p38">
              <a:extLst>
                <a:ext uri="{FF2B5EF4-FFF2-40B4-BE49-F238E27FC236}">
                  <a16:creationId xmlns:a16="http://schemas.microsoft.com/office/drawing/2014/main" id="{DA2FBF84-3396-B50D-865E-30390EA60D63}"/>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4" name="Google Shape;692;p38">
              <a:extLst>
                <a:ext uri="{FF2B5EF4-FFF2-40B4-BE49-F238E27FC236}">
                  <a16:creationId xmlns:a16="http://schemas.microsoft.com/office/drawing/2014/main" id="{25F3ADBC-6222-8E4D-C2E2-79CE299CEF17}"/>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5" name="Google Shape;693;p38">
              <a:extLst>
                <a:ext uri="{FF2B5EF4-FFF2-40B4-BE49-F238E27FC236}">
                  <a16:creationId xmlns:a16="http://schemas.microsoft.com/office/drawing/2014/main" id="{5E4215A0-2B0C-A8E0-BCDE-70D98534FE9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06" name="Google Shape;694;p38">
              <a:extLst>
                <a:ext uri="{FF2B5EF4-FFF2-40B4-BE49-F238E27FC236}">
                  <a16:creationId xmlns:a16="http://schemas.microsoft.com/office/drawing/2014/main" id="{7CD1C2A0-EA23-8CC3-BCFE-BC27092C4EA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07" name="Google Shape;688;p38">
            <a:extLst>
              <a:ext uri="{FF2B5EF4-FFF2-40B4-BE49-F238E27FC236}">
                <a16:creationId xmlns:a16="http://schemas.microsoft.com/office/drawing/2014/main" id="{5BC1DED2-C9FF-4E06-CCEB-78863CB831C0}"/>
              </a:ext>
            </a:extLst>
          </p:cNvPr>
          <p:cNvGrpSpPr/>
          <p:nvPr/>
        </p:nvGrpSpPr>
        <p:grpSpPr>
          <a:xfrm>
            <a:off x="3378250" y="2330349"/>
            <a:ext cx="1049089" cy="1077827"/>
            <a:chOff x="4247611" y="756816"/>
            <a:chExt cx="1049089" cy="1077827"/>
          </a:xfrm>
        </p:grpSpPr>
        <p:sp>
          <p:nvSpPr>
            <p:cNvPr id="1108" name="Google Shape;689;p38">
              <a:extLst>
                <a:ext uri="{FF2B5EF4-FFF2-40B4-BE49-F238E27FC236}">
                  <a16:creationId xmlns:a16="http://schemas.microsoft.com/office/drawing/2014/main" id="{1A72CF86-67A3-E02D-34D7-FB8A00F1AF0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9" name="Google Shape;690;p38">
              <a:extLst>
                <a:ext uri="{FF2B5EF4-FFF2-40B4-BE49-F238E27FC236}">
                  <a16:creationId xmlns:a16="http://schemas.microsoft.com/office/drawing/2014/main" id="{30FF4DCB-D64A-F411-E94B-CD36480C004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0" name="Google Shape;691;p38">
              <a:extLst>
                <a:ext uri="{FF2B5EF4-FFF2-40B4-BE49-F238E27FC236}">
                  <a16:creationId xmlns:a16="http://schemas.microsoft.com/office/drawing/2014/main" id="{CD878878-225E-BDCB-E9FA-644051C61172}"/>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1" name="Google Shape;692;p38">
              <a:extLst>
                <a:ext uri="{FF2B5EF4-FFF2-40B4-BE49-F238E27FC236}">
                  <a16:creationId xmlns:a16="http://schemas.microsoft.com/office/drawing/2014/main" id="{9312E79E-1562-6B4A-6EC5-47D65C043E1D}"/>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2" name="Google Shape;693;p38">
              <a:extLst>
                <a:ext uri="{FF2B5EF4-FFF2-40B4-BE49-F238E27FC236}">
                  <a16:creationId xmlns:a16="http://schemas.microsoft.com/office/drawing/2014/main" id="{BA7554F1-F012-C62F-00D7-0ACB65DA9DD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3" name="Google Shape;694;p38">
              <a:extLst>
                <a:ext uri="{FF2B5EF4-FFF2-40B4-BE49-F238E27FC236}">
                  <a16:creationId xmlns:a16="http://schemas.microsoft.com/office/drawing/2014/main" id="{B6DF24D3-E243-FCA3-3A9B-2062F56D92E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14" name="Google Shape;688;p38">
            <a:extLst>
              <a:ext uri="{FF2B5EF4-FFF2-40B4-BE49-F238E27FC236}">
                <a16:creationId xmlns:a16="http://schemas.microsoft.com/office/drawing/2014/main" id="{3C4721B4-DB42-37A0-D1F7-F5A99CCF0B7E}"/>
              </a:ext>
            </a:extLst>
          </p:cNvPr>
          <p:cNvGrpSpPr/>
          <p:nvPr/>
        </p:nvGrpSpPr>
        <p:grpSpPr>
          <a:xfrm>
            <a:off x="384505" y="5761342"/>
            <a:ext cx="1049089" cy="1077827"/>
            <a:chOff x="4247611" y="756816"/>
            <a:chExt cx="1049089" cy="1077827"/>
          </a:xfrm>
        </p:grpSpPr>
        <p:sp>
          <p:nvSpPr>
            <p:cNvPr id="1115" name="Google Shape;689;p38">
              <a:extLst>
                <a:ext uri="{FF2B5EF4-FFF2-40B4-BE49-F238E27FC236}">
                  <a16:creationId xmlns:a16="http://schemas.microsoft.com/office/drawing/2014/main" id="{F03C40EC-26E4-9EEE-48DE-987C57C0828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6" name="Google Shape;690;p38">
              <a:extLst>
                <a:ext uri="{FF2B5EF4-FFF2-40B4-BE49-F238E27FC236}">
                  <a16:creationId xmlns:a16="http://schemas.microsoft.com/office/drawing/2014/main" id="{22C24ED2-D638-0C3E-A683-7389C066556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7" name="Google Shape;691;p38">
              <a:extLst>
                <a:ext uri="{FF2B5EF4-FFF2-40B4-BE49-F238E27FC236}">
                  <a16:creationId xmlns:a16="http://schemas.microsoft.com/office/drawing/2014/main" id="{8F7B9649-5909-C5BE-92B0-028D9A006C11}"/>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8" name="Google Shape;692;p38">
              <a:extLst>
                <a:ext uri="{FF2B5EF4-FFF2-40B4-BE49-F238E27FC236}">
                  <a16:creationId xmlns:a16="http://schemas.microsoft.com/office/drawing/2014/main" id="{8A31B731-08AE-CECF-FF56-35AC9DC1C71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19" name="Google Shape;693;p38">
              <a:extLst>
                <a:ext uri="{FF2B5EF4-FFF2-40B4-BE49-F238E27FC236}">
                  <a16:creationId xmlns:a16="http://schemas.microsoft.com/office/drawing/2014/main" id="{2BBD9109-24A4-CA8B-028C-1F3599519F42}"/>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0" name="Google Shape;694;p38">
              <a:extLst>
                <a:ext uri="{FF2B5EF4-FFF2-40B4-BE49-F238E27FC236}">
                  <a16:creationId xmlns:a16="http://schemas.microsoft.com/office/drawing/2014/main" id="{9F841616-1089-535D-C1A5-D038FB1F71C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1" name="Google Shape;688;p38">
            <a:extLst>
              <a:ext uri="{FF2B5EF4-FFF2-40B4-BE49-F238E27FC236}">
                <a16:creationId xmlns:a16="http://schemas.microsoft.com/office/drawing/2014/main" id="{F92BE499-EE6D-C2A5-ECE5-7089019E856D}"/>
              </a:ext>
            </a:extLst>
          </p:cNvPr>
          <p:cNvGrpSpPr/>
          <p:nvPr/>
        </p:nvGrpSpPr>
        <p:grpSpPr>
          <a:xfrm>
            <a:off x="1079139" y="5773637"/>
            <a:ext cx="1049089" cy="1077827"/>
            <a:chOff x="4247611" y="756816"/>
            <a:chExt cx="1049089" cy="1077827"/>
          </a:xfrm>
        </p:grpSpPr>
        <p:sp>
          <p:nvSpPr>
            <p:cNvPr id="1122" name="Google Shape;689;p38">
              <a:extLst>
                <a:ext uri="{FF2B5EF4-FFF2-40B4-BE49-F238E27FC236}">
                  <a16:creationId xmlns:a16="http://schemas.microsoft.com/office/drawing/2014/main" id="{D4C03FB0-0B04-CE51-57B1-C8316D48762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3" name="Google Shape;690;p38">
              <a:extLst>
                <a:ext uri="{FF2B5EF4-FFF2-40B4-BE49-F238E27FC236}">
                  <a16:creationId xmlns:a16="http://schemas.microsoft.com/office/drawing/2014/main" id="{02C63A1C-53BC-E5D3-4727-8544356EFA28}"/>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4" name="Google Shape;691;p38">
              <a:extLst>
                <a:ext uri="{FF2B5EF4-FFF2-40B4-BE49-F238E27FC236}">
                  <a16:creationId xmlns:a16="http://schemas.microsoft.com/office/drawing/2014/main" id="{9A6FD267-5AE4-3736-2410-DF6100589685}"/>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5" name="Google Shape;692;p38">
              <a:extLst>
                <a:ext uri="{FF2B5EF4-FFF2-40B4-BE49-F238E27FC236}">
                  <a16:creationId xmlns:a16="http://schemas.microsoft.com/office/drawing/2014/main" id="{6632B781-9343-C101-C29D-9A3658765B2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6" name="Google Shape;693;p38">
              <a:extLst>
                <a:ext uri="{FF2B5EF4-FFF2-40B4-BE49-F238E27FC236}">
                  <a16:creationId xmlns:a16="http://schemas.microsoft.com/office/drawing/2014/main" id="{744370B0-8083-40C1-7AA0-EACFBAB3055F}"/>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27" name="Google Shape;694;p38">
              <a:extLst>
                <a:ext uri="{FF2B5EF4-FFF2-40B4-BE49-F238E27FC236}">
                  <a16:creationId xmlns:a16="http://schemas.microsoft.com/office/drawing/2014/main" id="{3453020C-1989-C797-6045-A13785EAA057}"/>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28" name="Google Shape;688;p38">
            <a:extLst>
              <a:ext uri="{FF2B5EF4-FFF2-40B4-BE49-F238E27FC236}">
                <a16:creationId xmlns:a16="http://schemas.microsoft.com/office/drawing/2014/main" id="{B0D9F568-00DA-3547-D25E-11BB81D7CE7E}"/>
              </a:ext>
            </a:extLst>
          </p:cNvPr>
          <p:cNvGrpSpPr/>
          <p:nvPr/>
        </p:nvGrpSpPr>
        <p:grpSpPr>
          <a:xfrm>
            <a:off x="1803230" y="5778504"/>
            <a:ext cx="1049089" cy="1077827"/>
            <a:chOff x="4247611" y="756816"/>
            <a:chExt cx="1049089" cy="1077827"/>
          </a:xfrm>
        </p:grpSpPr>
        <p:sp>
          <p:nvSpPr>
            <p:cNvPr id="1129" name="Google Shape;689;p38">
              <a:extLst>
                <a:ext uri="{FF2B5EF4-FFF2-40B4-BE49-F238E27FC236}">
                  <a16:creationId xmlns:a16="http://schemas.microsoft.com/office/drawing/2014/main" id="{4D6EE73A-3FDF-4E16-4AC4-FD9D6FA56323}"/>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0" name="Google Shape;690;p38">
              <a:extLst>
                <a:ext uri="{FF2B5EF4-FFF2-40B4-BE49-F238E27FC236}">
                  <a16:creationId xmlns:a16="http://schemas.microsoft.com/office/drawing/2014/main" id="{708BF3BB-58CB-4177-E3F3-31AD3839343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1" name="Google Shape;691;p38">
              <a:extLst>
                <a:ext uri="{FF2B5EF4-FFF2-40B4-BE49-F238E27FC236}">
                  <a16:creationId xmlns:a16="http://schemas.microsoft.com/office/drawing/2014/main" id="{0F87553A-E824-9559-EF21-50C48073A3A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2" name="Google Shape;692;p38">
              <a:extLst>
                <a:ext uri="{FF2B5EF4-FFF2-40B4-BE49-F238E27FC236}">
                  <a16:creationId xmlns:a16="http://schemas.microsoft.com/office/drawing/2014/main" id="{3E2A4B13-F766-7301-AD10-F408756022B1}"/>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3" name="Google Shape;693;p38">
              <a:extLst>
                <a:ext uri="{FF2B5EF4-FFF2-40B4-BE49-F238E27FC236}">
                  <a16:creationId xmlns:a16="http://schemas.microsoft.com/office/drawing/2014/main" id="{E11CCDE2-7DE3-32A1-771C-D2B0D629C623}"/>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34" name="Google Shape;694;p38">
              <a:extLst>
                <a:ext uri="{FF2B5EF4-FFF2-40B4-BE49-F238E27FC236}">
                  <a16:creationId xmlns:a16="http://schemas.microsoft.com/office/drawing/2014/main" id="{F461DACB-92EC-73B3-1C3E-27F085FA590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135" name="Google Shape;661;p38">
            <a:extLst>
              <a:ext uri="{FF2B5EF4-FFF2-40B4-BE49-F238E27FC236}">
                <a16:creationId xmlns:a16="http://schemas.microsoft.com/office/drawing/2014/main" id="{D02A4296-DA1C-BB69-3817-FD1A86484B9A}"/>
              </a:ext>
            </a:extLst>
          </p:cNvPr>
          <p:cNvSpPr txBox="1">
            <a:spLocks/>
          </p:cNvSpPr>
          <p:nvPr/>
        </p:nvSpPr>
        <p:spPr>
          <a:xfrm>
            <a:off x="-6646393" y="1386840"/>
            <a:ext cx="4756200"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IR PLAG DATASET</a:t>
            </a:r>
          </a:p>
        </p:txBody>
      </p:sp>
      <p:sp>
        <p:nvSpPr>
          <p:cNvPr id="3" name="Google Shape;661;p38">
            <a:extLst>
              <a:ext uri="{FF2B5EF4-FFF2-40B4-BE49-F238E27FC236}">
                <a16:creationId xmlns:a16="http://schemas.microsoft.com/office/drawing/2014/main" id="{1CBBFCAD-A299-4FA7-B9FB-C2B71FF084BE}"/>
              </a:ext>
            </a:extLst>
          </p:cNvPr>
          <p:cNvSpPr txBox="1">
            <a:spLocks/>
          </p:cNvSpPr>
          <p:nvPr/>
        </p:nvSpPr>
        <p:spPr>
          <a:xfrm>
            <a:off x="-2836393" y="1386840"/>
            <a:ext cx="2836393"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2400" dirty="0"/>
              <a:t>FIRE14_DATASET</a:t>
            </a:r>
          </a:p>
        </p:txBody>
      </p:sp>
      <p:sp>
        <p:nvSpPr>
          <p:cNvPr id="4" name="Google Shape;661;p38">
            <a:extLst>
              <a:ext uri="{FF2B5EF4-FFF2-40B4-BE49-F238E27FC236}">
                <a16:creationId xmlns:a16="http://schemas.microsoft.com/office/drawing/2014/main" id="{14E3B465-D4B3-81A0-F121-6D1D0D00316F}"/>
              </a:ext>
            </a:extLst>
          </p:cNvPr>
          <p:cNvSpPr txBox="1">
            <a:spLocks/>
          </p:cNvSpPr>
          <p:nvPr/>
        </p:nvSpPr>
        <p:spPr>
          <a:xfrm>
            <a:off x="-3620810" y="1682820"/>
            <a:ext cx="2836393" cy="5919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aleway"/>
              <a:buNone/>
              <a:defRPr sz="45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600"/>
              <a:buFont typeface="Raleway"/>
              <a:buNone/>
              <a:defRPr sz="3600" b="0" i="0" u="none" strike="noStrike" cap="none">
                <a:solidFill>
                  <a:schemeClr val="dk1"/>
                </a:solidFill>
                <a:latin typeface="Raleway"/>
                <a:ea typeface="Raleway"/>
                <a:cs typeface="Raleway"/>
                <a:sym typeface="Raleway"/>
              </a:defRPr>
            </a:lvl9pPr>
          </a:lstStyle>
          <a:p>
            <a:r>
              <a:rPr lang="en-US" sz="6000" dirty="0"/>
              <a:t>+</a:t>
            </a:r>
          </a:p>
        </p:txBody>
      </p:sp>
      <p:grpSp>
        <p:nvGrpSpPr>
          <p:cNvPr id="6" name="Google Shape;688;p38">
            <a:extLst>
              <a:ext uri="{FF2B5EF4-FFF2-40B4-BE49-F238E27FC236}">
                <a16:creationId xmlns:a16="http://schemas.microsoft.com/office/drawing/2014/main" id="{036D8149-4B7E-2F41-7146-0709AAF0BF84}"/>
              </a:ext>
            </a:extLst>
          </p:cNvPr>
          <p:cNvGrpSpPr/>
          <p:nvPr/>
        </p:nvGrpSpPr>
        <p:grpSpPr>
          <a:xfrm>
            <a:off x="989645" y="3353015"/>
            <a:ext cx="1049089" cy="1077827"/>
            <a:chOff x="4247611" y="756816"/>
            <a:chExt cx="1049089" cy="1077827"/>
          </a:xfrm>
        </p:grpSpPr>
        <p:sp>
          <p:nvSpPr>
            <p:cNvPr id="7" name="Google Shape;689;p38">
              <a:extLst>
                <a:ext uri="{FF2B5EF4-FFF2-40B4-BE49-F238E27FC236}">
                  <a16:creationId xmlns:a16="http://schemas.microsoft.com/office/drawing/2014/main" id="{A530AC2C-37E4-2342-653F-9EC737E73C0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 name="Google Shape;690;p38">
              <a:extLst>
                <a:ext uri="{FF2B5EF4-FFF2-40B4-BE49-F238E27FC236}">
                  <a16:creationId xmlns:a16="http://schemas.microsoft.com/office/drawing/2014/main" id="{BDCB7C6B-C090-7D90-43B7-2B854D6A468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 name="Google Shape;691;p38">
              <a:extLst>
                <a:ext uri="{FF2B5EF4-FFF2-40B4-BE49-F238E27FC236}">
                  <a16:creationId xmlns:a16="http://schemas.microsoft.com/office/drawing/2014/main" id="{A8A5CAAA-E16C-837E-06DE-BC89C0D81A1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 name="Google Shape;692;p38">
              <a:extLst>
                <a:ext uri="{FF2B5EF4-FFF2-40B4-BE49-F238E27FC236}">
                  <a16:creationId xmlns:a16="http://schemas.microsoft.com/office/drawing/2014/main" id="{BEA8A183-7A38-B4A4-676E-6D0145D12C95}"/>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 name="Google Shape;693;p38">
              <a:extLst>
                <a:ext uri="{FF2B5EF4-FFF2-40B4-BE49-F238E27FC236}">
                  <a16:creationId xmlns:a16="http://schemas.microsoft.com/office/drawing/2014/main" id="{408A19AA-8318-60AB-8BC2-A84A1401DA7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 name="Google Shape;694;p38">
              <a:extLst>
                <a:ext uri="{FF2B5EF4-FFF2-40B4-BE49-F238E27FC236}">
                  <a16:creationId xmlns:a16="http://schemas.microsoft.com/office/drawing/2014/main" id="{09301FC6-0431-2D6B-E24F-2581161D198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 name="Google Shape;688;p38">
            <a:extLst>
              <a:ext uri="{FF2B5EF4-FFF2-40B4-BE49-F238E27FC236}">
                <a16:creationId xmlns:a16="http://schemas.microsoft.com/office/drawing/2014/main" id="{39F31DFB-6445-2009-FCB3-9ADFE346EE8B}"/>
              </a:ext>
            </a:extLst>
          </p:cNvPr>
          <p:cNvGrpSpPr/>
          <p:nvPr/>
        </p:nvGrpSpPr>
        <p:grpSpPr>
          <a:xfrm>
            <a:off x="1713736" y="3357882"/>
            <a:ext cx="1049089" cy="1077827"/>
            <a:chOff x="4247611" y="756816"/>
            <a:chExt cx="1049089" cy="1077827"/>
          </a:xfrm>
        </p:grpSpPr>
        <p:sp>
          <p:nvSpPr>
            <p:cNvPr id="14" name="Google Shape;689;p38">
              <a:extLst>
                <a:ext uri="{FF2B5EF4-FFF2-40B4-BE49-F238E27FC236}">
                  <a16:creationId xmlns:a16="http://schemas.microsoft.com/office/drawing/2014/main" id="{8369C70D-3878-EA3E-7358-A6BA5137BAB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690;p38">
              <a:extLst>
                <a:ext uri="{FF2B5EF4-FFF2-40B4-BE49-F238E27FC236}">
                  <a16:creationId xmlns:a16="http://schemas.microsoft.com/office/drawing/2014/main" id="{FA472632-99CA-9D1E-4A90-BBE06364311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 name="Google Shape;691;p38">
              <a:extLst>
                <a:ext uri="{FF2B5EF4-FFF2-40B4-BE49-F238E27FC236}">
                  <a16:creationId xmlns:a16="http://schemas.microsoft.com/office/drawing/2014/main" id="{E6B8351A-B424-17A5-58B8-45C9E2B5300B}"/>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 name="Google Shape;692;p38">
              <a:extLst>
                <a:ext uri="{FF2B5EF4-FFF2-40B4-BE49-F238E27FC236}">
                  <a16:creationId xmlns:a16="http://schemas.microsoft.com/office/drawing/2014/main" id="{4CE82622-FAD1-ACEB-1EA1-733137D88AC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 name="Google Shape;693;p38">
              <a:extLst>
                <a:ext uri="{FF2B5EF4-FFF2-40B4-BE49-F238E27FC236}">
                  <a16:creationId xmlns:a16="http://schemas.microsoft.com/office/drawing/2014/main" id="{9B14F750-387A-3926-C753-D0E89DD7BBA6}"/>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 name="Google Shape;694;p38">
              <a:extLst>
                <a:ext uri="{FF2B5EF4-FFF2-40B4-BE49-F238E27FC236}">
                  <a16:creationId xmlns:a16="http://schemas.microsoft.com/office/drawing/2014/main" id="{BFFCF5CA-63AC-B595-8691-7B1E0F7382D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7" name="Google Shape;688;p38">
            <a:extLst>
              <a:ext uri="{FF2B5EF4-FFF2-40B4-BE49-F238E27FC236}">
                <a16:creationId xmlns:a16="http://schemas.microsoft.com/office/drawing/2014/main" id="{2781F2AE-250B-82E1-1692-8E82EBBB8B6B}"/>
              </a:ext>
            </a:extLst>
          </p:cNvPr>
          <p:cNvGrpSpPr/>
          <p:nvPr/>
        </p:nvGrpSpPr>
        <p:grpSpPr>
          <a:xfrm>
            <a:off x="363951" y="5744180"/>
            <a:ext cx="1049089" cy="1077827"/>
            <a:chOff x="4247611" y="756816"/>
            <a:chExt cx="1049089" cy="1077827"/>
          </a:xfrm>
        </p:grpSpPr>
        <p:sp>
          <p:nvSpPr>
            <p:cNvPr id="28" name="Google Shape;689;p38">
              <a:extLst>
                <a:ext uri="{FF2B5EF4-FFF2-40B4-BE49-F238E27FC236}">
                  <a16:creationId xmlns:a16="http://schemas.microsoft.com/office/drawing/2014/main" id="{2F2C0C54-2400-EF73-C257-5C4AE656F46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690;p38">
              <a:extLst>
                <a:ext uri="{FF2B5EF4-FFF2-40B4-BE49-F238E27FC236}">
                  <a16:creationId xmlns:a16="http://schemas.microsoft.com/office/drawing/2014/main" id="{5B132B71-2366-14D2-680C-21E7744C9E91}"/>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691;p38">
              <a:extLst>
                <a:ext uri="{FF2B5EF4-FFF2-40B4-BE49-F238E27FC236}">
                  <a16:creationId xmlns:a16="http://schemas.microsoft.com/office/drawing/2014/main" id="{29671717-C640-4BCE-E33D-E5C23BCB6A5C}"/>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692;p38">
              <a:extLst>
                <a:ext uri="{FF2B5EF4-FFF2-40B4-BE49-F238E27FC236}">
                  <a16:creationId xmlns:a16="http://schemas.microsoft.com/office/drawing/2014/main" id="{1F2EF752-0DB8-A6DB-EB54-7321F0E32AC9}"/>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 name="Google Shape;693;p38">
              <a:extLst>
                <a:ext uri="{FF2B5EF4-FFF2-40B4-BE49-F238E27FC236}">
                  <a16:creationId xmlns:a16="http://schemas.microsoft.com/office/drawing/2014/main" id="{22476A08-F4EF-3147-70F9-E81D1B700BD8}"/>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 name="Google Shape;694;p38">
              <a:extLst>
                <a:ext uri="{FF2B5EF4-FFF2-40B4-BE49-F238E27FC236}">
                  <a16:creationId xmlns:a16="http://schemas.microsoft.com/office/drawing/2014/main" id="{7D1F242C-B49E-4E5C-8802-C5A2E6F661A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4" name="Google Shape;688;p38">
            <a:extLst>
              <a:ext uri="{FF2B5EF4-FFF2-40B4-BE49-F238E27FC236}">
                <a16:creationId xmlns:a16="http://schemas.microsoft.com/office/drawing/2014/main" id="{6E5A85E4-BE0F-3AE1-5A5B-736BB549367F}"/>
              </a:ext>
            </a:extLst>
          </p:cNvPr>
          <p:cNvGrpSpPr/>
          <p:nvPr/>
        </p:nvGrpSpPr>
        <p:grpSpPr>
          <a:xfrm>
            <a:off x="1058585" y="5756475"/>
            <a:ext cx="1049089" cy="1077827"/>
            <a:chOff x="4247611" y="756816"/>
            <a:chExt cx="1049089" cy="1077827"/>
          </a:xfrm>
        </p:grpSpPr>
        <p:sp>
          <p:nvSpPr>
            <p:cNvPr id="35" name="Google Shape;689;p38">
              <a:extLst>
                <a:ext uri="{FF2B5EF4-FFF2-40B4-BE49-F238E27FC236}">
                  <a16:creationId xmlns:a16="http://schemas.microsoft.com/office/drawing/2014/main" id="{FE133A60-8816-ABB6-D1FF-3B6FF16D569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 name="Google Shape;690;p38">
              <a:extLst>
                <a:ext uri="{FF2B5EF4-FFF2-40B4-BE49-F238E27FC236}">
                  <a16:creationId xmlns:a16="http://schemas.microsoft.com/office/drawing/2014/main" id="{26335B3B-C67C-1AE8-84E6-6CE4A9F329E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 name="Google Shape;691;p38">
              <a:extLst>
                <a:ext uri="{FF2B5EF4-FFF2-40B4-BE49-F238E27FC236}">
                  <a16:creationId xmlns:a16="http://schemas.microsoft.com/office/drawing/2014/main" id="{F2380C45-DFCA-E3CD-C26E-A817CC080330}"/>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692;p38">
              <a:extLst>
                <a:ext uri="{FF2B5EF4-FFF2-40B4-BE49-F238E27FC236}">
                  <a16:creationId xmlns:a16="http://schemas.microsoft.com/office/drawing/2014/main" id="{FC0B46BC-3C65-0081-A77C-E6FE0C835EEE}"/>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 name="Google Shape;693;p38">
              <a:extLst>
                <a:ext uri="{FF2B5EF4-FFF2-40B4-BE49-F238E27FC236}">
                  <a16:creationId xmlns:a16="http://schemas.microsoft.com/office/drawing/2014/main" id="{63BCF6FB-DB8D-3346-FBFA-644CB70EEEC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 name="Google Shape;694;p38">
              <a:extLst>
                <a:ext uri="{FF2B5EF4-FFF2-40B4-BE49-F238E27FC236}">
                  <a16:creationId xmlns:a16="http://schemas.microsoft.com/office/drawing/2014/main" id="{246CFE57-461B-3AC2-E40E-AA47DFFB746C}"/>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1" name="Google Shape;688;p38">
            <a:extLst>
              <a:ext uri="{FF2B5EF4-FFF2-40B4-BE49-F238E27FC236}">
                <a16:creationId xmlns:a16="http://schemas.microsoft.com/office/drawing/2014/main" id="{BCBAE840-5D97-E9BD-F209-8D78035F1B9D}"/>
              </a:ext>
            </a:extLst>
          </p:cNvPr>
          <p:cNvGrpSpPr/>
          <p:nvPr/>
        </p:nvGrpSpPr>
        <p:grpSpPr>
          <a:xfrm>
            <a:off x="1782676" y="5761342"/>
            <a:ext cx="1049089" cy="1077827"/>
            <a:chOff x="4247611" y="756816"/>
            <a:chExt cx="1049089" cy="1077827"/>
          </a:xfrm>
        </p:grpSpPr>
        <p:sp>
          <p:nvSpPr>
            <p:cNvPr id="42" name="Google Shape;689;p38">
              <a:extLst>
                <a:ext uri="{FF2B5EF4-FFF2-40B4-BE49-F238E27FC236}">
                  <a16:creationId xmlns:a16="http://schemas.microsoft.com/office/drawing/2014/main" id="{7122B1B6-29DF-1C86-B97A-C98F8793CB65}"/>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 name="Google Shape;690;p38">
              <a:extLst>
                <a:ext uri="{FF2B5EF4-FFF2-40B4-BE49-F238E27FC236}">
                  <a16:creationId xmlns:a16="http://schemas.microsoft.com/office/drawing/2014/main" id="{6DD5CE0A-105A-E7F6-9B19-7C494E0B27D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 name="Google Shape;691;p38">
              <a:extLst>
                <a:ext uri="{FF2B5EF4-FFF2-40B4-BE49-F238E27FC236}">
                  <a16:creationId xmlns:a16="http://schemas.microsoft.com/office/drawing/2014/main" id="{BF5FE938-B14B-D35F-C1E2-790B35DE9469}"/>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692;p38">
              <a:extLst>
                <a:ext uri="{FF2B5EF4-FFF2-40B4-BE49-F238E27FC236}">
                  <a16:creationId xmlns:a16="http://schemas.microsoft.com/office/drawing/2014/main" id="{F721BAA3-F4CE-08BD-0020-C4020DECAC2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 name="Google Shape;693;p38">
              <a:extLst>
                <a:ext uri="{FF2B5EF4-FFF2-40B4-BE49-F238E27FC236}">
                  <a16:creationId xmlns:a16="http://schemas.microsoft.com/office/drawing/2014/main" id="{88DBF26F-F744-4657-C51C-ED5D7D17AB4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 name="Google Shape;694;p38">
              <a:extLst>
                <a:ext uri="{FF2B5EF4-FFF2-40B4-BE49-F238E27FC236}">
                  <a16:creationId xmlns:a16="http://schemas.microsoft.com/office/drawing/2014/main" id="{66739D8A-9E6C-6D1A-FA3D-9D8BD89C977E}"/>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8" name="Google Shape;688;p38">
            <a:extLst>
              <a:ext uri="{FF2B5EF4-FFF2-40B4-BE49-F238E27FC236}">
                <a16:creationId xmlns:a16="http://schemas.microsoft.com/office/drawing/2014/main" id="{52DAB993-65A8-799A-3403-A2795C10DDC8}"/>
              </a:ext>
            </a:extLst>
          </p:cNvPr>
          <p:cNvGrpSpPr/>
          <p:nvPr/>
        </p:nvGrpSpPr>
        <p:grpSpPr>
          <a:xfrm>
            <a:off x="325382" y="3353015"/>
            <a:ext cx="1049089" cy="1077827"/>
            <a:chOff x="4247611" y="756816"/>
            <a:chExt cx="1049089" cy="1077827"/>
          </a:xfrm>
        </p:grpSpPr>
        <p:sp>
          <p:nvSpPr>
            <p:cNvPr id="49" name="Google Shape;689;p38">
              <a:extLst>
                <a:ext uri="{FF2B5EF4-FFF2-40B4-BE49-F238E27FC236}">
                  <a16:creationId xmlns:a16="http://schemas.microsoft.com/office/drawing/2014/main" id="{F1FAA47F-4EF5-5A61-DD14-005F488B956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 name="Google Shape;690;p38">
              <a:extLst>
                <a:ext uri="{FF2B5EF4-FFF2-40B4-BE49-F238E27FC236}">
                  <a16:creationId xmlns:a16="http://schemas.microsoft.com/office/drawing/2014/main" id="{9341A8D2-A823-5AC7-FB43-9477F644668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 name="Google Shape;691;p38">
              <a:extLst>
                <a:ext uri="{FF2B5EF4-FFF2-40B4-BE49-F238E27FC236}">
                  <a16:creationId xmlns:a16="http://schemas.microsoft.com/office/drawing/2014/main" id="{C17FBCA9-F090-C5A8-838B-5B62DFF9076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 name="Google Shape;692;p38">
              <a:extLst>
                <a:ext uri="{FF2B5EF4-FFF2-40B4-BE49-F238E27FC236}">
                  <a16:creationId xmlns:a16="http://schemas.microsoft.com/office/drawing/2014/main" id="{2B7617E9-E32E-CDE2-E24D-8E6C12CBD510}"/>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3" name="Google Shape;693;p38">
              <a:extLst>
                <a:ext uri="{FF2B5EF4-FFF2-40B4-BE49-F238E27FC236}">
                  <a16:creationId xmlns:a16="http://schemas.microsoft.com/office/drawing/2014/main" id="{A2670639-77D0-5C03-E38F-67841579975D}"/>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 name="Google Shape;694;p38">
              <a:extLst>
                <a:ext uri="{FF2B5EF4-FFF2-40B4-BE49-F238E27FC236}">
                  <a16:creationId xmlns:a16="http://schemas.microsoft.com/office/drawing/2014/main" id="{CDA1C895-E1B5-8C4C-7F00-55C38E5714B3}"/>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5" name="Google Shape;688;p38">
            <a:extLst>
              <a:ext uri="{FF2B5EF4-FFF2-40B4-BE49-F238E27FC236}">
                <a16:creationId xmlns:a16="http://schemas.microsoft.com/office/drawing/2014/main" id="{FC86B921-A660-FD38-76C2-0F135E2C3F43}"/>
              </a:ext>
            </a:extLst>
          </p:cNvPr>
          <p:cNvGrpSpPr/>
          <p:nvPr/>
        </p:nvGrpSpPr>
        <p:grpSpPr>
          <a:xfrm>
            <a:off x="89324" y="5332954"/>
            <a:ext cx="1049089" cy="1077827"/>
            <a:chOff x="4247611" y="756816"/>
            <a:chExt cx="1049089" cy="1077827"/>
          </a:xfrm>
        </p:grpSpPr>
        <p:sp>
          <p:nvSpPr>
            <p:cNvPr id="56" name="Google Shape;689;p38">
              <a:extLst>
                <a:ext uri="{FF2B5EF4-FFF2-40B4-BE49-F238E27FC236}">
                  <a16:creationId xmlns:a16="http://schemas.microsoft.com/office/drawing/2014/main" id="{6635E79E-6AC8-2DE2-8EB3-26ED15E000B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 name="Google Shape;690;p38">
              <a:extLst>
                <a:ext uri="{FF2B5EF4-FFF2-40B4-BE49-F238E27FC236}">
                  <a16:creationId xmlns:a16="http://schemas.microsoft.com/office/drawing/2014/main" id="{591D7969-B307-52C6-AB28-1998595AABB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691;p38">
              <a:extLst>
                <a:ext uri="{FF2B5EF4-FFF2-40B4-BE49-F238E27FC236}">
                  <a16:creationId xmlns:a16="http://schemas.microsoft.com/office/drawing/2014/main" id="{99A3067D-EB94-36A4-59FD-F2ADC05614D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692;p38">
              <a:extLst>
                <a:ext uri="{FF2B5EF4-FFF2-40B4-BE49-F238E27FC236}">
                  <a16:creationId xmlns:a16="http://schemas.microsoft.com/office/drawing/2014/main" id="{FBBBB36E-A95C-1CE8-93CD-8DFC0643988C}"/>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 name="Google Shape;693;p38">
              <a:extLst>
                <a:ext uri="{FF2B5EF4-FFF2-40B4-BE49-F238E27FC236}">
                  <a16:creationId xmlns:a16="http://schemas.microsoft.com/office/drawing/2014/main" id="{539EC1C3-B460-50B0-3ECB-55E3FBD6C5D9}"/>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 name="Google Shape;694;p38">
              <a:extLst>
                <a:ext uri="{FF2B5EF4-FFF2-40B4-BE49-F238E27FC236}">
                  <a16:creationId xmlns:a16="http://schemas.microsoft.com/office/drawing/2014/main" id="{A2D08102-7396-00D1-8683-82D04FEB57E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2" name="Google Shape;688;p38">
            <a:extLst>
              <a:ext uri="{FF2B5EF4-FFF2-40B4-BE49-F238E27FC236}">
                <a16:creationId xmlns:a16="http://schemas.microsoft.com/office/drawing/2014/main" id="{C91DFC28-E700-863B-2124-CD3BB755747B}"/>
              </a:ext>
            </a:extLst>
          </p:cNvPr>
          <p:cNvGrpSpPr/>
          <p:nvPr/>
        </p:nvGrpSpPr>
        <p:grpSpPr>
          <a:xfrm>
            <a:off x="2503356" y="3350517"/>
            <a:ext cx="1049089" cy="1077827"/>
            <a:chOff x="4247611" y="756816"/>
            <a:chExt cx="1049089" cy="1077827"/>
          </a:xfrm>
        </p:grpSpPr>
        <p:sp>
          <p:nvSpPr>
            <p:cNvPr id="63" name="Google Shape;689;p38">
              <a:extLst>
                <a:ext uri="{FF2B5EF4-FFF2-40B4-BE49-F238E27FC236}">
                  <a16:creationId xmlns:a16="http://schemas.microsoft.com/office/drawing/2014/main" id="{2A004491-B4DF-554B-3EAF-15E0B70B09DE}"/>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0" name="Google Shape;690;p38">
              <a:extLst>
                <a:ext uri="{FF2B5EF4-FFF2-40B4-BE49-F238E27FC236}">
                  <a16:creationId xmlns:a16="http://schemas.microsoft.com/office/drawing/2014/main" id="{FC0D3F28-D347-DA24-0FF8-DEF79F1537F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1" name="Google Shape;691;p38">
              <a:extLst>
                <a:ext uri="{FF2B5EF4-FFF2-40B4-BE49-F238E27FC236}">
                  <a16:creationId xmlns:a16="http://schemas.microsoft.com/office/drawing/2014/main" id="{32979436-E5A8-770B-04A8-0255BBD2F9C6}"/>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2" name="Google Shape;692;p38">
              <a:extLst>
                <a:ext uri="{FF2B5EF4-FFF2-40B4-BE49-F238E27FC236}">
                  <a16:creationId xmlns:a16="http://schemas.microsoft.com/office/drawing/2014/main" id="{EFEABDAE-B42E-934E-C20C-3BBE6EE74082}"/>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3" name="Google Shape;693;p38">
              <a:extLst>
                <a:ext uri="{FF2B5EF4-FFF2-40B4-BE49-F238E27FC236}">
                  <a16:creationId xmlns:a16="http://schemas.microsoft.com/office/drawing/2014/main" id="{BB4F35C4-6E72-3DF7-9201-E6C4EB41721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694;p38">
              <a:extLst>
                <a:ext uri="{FF2B5EF4-FFF2-40B4-BE49-F238E27FC236}">
                  <a16:creationId xmlns:a16="http://schemas.microsoft.com/office/drawing/2014/main" id="{C0D8CD75-21D5-D7F5-3380-C995950CCE70}"/>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65" name="Google Shape;688;p38">
            <a:extLst>
              <a:ext uri="{FF2B5EF4-FFF2-40B4-BE49-F238E27FC236}">
                <a16:creationId xmlns:a16="http://schemas.microsoft.com/office/drawing/2014/main" id="{3F16E7C9-3FCD-86B1-F58B-F785E26D3FF3}"/>
              </a:ext>
            </a:extLst>
          </p:cNvPr>
          <p:cNvGrpSpPr/>
          <p:nvPr/>
        </p:nvGrpSpPr>
        <p:grpSpPr>
          <a:xfrm>
            <a:off x="3227447" y="3355384"/>
            <a:ext cx="1049089" cy="1077827"/>
            <a:chOff x="4247611" y="756816"/>
            <a:chExt cx="1049089" cy="1077827"/>
          </a:xfrm>
        </p:grpSpPr>
        <p:sp>
          <p:nvSpPr>
            <p:cNvPr id="966" name="Google Shape;689;p38">
              <a:extLst>
                <a:ext uri="{FF2B5EF4-FFF2-40B4-BE49-F238E27FC236}">
                  <a16:creationId xmlns:a16="http://schemas.microsoft.com/office/drawing/2014/main" id="{6407A4DA-AC0B-C04C-F9E2-37BDF4A1BD0C}"/>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690;p38">
              <a:extLst>
                <a:ext uri="{FF2B5EF4-FFF2-40B4-BE49-F238E27FC236}">
                  <a16:creationId xmlns:a16="http://schemas.microsoft.com/office/drawing/2014/main" id="{48D59386-55D4-2BFA-01F5-15CBD2BD916F}"/>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691;p38">
              <a:extLst>
                <a:ext uri="{FF2B5EF4-FFF2-40B4-BE49-F238E27FC236}">
                  <a16:creationId xmlns:a16="http://schemas.microsoft.com/office/drawing/2014/main" id="{E1159839-BCCD-4653-6064-C747ED8914AF}"/>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692;p38">
              <a:extLst>
                <a:ext uri="{FF2B5EF4-FFF2-40B4-BE49-F238E27FC236}">
                  <a16:creationId xmlns:a16="http://schemas.microsoft.com/office/drawing/2014/main" id="{3758ACD4-97BE-B30C-3C02-B3B24CF629EB}"/>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tx1"/>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7" name="Google Shape;693;p38">
              <a:extLst>
                <a:ext uri="{FF2B5EF4-FFF2-40B4-BE49-F238E27FC236}">
                  <a16:creationId xmlns:a16="http://schemas.microsoft.com/office/drawing/2014/main" id="{2F8C7089-9CEB-171A-4F5D-6363004D3EEA}"/>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8" name="Google Shape;694;p38">
              <a:extLst>
                <a:ext uri="{FF2B5EF4-FFF2-40B4-BE49-F238E27FC236}">
                  <a16:creationId xmlns:a16="http://schemas.microsoft.com/office/drawing/2014/main" id="{8C78D352-09A2-8899-7897-DC18379B8E95}"/>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tx1"/>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79" name="Google Shape;688;p38">
            <a:extLst>
              <a:ext uri="{FF2B5EF4-FFF2-40B4-BE49-F238E27FC236}">
                <a16:creationId xmlns:a16="http://schemas.microsoft.com/office/drawing/2014/main" id="{3CDDC06E-5525-B27D-A3AD-3A735EC08DF9}"/>
              </a:ext>
            </a:extLst>
          </p:cNvPr>
          <p:cNvGrpSpPr/>
          <p:nvPr/>
        </p:nvGrpSpPr>
        <p:grpSpPr>
          <a:xfrm>
            <a:off x="999462" y="3348148"/>
            <a:ext cx="1049089" cy="1077827"/>
            <a:chOff x="4247611" y="756816"/>
            <a:chExt cx="1049089" cy="1077827"/>
          </a:xfrm>
        </p:grpSpPr>
        <p:sp>
          <p:nvSpPr>
            <p:cNvPr id="980" name="Google Shape;689;p38">
              <a:extLst>
                <a:ext uri="{FF2B5EF4-FFF2-40B4-BE49-F238E27FC236}">
                  <a16:creationId xmlns:a16="http://schemas.microsoft.com/office/drawing/2014/main" id="{0973FDF4-930E-9E45-F3BD-8EE0A0EDBB27}"/>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0" name="Google Shape;690;p38">
              <a:extLst>
                <a:ext uri="{FF2B5EF4-FFF2-40B4-BE49-F238E27FC236}">
                  <a16:creationId xmlns:a16="http://schemas.microsoft.com/office/drawing/2014/main" id="{E1F89BE7-B6F8-F094-9222-4E5EA9423F14}"/>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1" name="Google Shape;691;p38">
              <a:extLst>
                <a:ext uri="{FF2B5EF4-FFF2-40B4-BE49-F238E27FC236}">
                  <a16:creationId xmlns:a16="http://schemas.microsoft.com/office/drawing/2014/main" id="{D7BB7A9B-1F83-7C51-1323-F3E32F10F3B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2" name="Google Shape;692;p38">
              <a:extLst>
                <a:ext uri="{FF2B5EF4-FFF2-40B4-BE49-F238E27FC236}">
                  <a16:creationId xmlns:a16="http://schemas.microsoft.com/office/drawing/2014/main" id="{6FE0C9ED-3102-FD0B-EB8E-D26FCFF7492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3" name="Google Shape;693;p38">
              <a:extLst>
                <a:ext uri="{FF2B5EF4-FFF2-40B4-BE49-F238E27FC236}">
                  <a16:creationId xmlns:a16="http://schemas.microsoft.com/office/drawing/2014/main" id="{17D159D8-1E1B-82A0-15C8-150FD47B49D7}"/>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4" name="Google Shape;694;p38">
              <a:extLst>
                <a:ext uri="{FF2B5EF4-FFF2-40B4-BE49-F238E27FC236}">
                  <a16:creationId xmlns:a16="http://schemas.microsoft.com/office/drawing/2014/main" id="{508FF058-D775-E847-5679-D8F6D3C7C52D}"/>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45" name="Google Shape;688;p38">
            <a:extLst>
              <a:ext uri="{FF2B5EF4-FFF2-40B4-BE49-F238E27FC236}">
                <a16:creationId xmlns:a16="http://schemas.microsoft.com/office/drawing/2014/main" id="{ECF5DC7C-4EC4-08B9-BE65-90323D66F118}"/>
              </a:ext>
            </a:extLst>
          </p:cNvPr>
          <p:cNvGrpSpPr/>
          <p:nvPr/>
        </p:nvGrpSpPr>
        <p:grpSpPr>
          <a:xfrm>
            <a:off x="1723553" y="3353015"/>
            <a:ext cx="1049089" cy="1077827"/>
            <a:chOff x="4247611" y="756816"/>
            <a:chExt cx="1049089" cy="1077827"/>
          </a:xfrm>
        </p:grpSpPr>
        <p:sp>
          <p:nvSpPr>
            <p:cNvPr id="646" name="Google Shape;689;p38">
              <a:extLst>
                <a:ext uri="{FF2B5EF4-FFF2-40B4-BE49-F238E27FC236}">
                  <a16:creationId xmlns:a16="http://schemas.microsoft.com/office/drawing/2014/main" id="{D99EE264-9CB3-A0BA-E413-78CF7FBE8642}"/>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7" name="Google Shape;690;p38">
              <a:extLst>
                <a:ext uri="{FF2B5EF4-FFF2-40B4-BE49-F238E27FC236}">
                  <a16:creationId xmlns:a16="http://schemas.microsoft.com/office/drawing/2014/main" id="{7F840B39-F7E2-6F89-CAF8-1DF1B8F4E616}"/>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8" name="Google Shape;691;p38">
              <a:extLst>
                <a:ext uri="{FF2B5EF4-FFF2-40B4-BE49-F238E27FC236}">
                  <a16:creationId xmlns:a16="http://schemas.microsoft.com/office/drawing/2014/main" id="{D6891C7C-ECC2-DD46-9678-4BB01BE32B0E}"/>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9" name="Google Shape;692;p38">
              <a:extLst>
                <a:ext uri="{FF2B5EF4-FFF2-40B4-BE49-F238E27FC236}">
                  <a16:creationId xmlns:a16="http://schemas.microsoft.com/office/drawing/2014/main" id="{8DF93C45-5721-E86E-C694-66FFBBF726B3}"/>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solidFill>
                <a:schemeClr val="accent2"/>
              </a:solid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0" name="Google Shape;693;p38">
              <a:extLst>
                <a:ext uri="{FF2B5EF4-FFF2-40B4-BE49-F238E27FC236}">
                  <a16:creationId xmlns:a16="http://schemas.microsoft.com/office/drawing/2014/main" id="{BBDD6BE9-7277-6CEC-401E-2A5638BBE50B}"/>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1" name="Google Shape;694;p38">
              <a:extLst>
                <a:ext uri="{FF2B5EF4-FFF2-40B4-BE49-F238E27FC236}">
                  <a16:creationId xmlns:a16="http://schemas.microsoft.com/office/drawing/2014/main" id="{D8B1C680-0CA0-327C-28A7-1E36D00B5DDF}"/>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solidFill>
                <a:schemeClr val="accent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52" name="Google Shape;688;p38">
            <a:extLst>
              <a:ext uri="{FF2B5EF4-FFF2-40B4-BE49-F238E27FC236}">
                <a16:creationId xmlns:a16="http://schemas.microsoft.com/office/drawing/2014/main" id="{5C474D53-7DBB-1C38-9FCB-5B0C30A704DB}"/>
              </a:ext>
            </a:extLst>
          </p:cNvPr>
          <p:cNvGrpSpPr/>
          <p:nvPr/>
        </p:nvGrpSpPr>
        <p:grpSpPr>
          <a:xfrm>
            <a:off x="1792493" y="5756475"/>
            <a:ext cx="1049089" cy="1077827"/>
            <a:chOff x="4247611" y="756816"/>
            <a:chExt cx="1049089" cy="1077827"/>
          </a:xfrm>
        </p:grpSpPr>
        <p:sp>
          <p:nvSpPr>
            <p:cNvPr id="653" name="Google Shape;689;p38">
              <a:extLst>
                <a:ext uri="{FF2B5EF4-FFF2-40B4-BE49-F238E27FC236}">
                  <a16:creationId xmlns:a16="http://schemas.microsoft.com/office/drawing/2014/main" id="{68A18764-C88B-75EE-89D6-5BF7D1B5618A}"/>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4" name="Google Shape;690;p38">
              <a:extLst>
                <a:ext uri="{FF2B5EF4-FFF2-40B4-BE49-F238E27FC236}">
                  <a16:creationId xmlns:a16="http://schemas.microsoft.com/office/drawing/2014/main" id="{BFE9CEAA-87CE-7073-B4FB-7DF088C698C9}"/>
                </a:ext>
              </a:extLst>
            </p:cNvPr>
            <p:cNvSpPr/>
            <p:nvPr/>
          </p:nvSpPr>
          <p:spPr>
            <a:xfrm rot="1546189">
              <a:off x="4526042" y="855988"/>
              <a:ext cx="633600" cy="775441"/>
            </a:xfrm>
            <a:custGeom>
              <a:avLst/>
              <a:gdLst/>
              <a:ahLst/>
              <a:cxnLst/>
              <a:rect l="l" t="t" r="r" b="b"/>
              <a:pathLst>
                <a:path w="1760" h="2154" extrusionOk="0">
                  <a:moveTo>
                    <a:pt x="1760" y="1680"/>
                  </a:moveTo>
                  <a:lnTo>
                    <a:pt x="554" y="2154"/>
                  </a:lnTo>
                  <a:cubicBezTo>
                    <a:pt x="455" y="1530"/>
                    <a:pt x="256" y="981"/>
                    <a:pt x="0" y="474"/>
                  </a:cubicBezTo>
                  <a:lnTo>
                    <a:pt x="1103" y="0"/>
                  </a:lnTo>
                  <a:cubicBezTo>
                    <a:pt x="1525" y="518"/>
                    <a:pt x="1679" y="1084"/>
                    <a:pt x="1760" y="1680"/>
                  </a:cubicBezTo>
                  <a:close/>
                </a:path>
              </a:pathLst>
            </a:custGeom>
            <a:solidFill>
              <a:srgbClr val="191919">
                <a:alpha val="1178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3" name="Google Shape;691;p38">
              <a:extLst>
                <a:ext uri="{FF2B5EF4-FFF2-40B4-BE49-F238E27FC236}">
                  <a16:creationId xmlns:a16="http://schemas.microsoft.com/office/drawing/2014/main" id="{648807AD-074A-33E5-8DCB-EDE9E0542698}"/>
                </a:ext>
              </a:extLst>
            </p:cNvPr>
            <p:cNvSpPr/>
            <p:nvPr/>
          </p:nvSpPr>
          <p:spPr>
            <a:xfrm rot="1546189">
              <a:off x="4375904" y="998347"/>
              <a:ext cx="633600" cy="735121"/>
            </a:xfrm>
            <a:custGeom>
              <a:avLst/>
              <a:gdLst/>
              <a:ahLst/>
              <a:cxnLst/>
              <a:rect l="l" t="t" r="r" b="b"/>
              <a:pathLst>
                <a:path w="1760" h="2042" extrusionOk="0">
                  <a:moveTo>
                    <a:pt x="1760" y="1568"/>
                  </a:moveTo>
                  <a:lnTo>
                    <a:pt x="554" y="2042"/>
                  </a:lnTo>
                  <a:cubicBezTo>
                    <a:pt x="455" y="1418"/>
                    <a:pt x="257" y="869"/>
                    <a:pt x="0" y="362"/>
                  </a:cubicBezTo>
                  <a:lnTo>
                    <a:pt x="741" y="44"/>
                  </a:lnTo>
                  <a:cubicBezTo>
                    <a:pt x="1026" y="-79"/>
                    <a:pt x="1355" y="65"/>
                    <a:pt x="1460" y="358"/>
                  </a:cubicBezTo>
                  <a:cubicBezTo>
                    <a:pt x="1603" y="754"/>
                    <a:pt x="1704" y="1157"/>
                    <a:pt x="1760" y="156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8" name="Google Shape;692;p38">
              <a:extLst>
                <a:ext uri="{FF2B5EF4-FFF2-40B4-BE49-F238E27FC236}">
                  <a16:creationId xmlns:a16="http://schemas.microsoft.com/office/drawing/2014/main" id="{143FCE2C-6479-2753-20B9-0E6E68E060A6}"/>
                </a:ext>
              </a:extLst>
            </p:cNvPr>
            <p:cNvSpPr/>
            <p:nvPr/>
          </p:nvSpPr>
          <p:spPr>
            <a:xfrm rot="1546189">
              <a:off x="4591486" y="1150523"/>
              <a:ext cx="119880" cy="51120"/>
            </a:xfrm>
            <a:custGeom>
              <a:avLst/>
              <a:gdLst/>
              <a:ahLst/>
              <a:cxnLst/>
              <a:rect l="l" t="t" r="r" b="b"/>
              <a:pathLst>
                <a:path w="333" h="142" extrusionOk="0">
                  <a:moveTo>
                    <a:pt x="333" y="1"/>
                  </a:moveTo>
                  <a:cubicBezTo>
                    <a:pt x="335" y="6"/>
                    <a:pt x="262" y="41"/>
                    <a:pt x="170" y="80"/>
                  </a:cubicBezTo>
                  <a:cubicBezTo>
                    <a:pt x="78" y="119"/>
                    <a:pt x="2" y="146"/>
                    <a:pt x="0" y="142"/>
                  </a:cubicBezTo>
                  <a:cubicBezTo>
                    <a:pt x="-2" y="137"/>
                    <a:pt x="71" y="102"/>
                    <a:pt x="163" y="63"/>
                  </a:cubicBezTo>
                  <a:cubicBezTo>
                    <a:pt x="255" y="24"/>
                    <a:pt x="331" y="-4"/>
                    <a:pt x="333" y="1"/>
                  </a:cubicBezTo>
                  <a:close/>
                </a:path>
              </a:pathLst>
            </a:custGeom>
            <a:solidFill>
              <a:schemeClr val="dk1"/>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9" name="Google Shape;693;p38">
              <a:extLst>
                <a:ext uri="{FF2B5EF4-FFF2-40B4-BE49-F238E27FC236}">
                  <a16:creationId xmlns:a16="http://schemas.microsoft.com/office/drawing/2014/main" id="{5AFFAB42-C37A-7C3B-7A33-72C992B41C14}"/>
                </a:ext>
              </a:extLst>
            </p:cNvPr>
            <p:cNvSpPr/>
            <p:nvPr/>
          </p:nvSpPr>
          <p:spPr>
            <a:xfrm rot="1546189">
              <a:off x="4585689" y="1179805"/>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8"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0" name="Google Shape;694;p38">
              <a:extLst>
                <a:ext uri="{FF2B5EF4-FFF2-40B4-BE49-F238E27FC236}">
                  <a16:creationId xmlns:a16="http://schemas.microsoft.com/office/drawing/2014/main" id="{14BA73F7-2AAC-824E-AECC-C9489FF380A8}"/>
                </a:ext>
              </a:extLst>
            </p:cNvPr>
            <p:cNvSpPr/>
            <p:nvPr/>
          </p:nvSpPr>
          <p:spPr>
            <a:xfrm rot="1546189">
              <a:off x="4577986" y="1262833"/>
              <a:ext cx="317160" cy="146160"/>
            </a:xfrm>
            <a:custGeom>
              <a:avLst/>
              <a:gdLst/>
              <a:ahLst/>
              <a:cxnLst/>
              <a:rect l="l" t="t" r="r" b="b"/>
              <a:pathLst>
                <a:path w="881" h="406" extrusionOk="0">
                  <a:moveTo>
                    <a:pt x="881" y="0"/>
                  </a:moveTo>
                  <a:cubicBezTo>
                    <a:pt x="883" y="4"/>
                    <a:pt x="687" y="99"/>
                    <a:pt x="444" y="211"/>
                  </a:cubicBezTo>
                  <a:cubicBezTo>
                    <a:pt x="201" y="324"/>
                    <a:pt x="2" y="411"/>
                    <a:pt x="0" y="406"/>
                  </a:cubicBezTo>
                  <a:cubicBezTo>
                    <a:pt x="-2" y="402"/>
                    <a:pt x="193" y="307"/>
                    <a:pt x="436" y="195"/>
                  </a:cubicBezTo>
                  <a:cubicBezTo>
                    <a:pt x="680" y="82"/>
                    <a:pt x="879" y="-5"/>
                    <a:pt x="88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93" name="Google Shape;1028;p51">
            <a:extLst>
              <a:ext uri="{FF2B5EF4-FFF2-40B4-BE49-F238E27FC236}">
                <a16:creationId xmlns:a16="http://schemas.microsoft.com/office/drawing/2014/main" id="{D5E33652-4923-3F87-CD47-FA45C8E17804}"/>
              </a:ext>
            </a:extLst>
          </p:cNvPr>
          <p:cNvSpPr txBox="1"/>
          <p:nvPr/>
        </p:nvSpPr>
        <p:spPr>
          <a:xfrm>
            <a:off x="180400" y="4381500"/>
            <a:ext cx="3111440"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accent2"/>
                </a:solidFill>
                <a:latin typeface="Barlow"/>
                <a:ea typeface="Barlow"/>
                <a:cs typeface="Barlow"/>
                <a:sym typeface="Barlow"/>
              </a:rPr>
              <a:t>439  </a:t>
            </a:r>
            <a:r>
              <a:rPr lang="en-US" b="1" dirty="0" err="1">
                <a:solidFill>
                  <a:schemeClr val="accent2"/>
                </a:solidFill>
                <a:latin typeface="Barlow"/>
                <a:ea typeface="Barlow"/>
                <a:cs typeface="Barlow"/>
                <a:sym typeface="Barlow"/>
              </a:rPr>
              <a:t>Ejemplos</a:t>
            </a:r>
            <a:endParaRPr lang="en-US" b="1" dirty="0">
              <a:solidFill>
                <a:schemeClr val="accent2"/>
              </a:solidFill>
              <a:latin typeface="Barlow"/>
              <a:ea typeface="Barlow"/>
              <a:cs typeface="Barlow"/>
              <a:sym typeface="Barlow"/>
            </a:endParaRPr>
          </a:p>
          <a:p>
            <a:pPr lvl="0" algn="ctr" rtl="0">
              <a:spcBef>
                <a:spcPts val="0"/>
              </a:spcBef>
              <a:spcAft>
                <a:spcPts val="0"/>
              </a:spcAft>
            </a:pPr>
            <a:r>
              <a:rPr lang="en-US" b="1" dirty="0">
                <a:solidFill>
                  <a:schemeClr val="accent2"/>
                </a:solidFill>
                <a:latin typeface="Barlow"/>
                <a:ea typeface="Barlow"/>
                <a:cs typeface="Barlow"/>
                <a:sym typeface="Barlow"/>
              </a:rPr>
              <a:t> de PLAGIO</a:t>
            </a:r>
          </a:p>
        </p:txBody>
      </p:sp>
      <p:sp>
        <p:nvSpPr>
          <p:cNvPr id="696" name="Google Shape;1028;p51">
            <a:extLst>
              <a:ext uri="{FF2B5EF4-FFF2-40B4-BE49-F238E27FC236}">
                <a16:creationId xmlns:a16="http://schemas.microsoft.com/office/drawing/2014/main" id="{E74AC53C-31F5-5ED4-8698-4D6A36C6A2D7}"/>
              </a:ext>
            </a:extLst>
          </p:cNvPr>
          <p:cNvSpPr txBox="1"/>
          <p:nvPr/>
        </p:nvSpPr>
        <p:spPr>
          <a:xfrm>
            <a:off x="6789420" y="2373630"/>
            <a:ext cx="2151252"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dk1"/>
                </a:solidFill>
                <a:latin typeface="Barlow"/>
                <a:ea typeface="Barlow"/>
                <a:cs typeface="Barlow"/>
                <a:sym typeface="Barlow"/>
              </a:rPr>
              <a:t>544 Pares de </a:t>
            </a:r>
            <a:r>
              <a:rPr lang="en-US" b="1" dirty="0" err="1">
                <a:solidFill>
                  <a:schemeClr val="dk1"/>
                </a:solidFill>
                <a:latin typeface="Barlow"/>
                <a:ea typeface="Barlow"/>
                <a:cs typeface="Barlow"/>
                <a:sym typeface="Barlow"/>
              </a:rPr>
              <a:t>archivos</a:t>
            </a:r>
            <a:r>
              <a:rPr lang="en-US" b="1" dirty="0">
                <a:solidFill>
                  <a:schemeClr val="dk1"/>
                </a:solidFill>
                <a:latin typeface="Barlow"/>
                <a:ea typeface="Barlow"/>
                <a:cs typeface="Barlow"/>
                <a:sym typeface="Barlow"/>
              </a:rPr>
              <a:t> de Código </a:t>
            </a:r>
            <a:r>
              <a:rPr lang="en-US" b="1" dirty="0" err="1">
                <a:solidFill>
                  <a:schemeClr val="dk1"/>
                </a:solidFill>
                <a:latin typeface="Barlow"/>
                <a:ea typeface="Barlow"/>
                <a:cs typeface="Barlow"/>
                <a:sym typeface="Barlow"/>
              </a:rPr>
              <a:t>en</a:t>
            </a:r>
            <a:r>
              <a:rPr lang="en-US" b="1" dirty="0">
                <a:solidFill>
                  <a:schemeClr val="dk1"/>
                </a:solidFill>
                <a:latin typeface="Barlow"/>
                <a:ea typeface="Barlow"/>
                <a:cs typeface="Barlow"/>
                <a:sym typeface="Barlow"/>
              </a:rPr>
              <a:t> </a:t>
            </a:r>
            <a:r>
              <a:rPr lang="en-US" b="1" dirty="0" err="1">
                <a:solidFill>
                  <a:schemeClr val="dk1"/>
                </a:solidFill>
                <a:latin typeface="Barlow"/>
                <a:ea typeface="Barlow"/>
                <a:cs typeface="Barlow"/>
                <a:sym typeface="Barlow"/>
              </a:rPr>
              <a:t>lenguaje</a:t>
            </a:r>
            <a:r>
              <a:rPr lang="en-US" b="1" dirty="0">
                <a:solidFill>
                  <a:schemeClr val="dk1"/>
                </a:solidFill>
                <a:latin typeface="Barlow"/>
                <a:ea typeface="Barlow"/>
                <a:cs typeface="Barlow"/>
                <a:sym typeface="Barlow"/>
              </a:rPr>
              <a:t> Java</a:t>
            </a:r>
          </a:p>
        </p:txBody>
      </p:sp>
      <p:sp>
        <p:nvSpPr>
          <p:cNvPr id="697" name="Google Shape;1028;p51">
            <a:extLst>
              <a:ext uri="{FF2B5EF4-FFF2-40B4-BE49-F238E27FC236}">
                <a16:creationId xmlns:a16="http://schemas.microsoft.com/office/drawing/2014/main" id="{CC2DE1FE-D19A-A31F-389A-DBAAF18068C8}"/>
              </a:ext>
            </a:extLst>
          </p:cNvPr>
          <p:cNvSpPr txBox="1"/>
          <p:nvPr/>
        </p:nvSpPr>
        <p:spPr>
          <a:xfrm>
            <a:off x="2376200" y="4423365"/>
            <a:ext cx="3111440" cy="133350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US" b="1" dirty="0">
                <a:solidFill>
                  <a:schemeClr val="tx1"/>
                </a:solidFill>
                <a:latin typeface="Barlow"/>
                <a:ea typeface="Barlow"/>
                <a:cs typeface="Barlow"/>
                <a:sym typeface="Barlow"/>
              </a:rPr>
              <a:t>105 </a:t>
            </a:r>
            <a:r>
              <a:rPr lang="en-US" b="1" dirty="0" err="1">
                <a:solidFill>
                  <a:schemeClr val="tx1"/>
                </a:solidFill>
                <a:latin typeface="Barlow"/>
                <a:ea typeface="Barlow"/>
                <a:cs typeface="Barlow"/>
                <a:sym typeface="Barlow"/>
              </a:rPr>
              <a:t>ejemplo</a:t>
            </a:r>
            <a:endParaRPr lang="en-US" b="1" dirty="0">
              <a:solidFill>
                <a:schemeClr val="tx1"/>
              </a:solidFill>
              <a:latin typeface="Barlow"/>
              <a:ea typeface="Barlow"/>
              <a:cs typeface="Barlow"/>
              <a:sym typeface="Barlow"/>
            </a:endParaRPr>
          </a:p>
          <a:p>
            <a:pPr lvl="0" algn="ctr" rtl="0">
              <a:spcBef>
                <a:spcPts val="0"/>
              </a:spcBef>
              <a:spcAft>
                <a:spcPts val="0"/>
              </a:spcAft>
            </a:pPr>
            <a:r>
              <a:rPr lang="en-US" b="1" dirty="0">
                <a:solidFill>
                  <a:schemeClr val="tx1"/>
                </a:solidFill>
                <a:latin typeface="Barlow"/>
                <a:ea typeface="Barlow"/>
                <a:cs typeface="Barlow"/>
                <a:sym typeface="Barlow"/>
              </a:rPr>
              <a:t> de NO </a:t>
            </a:r>
            <a:r>
              <a:rPr lang="en-US" b="1" dirty="0" err="1">
                <a:solidFill>
                  <a:schemeClr val="tx1"/>
                </a:solidFill>
                <a:latin typeface="Barlow"/>
                <a:ea typeface="Barlow"/>
                <a:cs typeface="Barlow"/>
                <a:sym typeface="Barlow"/>
              </a:rPr>
              <a:t>plagio</a:t>
            </a:r>
            <a:endParaRPr lang="en-US" b="1" dirty="0">
              <a:solidFill>
                <a:schemeClr val="tx1"/>
              </a:solidFill>
              <a:latin typeface="Barlow"/>
              <a:ea typeface="Barlow"/>
              <a:cs typeface="Barlow"/>
              <a:sym typeface="Barlow"/>
            </a:endParaRPr>
          </a:p>
        </p:txBody>
      </p:sp>
      <p:sp>
        <p:nvSpPr>
          <p:cNvPr id="691" name="Rectangle 690">
            <a:extLst>
              <a:ext uri="{FF2B5EF4-FFF2-40B4-BE49-F238E27FC236}">
                <a16:creationId xmlns:a16="http://schemas.microsoft.com/office/drawing/2014/main" id="{DAB78984-5642-3BE7-9477-3CD7F45621DA}"/>
              </a:ext>
            </a:extLst>
          </p:cNvPr>
          <p:cNvSpPr/>
          <p:nvPr/>
        </p:nvSpPr>
        <p:spPr>
          <a:xfrm>
            <a:off x="4846252" y="1411662"/>
            <a:ext cx="1417320" cy="1163767"/>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80% </a:t>
            </a:r>
            <a:r>
              <a:rPr lang="en-US" sz="3200" dirty="0"/>
              <a:t>Train</a:t>
            </a:r>
          </a:p>
        </p:txBody>
      </p:sp>
      <p:sp>
        <p:nvSpPr>
          <p:cNvPr id="692" name="Rectangle 691">
            <a:extLst>
              <a:ext uri="{FF2B5EF4-FFF2-40B4-BE49-F238E27FC236}">
                <a16:creationId xmlns:a16="http://schemas.microsoft.com/office/drawing/2014/main" id="{B5A2D93C-6EA9-2991-CFCF-23A99344DBBB}"/>
              </a:ext>
            </a:extLst>
          </p:cNvPr>
          <p:cNvSpPr/>
          <p:nvPr/>
        </p:nvSpPr>
        <p:spPr>
          <a:xfrm>
            <a:off x="4846252" y="3259598"/>
            <a:ext cx="1417320" cy="1163767"/>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20% </a:t>
            </a:r>
            <a:r>
              <a:rPr lang="en-US" sz="3200" dirty="0"/>
              <a:t>Test</a:t>
            </a:r>
          </a:p>
        </p:txBody>
      </p:sp>
    </p:spTree>
    <p:extLst>
      <p:ext uri="{BB962C8B-B14F-4D97-AF65-F5344CB8AC3E}">
        <p14:creationId xmlns:p14="http://schemas.microsoft.com/office/powerpoint/2010/main" val="2936751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Documents Folder Theme by Slidesgo">
  <a:themeElements>
    <a:clrScheme name="Simple Light">
      <a:dk1>
        <a:srgbClr val="212529"/>
      </a:dk1>
      <a:lt1>
        <a:srgbClr val="F9F9F9"/>
      </a:lt1>
      <a:dk2>
        <a:srgbClr val="307696"/>
      </a:dk2>
      <a:lt2>
        <a:srgbClr val="D9E2EA"/>
      </a:lt2>
      <a:accent1>
        <a:srgbClr val="8FB0CB"/>
      </a:accent1>
      <a:accent2>
        <a:srgbClr val="F04C5E"/>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3133</Words>
  <Application>Microsoft Office PowerPoint</Application>
  <PresentationFormat>On-screen Show (16:9)</PresentationFormat>
  <Paragraphs>542</Paragraphs>
  <Slides>69</Slides>
  <Notes>68</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69</vt:i4>
      </vt:variant>
    </vt:vector>
  </HeadingPairs>
  <TitlesOfParts>
    <vt:vector size="86" baseType="lpstr">
      <vt:lpstr>Barlow Light</vt:lpstr>
      <vt:lpstr>Roboto Medium</vt:lpstr>
      <vt:lpstr>Raleway SemiBold</vt:lpstr>
      <vt:lpstr>Barlow SemiBold</vt:lpstr>
      <vt:lpstr>Calibri</vt:lpstr>
      <vt:lpstr>Proxima Nova Semibold</vt:lpstr>
      <vt:lpstr>Consolas</vt:lpstr>
      <vt:lpstr>Times New Roman</vt:lpstr>
      <vt:lpstr>Amatic SC</vt:lpstr>
      <vt:lpstr>Nunito Light</vt:lpstr>
      <vt:lpstr>Proxima Nova</vt:lpstr>
      <vt:lpstr>Archivo Black</vt:lpstr>
      <vt:lpstr>Arial</vt:lpstr>
      <vt:lpstr>Barlow</vt:lpstr>
      <vt:lpstr>Raleway</vt:lpstr>
      <vt:lpstr>Documents Folder Theme by Slidesgo</vt:lpstr>
      <vt:lpstr>Slidesgo Final Pages</vt:lpstr>
      <vt:lpstr>Detector de  Plagio en Código</vt:lpstr>
      <vt:lpstr>Table of contents</vt:lpstr>
      <vt:lpstr>Plagio en código</vt:lpstr>
      <vt:lpstr>Dataset</vt:lpstr>
      <vt:lpstr>Dataset</vt:lpstr>
      <vt:lpstr>Dataset</vt:lpstr>
      <vt:lpstr>Dataset</vt:lpstr>
      <vt:lpstr>Preparación</vt:lpstr>
      <vt:lpstr>Preparación</vt:lpstr>
      <vt:lpstr>Preparación</vt:lpstr>
      <vt:lpstr>Entrenamiento</vt:lpstr>
      <vt:lpstr>Modelos</vt:lpstr>
      <vt:lpstr>Dataset</vt:lpstr>
      <vt:lpstr>Dataset</vt:lpstr>
      <vt:lpstr>PowerPoint Presentation</vt:lpstr>
      <vt:lpstr>Articulos</vt:lpstr>
      <vt:lpstr>Articulos</vt:lpstr>
      <vt:lpstr>Articulos</vt:lpstr>
      <vt:lpstr>Articulos</vt:lpstr>
      <vt:lpstr>Contents of this template</vt:lpstr>
      <vt:lpstr>Policies and procedures</vt:lpstr>
      <vt:lpstr>Our guidelines</vt:lpstr>
      <vt:lpstr>Organizational charts</vt:lpstr>
      <vt:lpstr>Here are three important ideas</vt:lpstr>
      <vt:lpstr>Divide the content in four ideas</vt:lpstr>
      <vt:lpstr>Reviewing concepts is a good idea</vt:lpstr>
      <vt:lpstr>Awesome words</vt:lpstr>
      <vt:lpstr>—Someone Famous</vt:lpstr>
      <vt:lpstr>A picture is worth a thousand words</vt:lpstr>
      <vt:lpstr>A picture always reinforces  the concept</vt:lpstr>
      <vt:lpstr>98,300,000</vt:lpstr>
      <vt:lpstr>9h 55m 23s</vt:lpstr>
      <vt:lpstr>Let’s use some percentages</vt:lpstr>
      <vt:lpstr>Computer mockup</vt:lpstr>
      <vt:lpstr>Tablet mockup</vt:lpstr>
      <vt:lpstr>Phone mockup</vt:lpstr>
      <vt:lpstr>This is a map</vt:lpstr>
      <vt:lpstr>A timeline always works well</vt:lpstr>
      <vt:lpstr>Documents formats</vt:lpstr>
      <vt:lpstr>Safe your data in a clear way</vt:lpstr>
      <vt:lpstr>You can use this graph</vt:lpstr>
      <vt:lpstr>Our team</vt:lpstr>
      <vt:lpstr>Document folder organization</vt:lpstr>
      <vt:lpstr>Tips for organizing documents</vt:lpstr>
      <vt:lpstr>Subfolder for teams</vt:lpstr>
      <vt:lpstr>Subfolders for individuals</vt:lpstr>
      <vt:lpstr>Benefits of subfolders </vt:lpstr>
      <vt:lpstr>Document folder cleanup process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fermin mendez garcia</dc:creator>
  <cp:lastModifiedBy>fermin mendez garcia</cp:lastModifiedBy>
  <cp:revision>2</cp:revision>
  <dcterms:modified xsi:type="dcterms:W3CDTF">2025-06-03T19:16:56Z</dcterms:modified>
</cp:coreProperties>
</file>